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00" r:id="rId1"/>
  </p:sldMasterIdLst>
  <p:notesMasterIdLst>
    <p:notesMasterId r:id="rId37"/>
  </p:notesMasterIdLst>
  <p:handoutMasterIdLst>
    <p:handoutMasterId r:id="rId38"/>
  </p:handoutMasterIdLst>
  <p:sldIdLst>
    <p:sldId id="2147470731" r:id="rId2"/>
    <p:sldId id="2147470768" r:id="rId3"/>
    <p:sldId id="275" r:id="rId4"/>
    <p:sldId id="2147470733" r:id="rId5"/>
    <p:sldId id="2147470734" r:id="rId6"/>
    <p:sldId id="2147470745" r:id="rId7"/>
    <p:sldId id="2147470740" r:id="rId8"/>
    <p:sldId id="2147470741" r:id="rId9"/>
    <p:sldId id="2147470742" r:id="rId10"/>
    <p:sldId id="2147470746" r:id="rId11"/>
    <p:sldId id="2147470743" r:id="rId12"/>
    <p:sldId id="2147470744" r:id="rId13"/>
    <p:sldId id="2147470735" r:id="rId14"/>
    <p:sldId id="2147470747" r:id="rId15"/>
    <p:sldId id="2147470751" r:id="rId16"/>
    <p:sldId id="2147470752" r:id="rId17"/>
    <p:sldId id="2147470754" r:id="rId18"/>
    <p:sldId id="2147470756" r:id="rId19"/>
    <p:sldId id="291" r:id="rId20"/>
    <p:sldId id="290" r:id="rId21"/>
    <p:sldId id="2147470736" r:id="rId22"/>
    <p:sldId id="2147470759" r:id="rId23"/>
    <p:sldId id="2132735815" r:id="rId24"/>
    <p:sldId id="2147470760" r:id="rId25"/>
    <p:sldId id="2147470761" r:id="rId26"/>
    <p:sldId id="2147470763" r:id="rId27"/>
    <p:sldId id="2147470765" r:id="rId28"/>
    <p:sldId id="2147470737" r:id="rId29"/>
    <p:sldId id="2147470767" r:id="rId30"/>
    <p:sldId id="2147470766" r:id="rId31"/>
    <p:sldId id="2147470738" r:id="rId32"/>
    <p:sldId id="2147470758" r:id="rId33"/>
    <p:sldId id="274" r:id="rId34"/>
    <p:sldId id="2147470769" r:id="rId35"/>
    <p:sldId id="2147470732" r:id="rId36"/>
  </p:sldIdLst>
  <p:sldSz cx="12192000" cy="6858000"/>
  <p:notesSz cx="6858000" cy="9144000"/>
  <p:embeddedFontLst>
    <p:embeddedFont>
      <p:font typeface="CiscoSansTT Light" panose="020B0604020202020204" charset="0"/>
      <p:regular r:id="rId39"/>
      <p:italic r:id="rId40"/>
    </p:embeddedFont>
    <p:embeddedFont>
      <p:font typeface="CiscoSansTT ExtraLight" panose="020B0604020202020204" charset="0"/>
      <p:regular r:id="rId41"/>
      <p:italic r:id="rId42"/>
    </p:embeddedFon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ＭＳ Ｐゴシック" panose="020B0600070205080204" pitchFamily="34" charset="-128"/>
      <p:regular r:id="rId47"/>
    </p:embeddedFont>
  </p:embeddedFontLst>
  <p:custDataLst>
    <p:tags r:id="rId48"/>
  </p:custDataLst>
  <p:defaultTextStyle>
    <a:defPPr>
      <a:defRPr lang="en-US"/>
    </a:defPPr>
    <a:lvl1pPr algn="l" defTabSz="609559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609559" algn="l" defTabSz="609559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1219119" algn="l" defTabSz="609559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828678" algn="l" defTabSz="609559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2438238" algn="l" defTabSz="609559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3047797" algn="l" defTabSz="609559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3657357" algn="l" defTabSz="609559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4266915" algn="l" defTabSz="609559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4876475" algn="l" defTabSz="609559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EAC4F5C-28A8-C9E5-F3F8-523D24D0BDD9}" name="Oliver Tuszik (otuszik)" initials="O(" userId="S::otuszik@cisco.com::018275a1-b5b8-4c0f-ba53-7c06c8d13f3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tesh Gohil" initials="" lastIdx="3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27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6190" autoAdjust="0"/>
  </p:normalViewPr>
  <p:slideViewPr>
    <p:cSldViewPr snapToGrid="0" snapToObjects="1" showGuides="1">
      <p:cViewPr varScale="1">
        <p:scale>
          <a:sx n="113" d="100"/>
          <a:sy n="113" d="100"/>
        </p:scale>
        <p:origin x="516" y="80"/>
      </p:cViewPr>
      <p:guideLst/>
    </p:cSldViewPr>
  </p:slideViewPr>
  <p:outlineViewPr>
    <p:cViewPr>
      <p:scale>
        <a:sx n="20" d="100"/>
        <a:sy n="2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92"/>
    </p:cViewPr>
  </p:sorterViewPr>
  <p:notesViewPr>
    <p:cSldViewPr snapToGrid="0" snapToObjects="1" showGuides="1">
      <p:cViewPr varScale="1">
        <p:scale>
          <a:sx n="127" d="100"/>
          <a:sy n="127" d="100"/>
        </p:scale>
        <p:origin x="440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46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3.fntdata"/><Relationship Id="rId54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FE48B1C-1E6B-744F-8E6C-3836D33BC0D9}" type="datetimeFigureOut">
              <a:rPr lang="en-US"/>
              <a:pPr>
                <a:defRPr/>
              </a:pPr>
              <a:t>6/14/2024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5A8EAB7-F1BA-274C-91A9-46214A29E5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480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A637A29-4E7E-A24B-BAB1-D48C888F91E4}" type="datetimeFigureOut">
              <a:rPr lang="en-US"/>
              <a:pPr>
                <a:defRPr/>
              </a:pPr>
              <a:t>6/14/2024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97A1FA6-25DE-9E4E-A34D-CF67DE7DBD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492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609559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609559" algn="l" defTabSz="609559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1219119" algn="l" defTabSz="609559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828678" algn="l" defTabSz="609559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2438238" algn="l" defTabSz="609559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3047797" algn="l" defTabSz="6095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357" algn="l" defTabSz="6095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915" algn="l" defTabSz="6095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475" algn="l" defTabSz="6095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7A1FA6-25DE-9E4E-A34D-CF67DE7DBDC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70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Left Midn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4C42D79D-196D-79B2-C9D9-9E420F6F73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2014" y="2941508"/>
            <a:ext cx="10972800" cy="1504200"/>
          </a:xfrm>
          <a:prstGeom prst="rect">
            <a:avLst/>
          </a:prstGeom>
          <a:noFill/>
        </p:spPr>
        <p:txBody>
          <a:bodyPr lIns="45720" tIns="45720" rIns="45720" bIns="45720" anchor="b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5400" b="0" i="0" spc="0" baseline="0">
                <a:solidFill>
                  <a:schemeClr val="accent1"/>
                </a:solidFill>
                <a:latin typeface="+mj-lt"/>
                <a:cs typeface="CiscoSansTT ExtraLight"/>
              </a:defRPr>
            </a:lvl1pPr>
          </a:lstStyle>
          <a:p>
            <a:r>
              <a:rPr lang="en-GB" dirty="0"/>
              <a:t>Presentation title</a:t>
            </a:r>
            <a:endParaRPr lang="en-US" dirty="0"/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8D946DB3-26D2-2EE1-728C-7D32C4930F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2014" y="4533637"/>
            <a:ext cx="10972800" cy="398668"/>
          </a:xfrm>
          <a:prstGeom prst="rect">
            <a:avLst/>
          </a:prstGeom>
          <a:noFill/>
        </p:spPr>
        <p:txBody>
          <a:bodyPr lIns="45720" tIns="45720" rIns="45720" bIns="4572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400" b="0" i="0" baseline="0">
                <a:solidFill>
                  <a:schemeClr val="accent1"/>
                </a:solidFill>
                <a:latin typeface="+mn-lt"/>
                <a:cs typeface="CiscoSansTT Light" panose="020B0503020201020303" pitchFamily="34" charset="0"/>
              </a:defRPr>
            </a:lvl1pPr>
            <a:lvl2pPr marL="406371" indent="0">
              <a:buNone/>
              <a:defRPr/>
            </a:lvl2pPr>
            <a:lvl3pPr marL="569863" indent="0">
              <a:buNone/>
              <a:defRPr/>
            </a:lvl3pPr>
            <a:lvl4pPr marL="688920" indent="0">
              <a:buNone/>
              <a:defRPr/>
            </a:lvl4pPr>
            <a:lvl5pPr marL="801621" indent="0">
              <a:buNone/>
              <a:defRPr/>
            </a:lvl5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07CA8F8-C47B-50F4-9C65-C46111F86B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2014" y="5150448"/>
            <a:ext cx="10972800" cy="548640"/>
          </a:xfrm>
          <a:prstGeom prst="rect">
            <a:avLst/>
          </a:prstGeom>
          <a:noFill/>
        </p:spPr>
        <p:txBody>
          <a:bodyPr lIns="45720" tIns="45720" rIns="45720" bIns="4572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>
                <a:solidFill>
                  <a:schemeClr val="bg2"/>
                </a:solidFill>
                <a:latin typeface="+mn-lt"/>
                <a:cs typeface="CiscoSansTT Light" panose="020B0503020201020303" pitchFamily="34" charset="0"/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Speaker name, Speaker title </a:t>
            </a:r>
            <a:br>
              <a:rPr lang="en-GB" dirty="0"/>
            </a:br>
            <a:r>
              <a:rPr lang="en-GB" dirty="0"/>
              <a:t>Department</a:t>
            </a:r>
          </a:p>
        </p:txBody>
      </p:sp>
      <p:pic>
        <p:nvPicPr>
          <p:cNvPr id="25" name="Picture 7">
            <a:extLst>
              <a:ext uri="{FF2B5EF4-FFF2-40B4-BE49-F238E27FC236}">
                <a16:creationId xmlns:a16="http://schemas.microsoft.com/office/drawing/2014/main" id="{C5A29C15-48D7-6644-9164-6F819B3D7D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609602" y="431800"/>
            <a:ext cx="714359" cy="375341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5B2559ED-95F1-F66B-5A2F-A212CE3F2F86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2014" y="5824731"/>
            <a:ext cx="10972800" cy="287338"/>
          </a:xfrm>
          <a:prstGeom prst="rect">
            <a:avLst/>
          </a:prstGeom>
        </p:spPr>
        <p:txBody>
          <a:bodyPr lIns="45720" rIns="45720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73101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27A1D91-B0C5-82DE-7D46-53E481769C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1966" y="2382520"/>
            <a:ext cx="3489235" cy="365760"/>
          </a:xfrm>
          <a:prstGeom prst="rect">
            <a:avLst/>
          </a:prstGeom>
        </p:spPr>
        <p:txBody>
          <a:bodyPr lIns="45720" tIns="45720" rIns="45720" bIns="4572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i="0" baseline="0">
                <a:solidFill>
                  <a:schemeClr val="bg2"/>
                </a:solidFill>
                <a:latin typeface="+mn-lt"/>
                <a:cs typeface="CiscoSansTT Light" panose="020B0503020201020303" pitchFamily="34" charset="0"/>
              </a:defRPr>
            </a:lvl1pPr>
            <a:lvl2pPr marL="406371" indent="0">
              <a:buNone/>
              <a:defRPr/>
            </a:lvl2pPr>
            <a:lvl3pPr marL="569863" indent="0">
              <a:buNone/>
              <a:defRPr/>
            </a:lvl3pPr>
            <a:lvl4pPr marL="688920" indent="0">
              <a:buNone/>
              <a:defRPr/>
            </a:lvl4pPr>
            <a:lvl5pPr marL="801621" indent="0">
              <a:buNone/>
              <a:defRPr/>
            </a:lvl5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45F39481-2908-3822-701D-5FF87E1F03A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93165" y="2382520"/>
            <a:ext cx="3489235" cy="365760"/>
          </a:xfrm>
          <a:prstGeom prst="rect">
            <a:avLst/>
          </a:prstGeom>
        </p:spPr>
        <p:txBody>
          <a:bodyPr lIns="45720" tIns="45720" rIns="45720" bIns="4572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i="0" baseline="0">
                <a:solidFill>
                  <a:schemeClr val="bg2"/>
                </a:solidFill>
                <a:latin typeface="+mn-lt"/>
                <a:cs typeface="CiscoSansTT Light" panose="020B0503020201020303" pitchFamily="34" charset="0"/>
              </a:defRPr>
            </a:lvl1pPr>
            <a:lvl2pPr marL="406371" indent="0">
              <a:buNone/>
              <a:defRPr/>
            </a:lvl2pPr>
            <a:lvl3pPr marL="569863" indent="0">
              <a:buNone/>
              <a:defRPr/>
            </a:lvl3pPr>
            <a:lvl4pPr marL="688920" indent="0">
              <a:buNone/>
              <a:defRPr/>
            </a:lvl4pPr>
            <a:lvl5pPr marL="801621" indent="0">
              <a:buNone/>
              <a:defRPr/>
            </a:lvl5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3BD0ABDF-0D5E-A765-9F69-3BC9541847C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62645" y="2382520"/>
            <a:ext cx="3489235" cy="365760"/>
          </a:xfrm>
          <a:prstGeom prst="rect">
            <a:avLst/>
          </a:prstGeom>
        </p:spPr>
        <p:txBody>
          <a:bodyPr lIns="45720" tIns="45720" rIns="45720" bIns="4572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i="0" baseline="0">
                <a:solidFill>
                  <a:schemeClr val="bg2"/>
                </a:solidFill>
                <a:latin typeface="+mn-lt"/>
                <a:cs typeface="CiscoSansTT Light" panose="020B0503020201020303" pitchFamily="34" charset="0"/>
              </a:defRPr>
            </a:lvl1pPr>
            <a:lvl2pPr marL="406371" indent="0">
              <a:buNone/>
              <a:defRPr/>
            </a:lvl2pPr>
            <a:lvl3pPr marL="569863" indent="0">
              <a:buNone/>
              <a:defRPr/>
            </a:lvl3pPr>
            <a:lvl4pPr marL="688920" indent="0">
              <a:buNone/>
              <a:defRPr/>
            </a:lvl4pPr>
            <a:lvl5pPr marL="801621" indent="0">
              <a:buNone/>
              <a:defRPr/>
            </a:lvl5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3EB9F6D8-47DF-1F5B-55DF-071309C37F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62644" y="1549400"/>
            <a:ext cx="3489236" cy="660402"/>
          </a:xfrm>
          <a:prstGeom prst="rect">
            <a:avLst/>
          </a:prstGeom>
        </p:spPr>
        <p:txBody>
          <a:bodyPr lIns="45720" tIns="45720" rIns="45720" bIns="4572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0" i="0">
                <a:solidFill>
                  <a:schemeClr val="accent1"/>
                </a:solidFill>
                <a:latin typeface="+mj-lt"/>
                <a:cs typeface="CiscoSansTT ExtraLight" panose="020B0303020201020303" pitchFamily="34" charset="0"/>
              </a:defRPr>
            </a:lvl1pPr>
          </a:lstStyle>
          <a:p>
            <a:r>
              <a:rPr lang="en-GB" dirty="0"/>
              <a:t>Heading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1B9F0F59-8C07-4391-070A-F127239E51B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93165" y="1549400"/>
            <a:ext cx="3489762" cy="660402"/>
          </a:xfrm>
          <a:prstGeom prst="rect">
            <a:avLst/>
          </a:prstGeom>
        </p:spPr>
        <p:txBody>
          <a:bodyPr lIns="45720" tIns="45720" rIns="45720" bIns="4572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0" i="0">
                <a:solidFill>
                  <a:schemeClr val="accent1"/>
                </a:solidFill>
                <a:latin typeface="+mj-lt"/>
                <a:cs typeface="CiscoSansTT ExtraLight" panose="020B0303020201020303" pitchFamily="34" charset="0"/>
              </a:defRPr>
            </a:lvl1pPr>
          </a:lstStyle>
          <a:p>
            <a:r>
              <a:rPr lang="en-GB" dirty="0"/>
              <a:t>Heading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90CFD439-E346-0E67-C9C2-132C9C4EAD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1966" y="2932240"/>
            <a:ext cx="3489235" cy="1828800"/>
          </a:xfrm>
          <a:prstGeom prst="rect">
            <a:avLst/>
          </a:prstGeom>
        </p:spPr>
        <p:txBody>
          <a:bodyPr lIns="45720" tIns="45720" rIns="45720" bIns="45720">
            <a:noAutofit/>
          </a:bodyPr>
          <a:lstStyle>
            <a:lvl1pPr marL="0" marR="0" indent="0" algn="l" defTabSz="912276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0" i="0" baseline="0">
                <a:solidFill>
                  <a:schemeClr val="bg2"/>
                </a:solidFill>
                <a:latin typeface="+mn-lt"/>
                <a:cs typeface="CiscoSansTT Light" panose="020B0503020201020303" pitchFamily="34" charset="0"/>
              </a:defRPr>
            </a:lvl1pPr>
            <a:lvl2pPr marL="406371" indent="0">
              <a:buNone/>
              <a:defRPr/>
            </a:lvl2pPr>
            <a:lvl3pPr marL="569863" indent="0">
              <a:buNone/>
              <a:defRPr/>
            </a:lvl3pPr>
            <a:lvl4pPr marL="688920" indent="0">
              <a:buNone/>
              <a:defRPr/>
            </a:lvl4pPr>
            <a:lvl5pPr marL="801621" indent="0">
              <a:buNone/>
              <a:defRPr/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labore et dolore. </a:t>
            </a:r>
          </a:p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et dolore.</a:t>
            </a:r>
          </a:p>
          <a:p>
            <a:pPr lvl="0"/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4CB3C8-42AF-C48C-331D-14C6776D22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93165" y="2932240"/>
            <a:ext cx="3489235" cy="1828800"/>
          </a:xfrm>
          <a:prstGeom prst="rect">
            <a:avLst/>
          </a:prstGeom>
        </p:spPr>
        <p:txBody>
          <a:bodyPr lIns="45720" tIns="45720" rIns="45720" bIns="45720">
            <a:noAutofit/>
          </a:bodyPr>
          <a:lstStyle>
            <a:lvl1pPr marL="0" marR="0" indent="0" algn="l" defTabSz="912276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0" i="0" baseline="0">
                <a:solidFill>
                  <a:schemeClr val="bg2"/>
                </a:solidFill>
                <a:latin typeface="+mn-lt"/>
                <a:cs typeface="CiscoSansTT Light" panose="020B0503020201020303" pitchFamily="34" charset="0"/>
              </a:defRPr>
            </a:lvl1pPr>
            <a:lvl2pPr marL="406371" indent="0">
              <a:buNone/>
              <a:defRPr/>
            </a:lvl2pPr>
            <a:lvl3pPr marL="569863" indent="0">
              <a:buNone/>
              <a:defRPr/>
            </a:lvl3pPr>
            <a:lvl4pPr marL="688920" indent="0">
              <a:buNone/>
              <a:defRPr/>
            </a:lvl4pPr>
            <a:lvl5pPr marL="801621" indent="0">
              <a:buNone/>
              <a:defRPr/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labore et dolore. </a:t>
            </a:r>
          </a:p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et dolore.</a:t>
            </a:r>
          </a:p>
          <a:p>
            <a:pPr lvl="0"/>
            <a:endParaRPr lang="en-GB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95EC4FE-BFD0-FE57-EEA5-41CE4454142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62645" y="2932240"/>
            <a:ext cx="3489235" cy="1828800"/>
          </a:xfrm>
          <a:prstGeom prst="rect">
            <a:avLst/>
          </a:prstGeom>
        </p:spPr>
        <p:txBody>
          <a:bodyPr lIns="45720" tIns="45720" rIns="45720" bIns="45720">
            <a:noAutofit/>
          </a:bodyPr>
          <a:lstStyle>
            <a:lvl1pPr marL="0" marR="0" indent="0" algn="l" defTabSz="912276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0" i="0" baseline="0">
                <a:solidFill>
                  <a:schemeClr val="bg2"/>
                </a:solidFill>
                <a:latin typeface="+mn-lt"/>
                <a:cs typeface="CiscoSansTT Light" panose="020B0503020201020303" pitchFamily="34" charset="0"/>
              </a:defRPr>
            </a:lvl1pPr>
            <a:lvl2pPr marL="406371" indent="0">
              <a:buNone/>
              <a:defRPr/>
            </a:lvl2pPr>
            <a:lvl3pPr marL="569863" indent="0">
              <a:buNone/>
              <a:defRPr/>
            </a:lvl3pPr>
            <a:lvl4pPr marL="688920" indent="0">
              <a:buNone/>
              <a:defRPr/>
            </a:lvl4pPr>
            <a:lvl5pPr marL="801621" indent="0">
              <a:buNone/>
              <a:defRPr/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labore et dolore. </a:t>
            </a:r>
          </a:p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et dolore.</a:t>
            </a:r>
          </a:p>
          <a:p>
            <a:pPr lvl="0"/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5EF17F4-A551-A381-6DF1-CED9B14FF85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1966" y="1549400"/>
            <a:ext cx="3493008" cy="660401"/>
          </a:xfrm>
          <a:prstGeom prst="rect">
            <a:avLst/>
          </a:prstGeom>
        </p:spPr>
        <p:txBody>
          <a:bodyPr lIns="45720" tIns="45720" rIns="45720" bIns="4572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 spc="0" baseline="0">
                <a:solidFill>
                  <a:schemeClr val="accent1"/>
                </a:solidFill>
                <a:latin typeface="+mj-lt"/>
                <a:cs typeface="CiscoSansTT ExtraLight" panose="020B0303020201020303" pitchFamily="34" charset="0"/>
              </a:defRPr>
            </a:lvl1pPr>
          </a:lstStyle>
          <a:p>
            <a:r>
              <a:rPr lang="en-GB" dirty="0"/>
              <a:t>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18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w Icons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E02DD01B-53E6-C542-A933-2D42DD0D2C6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32127" y="1252071"/>
            <a:ext cx="1024772" cy="957729"/>
          </a:xfrm>
          <a:prstGeom prst="rect">
            <a:avLst/>
          </a:prstGeom>
          <a:noFill/>
        </p:spPr>
        <p:txBody>
          <a:bodyPr vert="horz" lIns="91420" tIns="45710" rIns="91420" bIns="45710" anchor="ctr"/>
          <a:lstStyle>
            <a:lvl1pPr marL="0" indent="0" algn="ctr">
              <a:buNone/>
              <a:defRPr sz="1200" b="0" i="0" baseline="0">
                <a:solidFill>
                  <a:schemeClr val="bg2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to add marketing icon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7EBF19C-49E3-D24F-8832-1A12184F66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679" y="3668309"/>
            <a:ext cx="5166360" cy="1463040"/>
          </a:xfrm>
          <a:prstGeom prst="rect">
            <a:avLst/>
          </a:prstGeom>
        </p:spPr>
        <p:txBody>
          <a:bodyPr lIns="45720" tIns="45720" rIns="45720" bIns="45720">
            <a:noAutofit/>
          </a:bodyPr>
          <a:lstStyle>
            <a:lvl1pPr marL="0" marR="0" indent="0" algn="l" defTabSz="912276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0" i="0" baseline="0">
                <a:solidFill>
                  <a:schemeClr val="bg2"/>
                </a:solidFill>
                <a:latin typeface="+mn-lt"/>
                <a:cs typeface="CiscoSansTT Light" panose="020B0503020201020303" pitchFamily="34" charset="0"/>
              </a:defRPr>
            </a:lvl1pPr>
            <a:lvl2pPr marL="406371" indent="0">
              <a:buNone/>
              <a:defRPr/>
            </a:lvl2pPr>
            <a:lvl3pPr marL="569863" indent="0">
              <a:buNone/>
              <a:defRPr/>
            </a:lvl3pPr>
            <a:lvl4pPr marL="688920" indent="0">
              <a:buNone/>
              <a:defRPr/>
            </a:lvl4pPr>
            <a:lvl5pPr marL="801621" indent="0">
              <a:buNone/>
              <a:defRPr/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labore et dolore. </a:t>
            </a:r>
          </a:p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labore.</a:t>
            </a:r>
          </a:p>
          <a:p>
            <a:pPr lvl="0"/>
            <a:endParaRPr lang="en-GB" dirty="0"/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3148D23F-4FB0-0283-D700-8A06DCABC28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90621" y="2763200"/>
            <a:ext cx="5166360" cy="658368"/>
          </a:xfrm>
          <a:prstGeom prst="rect">
            <a:avLst/>
          </a:prstGeom>
        </p:spPr>
        <p:txBody>
          <a:bodyPr lIns="45720" tIns="45720" rIns="45720" bIns="4572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0" i="0">
                <a:solidFill>
                  <a:schemeClr val="accent1"/>
                </a:solidFill>
                <a:latin typeface="+mj-lt"/>
                <a:cs typeface="CiscoSansTT ExtraLight" panose="020B0303020201020303" pitchFamily="34" charset="0"/>
              </a:defRPr>
            </a:lvl1pPr>
          </a:lstStyle>
          <a:p>
            <a:r>
              <a:rPr lang="en-GB" dirty="0"/>
              <a:t>Heading</a:t>
            </a:r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C5C6BDEC-E33F-4C34-5403-6A238AB80D5E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399978" y="1252071"/>
            <a:ext cx="1024772" cy="957729"/>
          </a:xfrm>
          <a:prstGeom prst="rect">
            <a:avLst/>
          </a:prstGeom>
          <a:noFill/>
        </p:spPr>
        <p:txBody>
          <a:bodyPr vert="horz" lIns="91420" tIns="45710" rIns="91420" bIns="45710" anchor="ctr"/>
          <a:lstStyle>
            <a:lvl1pPr marL="0" indent="0" algn="ctr">
              <a:buNone/>
              <a:defRPr sz="1200" b="0" i="0" baseline="0">
                <a:solidFill>
                  <a:schemeClr val="bg2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to add marketing icon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2136F578-A3CF-9005-0901-E724D7D5226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99977" y="3668309"/>
            <a:ext cx="5166360" cy="1463040"/>
          </a:xfrm>
          <a:prstGeom prst="rect">
            <a:avLst/>
          </a:prstGeom>
        </p:spPr>
        <p:txBody>
          <a:bodyPr lIns="45720" tIns="45720" rIns="45720" bIns="45720">
            <a:noAutofit/>
          </a:bodyPr>
          <a:lstStyle>
            <a:lvl1pPr marL="0" marR="0" indent="0" algn="l" defTabSz="912276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0" i="0" baseline="0">
                <a:solidFill>
                  <a:schemeClr val="bg2"/>
                </a:solidFill>
                <a:latin typeface="+mn-lt"/>
                <a:cs typeface="CiscoSansTT Light" panose="020B0503020201020303" pitchFamily="34" charset="0"/>
              </a:defRPr>
            </a:lvl1pPr>
            <a:lvl2pPr marL="406371" indent="0">
              <a:buNone/>
              <a:defRPr/>
            </a:lvl2pPr>
            <a:lvl3pPr marL="569863" indent="0">
              <a:buNone/>
              <a:defRPr/>
            </a:lvl3pPr>
            <a:lvl4pPr marL="688920" indent="0">
              <a:buNone/>
              <a:defRPr/>
            </a:lvl4pPr>
            <a:lvl5pPr marL="801621" indent="0">
              <a:buNone/>
              <a:defRPr/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labore et dolore. </a:t>
            </a:r>
          </a:p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labore.</a:t>
            </a:r>
          </a:p>
          <a:p>
            <a:pPr lvl="0"/>
            <a:endParaRPr lang="en-GB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ADFE46B3-A8B5-C645-B495-DA6D5318053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1758" y="2763200"/>
            <a:ext cx="5166360" cy="658368"/>
          </a:xfrm>
          <a:prstGeom prst="rect">
            <a:avLst/>
          </a:prstGeom>
        </p:spPr>
        <p:txBody>
          <a:bodyPr lIns="45720" tIns="45720" rIns="45720" bIns="4572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0" i="0">
                <a:solidFill>
                  <a:schemeClr val="accent1"/>
                </a:solidFill>
                <a:latin typeface="+mj-lt"/>
                <a:cs typeface="CiscoSansTT ExtraLight" panose="020B0303020201020303" pitchFamily="34" charset="0"/>
              </a:defRPr>
            </a:lvl1pPr>
          </a:lstStyle>
          <a:p>
            <a:r>
              <a:rPr lang="en-GB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44127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w Ic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96CA1346-1D62-4F41-BA11-B3EEBA6B519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40226" y="2763200"/>
            <a:ext cx="3511549" cy="665802"/>
          </a:xfrm>
          <a:prstGeom prst="rect">
            <a:avLst/>
          </a:prstGeom>
        </p:spPr>
        <p:txBody>
          <a:bodyPr lIns="45720" tIns="45720" rIns="45720" bIns="4572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0" i="0">
                <a:solidFill>
                  <a:schemeClr val="accent1"/>
                </a:solidFill>
                <a:latin typeface="+mj-lt"/>
                <a:cs typeface="CiscoSansTT ExtraLight" panose="020B0303020201020303" pitchFamily="34" charset="0"/>
              </a:defRPr>
            </a:lvl1pPr>
          </a:lstStyle>
          <a:p>
            <a:r>
              <a:rPr lang="en-GB" dirty="0"/>
              <a:t>Heading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53E5B521-5917-164E-BF18-105160A01CA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6847" y="2763200"/>
            <a:ext cx="3511549" cy="665802"/>
          </a:xfrm>
          <a:prstGeom prst="rect">
            <a:avLst/>
          </a:prstGeom>
        </p:spPr>
        <p:txBody>
          <a:bodyPr lIns="45720" tIns="45720" rIns="45720" bIns="4572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0" i="0">
                <a:solidFill>
                  <a:schemeClr val="accent1"/>
                </a:solidFill>
                <a:latin typeface="+mj-lt"/>
                <a:cs typeface="CiscoSansTT ExtraLight" panose="020B0303020201020303" pitchFamily="34" charset="0"/>
              </a:defRPr>
            </a:lvl1pPr>
          </a:lstStyle>
          <a:p>
            <a:r>
              <a:rPr lang="en-GB" dirty="0"/>
              <a:t>Heading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8143D29F-44CB-0E44-8852-5377E5E8F51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359394" y="1252071"/>
            <a:ext cx="1024772" cy="957729"/>
          </a:xfrm>
          <a:prstGeom prst="rect">
            <a:avLst/>
          </a:prstGeom>
          <a:noFill/>
        </p:spPr>
        <p:txBody>
          <a:bodyPr vert="horz" lIns="91420" tIns="45710" rIns="91420" bIns="45710" anchor="ctr"/>
          <a:lstStyle>
            <a:lvl1pPr marL="0" indent="0" algn="ctr">
              <a:buNone/>
              <a:defRPr sz="1200" b="0" i="0" baseline="0">
                <a:solidFill>
                  <a:schemeClr val="bg2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to add marketing icon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E02DD01B-53E6-C542-A933-2D42DD0D2C6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32127" y="1252071"/>
            <a:ext cx="1024772" cy="957729"/>
          </a:xfrm>
          <a:prstGeom prst="rect">
            <a:avLst/>
          </a:prstGeom>
          <a:noFill/>
        </p:spPr>
        <p:txBody>
          <a:bodyPr vert="horz" lIns="91420" tIns="45710" rIns="91420" bIns="45710" anchor="ctr"/>
          <a:lstStyle>
            <a:lvl1pPr marL="0" indent="0" algn="ctr">
              <a:buNone/>
              <a:defRPr sz="1200" b="0" i="0" baseline="0">
                <a:solidFill>
                  <a:schemeClr val="bg2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to add marketing icon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EE6224FA-C881-7942-88CA-85C557540C4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086661" y="1252071"/>
            <a:ext cx="1024772" cy="957729"/>
          </a:xfrm>
          <a:prstGeom prst="rect">
            <a:avLst/>
          </a:prstGeom>
          <a:noFill/>
        </p:spPr>
        <p:txBody>
          <a:bodyPr vert="horz" lIns="91420" tIns="45710" rIns="91420" bIns="45710" anchor="ctr"/>
          <a:lstStyle>
            <a:lvl1pPr marL="0" indent="0" algn="ctr">
              <a:buNone/>
              <a:defRPr sz="1200" b="0" i="0" baseline="0">
                <a:solidFill>
                  <a:schemeClr val="bg2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to add marketing icon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66A53209-57D8-0C80-F7FB-B1A028923F8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2125" y="3675743"/>
            <a:ext cx="3489235" cy="1645920"/>
          </a:xfrm>
          <a:prstGeom prst="rect">
            <a:avLst/>
          </a:prstGeom>
        </p:spPr>
        <p:txBody>
          <a:bodyPr lIns="45720" tIns="45720" rIns="45720" bIns="45720">
            <a:noAutofit/>
          </a:bodyPr>
          <a:lstStyle>
            <a:lvl1pPr marL="0" marR="0" indent="0" algn="l" defTabSz="912276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0" i="0" baseline="0">
                <a:solidFill>
                  <a:schemeClr val="bg2"/>
                </a:solidFill>
                <a:latin typeface="+mn-lt"/>
                <a:cs typeface="CiscoSansTT Light" panose="020B0503020201020303" pitchFamily="34" charset="0"/>
              </a:defRPr>
            </a:lvl1pPr>
            <a:lvl2pPr marL="406371" indent="0">
              <a:buNone/>
              <a:defRPr/>
            </a:lvl2pPr>
            <a:lvl3pPr marL="569863" indent="0">
              <a:buNone/>
              <a:defRPr/>
            </a:lvl3pPr>
            <a:lvl4pPr marL="688920" indent="0">
              <a:buNone/>
              <a:defRPr/>
            </a:lvl4pPr>
            <a:lvl5pPr marL="801621" indent="0">
              <a:buNone/>
              <a:defRPr/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labore et dolore. </a:t>
            </a:r>
          </a:p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et dolore.</a:t>
            </a:r>
          </a:p>
          <a:p>
            <a:pPr lvl="0"/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B629FA-854C-9FDB-35AE-257C4F46B33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350253" y="3675743"/>
            <a:ext cx="3489235" cy="1645920"/>
          </a:xfrm>
          <a:prstGeom prst="rect">
            <a:avLst/>
          </a:prstGeom>
        </p:spPr>
        <p:txBody>
          <a:bodyPr lIns="45720" tIns="45720" rIns="45720" bIns="45720">
            <a:noAutofit/>
          </a:bodyPr>
          <a:lstStyle>
            <a:lvl1pPr marL="0" marR="0" indent="0" algn="l" defTabSz="912276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0" i="0" baseline="0">
                <a:solidFill>
                  <a:schemeClr val="bg2"/>
                </a:solidFill>
                <a:latin typeface="+mn-lt"/>
                <a:cs typeface="CiscoSansTT Light" panose="020B0503020201020303" pitchFamily="34" charset="0"/>
              </a:defRPr>
            </a:lvl1pPr>
            <a:lvl2pPr marL="406371" indent="0">
              <a:buNone/>
              <a:defRPr/>
            </a:lvl2pPr>
            <a:lvl3pPr marL="569863" indent="0">
              <a:buNone/>
              <a:defRPr/>
            </a:lvl3pPr>
            <a:lvl4pPr marL="688920" indent="0">
              <a:buNone/>
              <a:defRPr/>
            </a:lvl4pPr>
            <a:lvl5pPr marL="801621" indent="0">
              <a:buNone/>
              <a:defRPr/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labore et dolore. </a:t>
            </a:r>
          </a:p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et dolore.</a:t>
            </a:r>
          </a:p>
          <a:p>
            <a:pPr lvl="0"/>
            <a:endParaRPr lang="en-GB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86DDF84-07E1-9F30-2A61-508622F128A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102968" y="3675743"/>
            <a:ext cx="3489235" cy="1645920"/>
          </a:xfrm>
          <a:prstGeom prst="rect">
            <a:avLst/>
          </a:prstGeom>
        </p:spPr>
        <p:txBody>
          <a:bodyPr lIns="45720" tIns="45720" rIns="45720" bIns="45720">
            <a:noAutofit/>
          </a:bodyPr>
          <a:lstStyle>
            <a:lvl1pPr marL="0" marR="0" indent="0" algn="l" defTabSz="912276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0" i="0" baseline="0">
                <a:solidFill>
                  <a:schemeClr val="bg2"/>
                </a:solidFill>
                <a:latin typeface="+mn-lt"/>
                <a:cs typeface="CiscoSansTT Light" panose="020B0503020201020303" pitchFamily="34" charset="0"/>
              </a:defRPr>
            </a:lvl1pPr>
            <a:lvl2pPr marL="406371" indent="0">
              <a:buNone/>
              <a:defRPr/>
            </a:lvl2pPr>
            <a:lvl3pPr marL="569863" indent="0">
              <a:buNone/>
              <a:defRPr/>
            </a:lvl3pPr>
            <a:lvl4pPr marL="688920" indent="0">
              <a:buNone/>
              <a:defRPr/>
            </a:lvl4pPr>
            <a:lvl5pPr marL="801621" indent="0">
              <a:buNone/>
              <a:defRPr/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labore et dolore. </a:t>
            </a:r>
          </a:p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et dolore.</a:t>
            </a:r>
          </a:p>
          <a:p>
            <a:pPr lvl="0"/>
            <a:endParaRPr lang="en-GB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4F16851C-FF16-C8FD-C1A2-97DC62B0B3A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1759" y="2755766"/>
            <a:ext cx="3493008" cy="665802"/>
          </a:xfrm>
          <a:prstGeom prst="rect">
            <a:avLst/>
          </a:prstGeom>
        </p:spPr>
        <p:txBody>
          <a:bodyPr lIns="45720" tIns="45720" rIns="45720" bIns="4572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0" i="0">
                <a:solidFill>
                  <a:schemeClr val="accent1"/>
                </a:solidFill>
                <a:latin typeface="+mj-lt"/>
                <a:cs typeface="CiscoSansTT ExtraLight" panose="020B0303020201020303" pitchFamily="34" charset="0"/>
              </a:defRPr>
            </a:lvl1pPr>
          </a:lstStyle>
          <a:p>
            <a:r>
              <a:rPr lang="en-GB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70811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467AAB6B-16FE-95C2-6E58-2E5FC7150A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2" y="384079"/>
            <a:ext cx="10972800" cy="685800"/>
          </a:xfrm>
          <a:prstGeom prst="rect">
            <a:avLst/>
          </a:prstGeom>
        </p:spPr>
        <p:txBody>
          <a:bodyPr vert="horz" lIns="45720" tIns="45720" rIns="45720" bIns="45720" rtlCol="0" anchor="ctr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2508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w Section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C30067D-BDB2-4ED3-9FF2-9A7F7110FF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5928" y="392612"/>
            <a:ext cx="5486400" cy="304800"/>
          </a:xfrm>
          <a:prstGeom prst="rect">
            <a:avLst/>
          </a:prstGeom>
        </p:spPr>
        <p:txBody>
          <a:bodyPr lIns="45720" tIns="45720" rIns="45720" b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 baseline="0">
                <a:solidFill>
                  <a:schemeClr val="bg2"/>
                </a:solidFill>
                <a:latin typeface="+mn-lt"/>
                <a:cs typeface="CiscoSansTT Light" panose="020B0503020201020303" pitchFamily="34" charset="0"/>
              </a:defRPr>
            </a:lvl1pPr>
            <a:lvl2pPr marL="406371" indent="0">
              <a:buNone/>
              <a:defRPr/>
            </a:lvl2pPr>
            <a:lvl3pPr marL="569863" indent="0">
              <a:buNone/>
              <a:defRPr/>
            </a:lvl3pPr>
            <a:lvl4pPr marL="688920" indent="0">
              <a:buNone/>
              <a:defRPr/>
            </a:lvl4pPr>
            <a:lvl5pPr marL="801621" indent="0">
              <a:buNone/>
              <a:defRPr/>
            </a:lvl5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6A362478-34D6-842A-DADB-69D0E69499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2" y="722735"/>
            <a:ext cx="10972800" cy="685800"/>
          </a:xfrm>
          <a:prstGeom prst="rect">
            <a:avLst/>
          </a:prstGeom>
        </p:spPr>
        <p:txBody>
          <a:bodyPr vert="horz" lIns="45720" tIns="45720" rIns="45720" bIns="45720" rtlCol="0" anchor="ctr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279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w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A584BCD8-4E60-DFC8-29A4-3BFD44FDB3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2" y="384079"/>
            <a:ext cx="10972800" cy="685800"/>
          </a:xfrm>
          <a:prstGeom prst="rect">
            <a:avLst/>
          </a:prstGeom>
        </p:spPr>
        <p:txBody>
          <a:bodyPr vert="horz" lIns="45720" tIns="45720" rIns="45720" bIns="45720" rtlCol="0" anchor="ctr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D7487D1-1623-CCE2-CEFB-F5648D1A43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599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w 2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 descr="Section title">
            <a:extLst>
              <a:ext uri="{FF2B5EF4-FFF2-40B4-BE49-F238E27FC236}">
                <a16:creationId xmlns:a16="http://schemas.microsoft.com/office/drawing/2014/main" id="{0B8FE018-3611-D52D-6AC1-37B5B6BECD5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5928" y="392612"/>
            <a:ext cx="5486400" cy="304800"/>
          </a:xfrm>
          <a:prstGeom prst="rect">
            <a:avLst/>
          </a:prstGeom>
        </p:spPr>
        <p:txBody>
          <a:bodyPr lIns="45720" tIns="45720" rIns="45720" b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 baseline="0">
                <a:solidFill>
                  <a:schemeClr val="bg2"/>
                </a:solidFill>
                <a:latin typeface="+mn-lt"/>
                <a:cs typeface="CiscoSansTT Light" panose="020B0503020201020303" pitchFamily="34" charset="0"/>
              </a:defRPr>
            </a:lvl1pPr>
            <a:lvl2pPr marL="406371" indent="0">
              <a:buNone/>
              <a:defRPr/>
            </a:lvl2pPr>
            <a:lvl3pPr marL="569863" indent="0">
              <a:buNone/>
              <a:defRPr/>
            </a:lvl3pPr>
            <a:lvl4pPr marL="688920" indent="0">
              <a:buNone/>
              <a:defRPr/>
            </a:lvl4pPr>
            <a:lvl5pPr marL="801621" indent="0">
              <a:buNone/>
              <a:defRPr/>
            </a:lvl5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0F119481-ACDD-57F7-7858-66E3120A9D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2" y="722735"/>
            <a:ext cx="10972800" cy="685800"/>
          </a:xfrm>
          <a:prstGeom prst="rect">
            <a:avLst/>
          </a:prstGeom>
        </p:spPr>
        <p:txBody>
          <a:bodyPr vert="horz" lIns="45720" tIns="45720" rIns="45720" bIns="45720" rtlCol="0" anchor="ctr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BC97880-0676-CEF3-919A-02D28F226AC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9600" y="1619250"/>
            <a:ext cx="5211763" cy="45148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7691CA3-8502-339A-3BA5-6244A8389DE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71699" y="1619250"/>
            <a:ext cx="5211763" cy="45148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210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Midnigh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b="0" i="0" dirty="0">
              <a:solidFill>
                <a:srgbClr val="0D274D"/>
              </a:solidFill>
              <a:latin typeface="CiscoSansTT ExtraLight" panose="020B0303020201020303" pitchFamily="34" charset="0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28A24FB-C90E-8608-90DD-14467743B5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1964" y="2565400"/>
            <a:ext cx="4572000" cy="2743200"/>
          </a:xfrm>
          <a:prstGeom prst="rect">
            <a:avLst/>
          </a:prstGeom>
        </p:spPr>
        <p:txBody>
          <a:bodyPr lIns="45720" tIns="45720" rIns="45720" bIns="45720"/>
          <a:lstStyle>
            <a:lvl1pPr marL="0" marR="0" indent="0" algn="l" defTabSz="91227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600" b="0" i="0" baseline="0">
                <a:solidFill>
                  <a:schemeClr val="bg2"/>
                </a:solidFill>
                <a:latin typeface="+mn-lt"/>
                <a:cs typeface="CiscoSansTT Light" panose="020B0503020201020303" pitchFamily="34" charset="0"/>
              </a:defRPr>
            </a:lvl1pPr>
            <a:lvl2pPr marL="406371" indent="0">
              <a:buNone/>
              <a:defRPr/>
            </a:lvl2pPr>
            <a:lvl3pPr marL="569863" indent="0">
              <a:buNone/>
              <a:defRPr/>
            </a:lvl3pPr>
            <a:lvl4pPr marL="688920" indent="0">
              <a:buNone/>
              <a:defRPr/>
            </a:lvl4pPr>
            <a:lvl5pPr marL="801621" indent="0">
              <a:buNone/>
              <a:defRPr/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et dolore.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et dolore.</a:t>
            </a:r>
            <a:endParaRPr lang="en-GB" dirty="0"/>
          </a:p>
          <a:p>
            <a:pPr lvl="0"/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A67E-A1D7-9527-29EB-EF2FEEA57D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2126" y="431800"/>
            <a:ext cx="4572000" cy="304800"/>
          </a:xfrm>
          <a:prstGeom prst="rect">
            <a:avLst/>
          </a:prstGeom>
        </p:spPr>
        <p:txBody>
          <a:bodyPr lIns="45720" tIns="45720" rIns="45720" bIns="45720"/>
          <a:lstStyle>
            <a:lvl1pPr marL="0" indent="0">
              <a:buFont typeface="Arial" panose="020B0604020202020204" pitchFamily="34" charset="0"/>
              <a:buNone/>
              <a:defRPr sz="1400" b="0" i="0" baseline="0">
                <a:solidFill>
                  <a:schemeClr val="bg2"/>
                </a:solidFill>
                <a:latin typeface="CiscoSansTT Light" panose="020B0503020201020303" pitchFamily="34" charset="0"/>
                <a:cs typeface="CiscoSansTT Light" panose="020B0503020201020303" pitchFamily="34" charset="0"/>
              </a:defRPr>
            </a:lvl1pPr>
            <a:lvl2pPr marL="406371" indent="0">
              <a:buNone/>
              <a:defRPr/>
            </a:lvl2pPr>
            <a:lvl3pPr marL="569863" indent="0">
              <a:buNone/>
              <a:defRPr/>
            </a:lvl3pPr>
            <a:lvl4pPr marL="688920" indent="0">
              <a:buNone/>
              <a:defRPr/>
            </a:lvl4pPr>
            <a:lvl5pPr marL="801621" indent="0">
              <a:buNone/>
              <a:defRPr/>
            </a:lvl5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958130C6-64C1-4324-51CC-4C096C9929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2" y="1582396"/>
            <a:ext cx="4594524" cy="634577"/>
          </a:xfrm>
          <a:prstGeom prst="rect">
            <a:avLst/>
          </a:prstGeom>
        </p:spPr>
        <p:txBody>
          <a:bodyPr vert="horz" lIns="45720" tIns="45720" rIns="45720" bIns="45720" rtlCol="0" anchor="ctr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5669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760" userDrawn="1">
          <p15:clr>
            <a:srgbClr val="FBAE40"/>
          </p15:clr>
        </p15:guide>
        <p15:guide id="2" pos="192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Midnight 1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085211" y="0"/>
            <a:ext cx="6106789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b="0" i="0" dirty="0">
              <a:solidFill>
                <a:srgbClr val="0D274D"/>
              </a:solidFill>
              <a:latin typeface="CiscoSansTT ExtraLight" panose="020B0303020201020303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F330DC-D569-243E-8D0F-B65621C3C2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2" y="2389491"/>
            <a:ext cx="4594524" cy="1668780"/>
          </a:xfrm>
          <a:prstGeom prst="rect">
            <a:avLst/>
          </a:prstGeom>
        </p:spPr>
        <p:txBody>
          <a:bodyPr vert="horz" lIns="45720" tIns="45720" rIns="45720" bIns="45720" rtlCol="0" anchor="ctr">
            <a:noAutofit/>
          </a:bodyPr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0406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760" userDrawn="1">
          <p15:clr>
            <a:srgbClr val="FBAE40"/>
          </p15:clr>
        </p15:guide>
        <p15:guide id="2" pos="192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Midnigh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336399-B83B-D450-D7E9-D04E0D0AE3D1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b="0" i="0" dirty="0">
              <a:solidFill>
                <a:srgbClr val="0D274D"/>
              </a:solidFill>
              <a:latin typeface="CiscoSansTT ExtraLight" panose="020B0303020201020303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C7D05B-CC63-FBAA-768B-D092C4B242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22910" y="736600"/>
            <a:ext cx="4842181" cy="5384799"/>
          </a:xfrm>
          <a:prstGeom prst="rect">
            <a:avLst/>
          </a:prstGeom>
        </p:spPr>
        <p:txBody>
          <a:bodyPr lIns="45720" tIns="45720" rIns="45720" bIns="45720" anchor="ctr"/>
          <a:lstStyle>
            <a:lvl1pPr marL="0" marR="0" indent="0" algn="l" defTabSz="912276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ts val="14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0" i="0" baseline="0">
                <a:solidFill>
                  <a:schemeClr val="tx1"/>
                </a:solidFill>
                <a:latin typeface="+mn-lt"/>
                <a:cs typeface="CiscoSansTT Light" panose="020B0503020201020303" pitchFamily="34" charset="0"/>
              </a:defRPr>
            </a:lvl1pPr>
            <a:lvl2pPr marL="406371" indent="0">
              <a:buNone/>
              <a:defRPr/>
            </a:lvl2pPr>
            <a:lvl3pPr marL="569863" indent="0">
              <a:buNone/>
              <a:defRPr/>
            </a:lvl3pPr>
            <a:lvl4pPr marL="688920" indent="0">
              <a:buNone/>
              <a:defRPr/>
            </a:lvl4pPr>
            <a:lvl5pPr marL="801621" indent="0">
              <a:buNone/>
              <a:defRPr/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labore et dolore.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labore.</a:t>
            </a:r>
          </a:p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labore et dolore.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labore.</a:t>
            </a:r>
          </a:p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labore et dolore.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labore.</a:t>
            </a:r>
          </a:p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labore et dolore.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labore.</a:t>
            </a:r>
          </a:p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labore et dolore.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labore.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356B89E-D2D7-929C-273F-CBC73FF73B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2" y="2389491"/>
            <a:ext cx="4594524" cy="1668780"/>
          </a:xfrm>
          <a:prstGeom prst="rect">
            <a:avLst/>
          </a:prstGeom>
        </p:spPr>
        <p:txBody>
          <a:bodyPr vert="horz" lIns="45720" tIns="45720" rIns="45720" bIns="45720" rtlCol="0" anchor="ctr">
            <a:noAutofit/>
          </a:bodyPr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947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760" userDrawn="1">
          <p15:clr>
            <a:srgbClr val="FBAE40"/>
          </p15:clr>
        </p15:guide>
        <p15:guide id="2" pos="192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Left Sky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4C42D79D-196D-79B2-C9D9-9E420F6F73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2014" y="2941508"/>
            <a:ext cx="10972800" cy="1504200"/>
          </a:xfrm>
          <a:prstGeom prst="rect">
            <a:avLst/>
          </a:prstGeom>
          <a:noFill/>
        </p:spPr>
        <p:txBody>
          <a:bodyPr lIns="45720" tIns="45720" rIns="45720" bIns="45720" anchor="b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5400" b="0" i="0" spc="0" baseline="0">
                <a:solidFill>
                  <a:schemeClr val="bg1"/>
                </a:solidFill>
                <a:latin typeface="+mj-lt"/>
                <a:cs typeface="CiscoSansTT ExtraLight"/>
              </a:defRPr>
            </a:lvl1pPr>
          </a:lstStyle>
          <a:p>
            <a:r>
              <a:rPr lang="en-GB" dirty="0"/>
              <a:t>Presentation title</a:t>
            </a:r>
            <a:endParaRPr lang="en-US" dirty="0"/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8D946DB3-26D2-2EE1-728C-7D32C4930F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2014" y="4533637"/>
            <a:ext cx="10972800" cy="398668"/>
          </a:xfrm>
          <a:prstGeom prst="rect">
            <a:avLst/>
          </a:prstGeom>
          <a:noFill/>
        </p:spPr>
        <p:txBody>
          <a:bodyPr lIns="45720" tIns="45720" rIns="45720" bIns="4572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400" b="0" i="0" baseline="0">
                <a:solidFill>
                  <a:schemeClr val="bg1"/>
                </a:solidFill>
                <a:latin typeface="+mn-lt"/>
                <a:cs typeface="CiscoSansTT Light" panose="020B0503020201020303" pitchFamily="34" charset="0"/>
              </a:defRPr>
            </a:lvl1pPr>
            <a:lvl2pPr marL="406371" indent="0">
              <a:buNone/>
              <a:defRPr/>
            </a:lvl2pPr>
            <a:lvl3pPr marL="569863" indent="0">
              <a:buNone/>
              <a:defRPr/>
            </a:lvl3pPr>
            <a:lvl4pPr marL="688920" indent="0">
              <a:buNone/>
              <a:defRPr/>
            </a:lvl4pPr>
            <a:lvl5pPr marL="801621" indent="0">
              <a:buNone/>
              <a:defRPr/>
            </a:lvl5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07CA8F8-C47B-50F4-9C65-C46111F86B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2014" y="5150448"/>
            <a:ext cx="10972800" cy="548640"/>
          </a:xfrm>
          <a:prstGeom prst="rect">
            <a:avLst/>
          </a:prstGeom>
          <a:noFill/>
        </p:spPr>
        <p:txBody>
          <a:bodyPr lIns="45720" tIns="45720" rIns="45720" bIns="4572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>
                <a:solidFill>
                  <a:schemeClr val="tx1"/>
                </a:solidFill>
                <a:latin typeface="+mn-lt"/>
                <a:cs typeface="CiscoSansTT Light" panose="020B0503020201020303" pitchFamily="34" charset="0"/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Speaker name, Speaker title </a:t>
            </a:r>
            <a:br>
              <a:rPr lang="en-GB" dirty="0"/>
            </a:br>
            <a:r>
              <a:rPr lang="en-GB" dirty="0"/>
              <a:t>Department</a:t>
            </a:r>
          </a:p>
        </p:txBody>
      </p:sp>
      <p:pic>
        <p:nvPicPr>
          <p:cNvPr id="25" name="Picture 7">
            <a:extLst>
              <a:ext uri="{FF2B5EF4-FFF2-40B4-BE49-F238E27FC236}">
                <a16:creationId xmlns:a16="http://schemas.microsoft.com/office/drawing/2014/main" id="{C5A29C15-48D7-6644-9164-6F819B3D7D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609602" y="431800"/>
            <a:ext cx="714359" cy="375341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5B2559ED-95F1-F66B-5A2F-A212CE3F2F86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2014" y="5824731"/>
            <a:ext cx="10972800" cy="287338"/>
          </a:xfrm>
          <a:prstGeom prst="rect">
            <a:avLst/>
          </a:prstGeom>
        </p:spPr>
        <p:txBody>
          <a:bodyPr lIns="45720" rIns="45720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34850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Midnight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185D6C4-923D-0A37-5765-F4FFA48FC1C2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5B3E190-93EE-235A-0F6B-07C04E09A1D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20840" y="746203"/>
            <a:ext cx="4846320" cy="365760"/>
          </a:xfrm>
          <a:prstGeom prst="rect">
            <a:avLst/>
          </a:prstGeom>
        </p:spPr>
        <p:txBody>
          <a:bodyPr lIns="45720" tIns="45720" rIns="45720" bIns="4572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 baseline="0">
                <a:solidFill>
                  <a:schemeClr val="tx1"/>
                </a:solidFill>
                <a:latin typeface="+mn-lt"/>
                <a:cs typeface="CiscoSansTT Light" panose="020B0503020201020303" pitchFamily="34" charset="0"/>
              </a:defRPr>
            </a:lvl1pPr>
            <a:lvl2pPr marL="406371" indent="0">
              <a:buNone/>
              <a:defRPr/>
            </a:lvl2pPr>
            <a:lvl3pPr marL="569863" indent="0">
              <a:buNone/>
              <a:defRPr/>
            </a:lvl3pPr>
            <a:lvl4pPr marL="688920" indent="0">
              <a:buNone/>
              <a:defRPr/>
            </a:lvl4pPr>
            <a:lvl5pPr marL="801621" indent="0">
              <a:buNone/>
              <a:defRPr/>
            </a:lvl5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18BC08B-D219-8756-C142-C4584D727A2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720840" y="2605600"/>
            <a:ext cx="4846320" cy="365760"/>
          </a:xfrm>
          <a:prstGeom prst="rect">
            <a:avLst/>
          </a:prstGeom>
        </p:spPr>
        <p:txBody>
          <a:bodyPr lIns="45720" tIns="45720" rIns="45720" bIns="4572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 baseline="0">
                <a:solidFill>
                  <a:schemeClr val="tx1"/>
                </a:solidFill>
                <a:latin typeface="+mn-lt"/>
                <a:cs typeface="CiscoSansTT Light" panose="020B0503020201020303" pitchFamily="34" charset="0"/>
              </a:defRPr>
            </a:lvl1pPr>
            <a:lvl2pPr marL="406371" indent="0">
              <a:buNone/>
              <a:defRPr/>
            </a:lvl2pPr>
            <a:lvl3pPr marL="569863" indent="0">
              <a:buNone/>
              <a:defRPr/>
            </a:lvl3pPr>
            <a:lvl4pPr marL="688920" indent="0">
              <a:buNone/>
              <a:defRPr/>
            </a:lvl4pPr>
            <a:lvl5pPr marL="801621" indent="0">
              <a:buNone/>
              <a:defRPr/>
            </a:lvl5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4803960-9A60-1EDC-E465-98985D436CD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720840" y="4464997"/>
            <a:ext cx="4846320" cy="365760"/>
          </a:xfrm>
          <a:prstGeom prst="rect">
            <a:avLst/>
          </a:prstGeom>
        </p:spPr>
        <p:txBody>
          <a:bodyPr lIns="45720" tIns="45720" rIns="45720" bIns="4572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 baseline="0">
                <a:solidFill>
                  <a:schemeClr val="tx1"/>
                </a:solidFill>
                <a:latin typeface="+mn-lt"/>
                <a:cs typeface="CiscoSansTT Light" panose="020B0503020201020303" pitchFamily="34" charset="0"/>
              </a:defRPr>
            </a:lvl1pPr>
            <a:lvl2pPr marL="406371" indent="0">
              <a:buNone/>
              <a:defRPr/>
            </a:lvl2pPr>
            <a:lvl3pPr marL="569863" indent="0">
              <a:buNone/>
              <a:defRPr/>
            </a:lvl3pPr>
            <a:lvl4pPr marL="688920" indent="0">
              <a:buNone/>
              <a:defRPr/>
            </a:lvl4pPr>
            <a:lvl5pPr marL="801621" indent="0">
              <a:buNone/>
              <a:defRPr/>
            </a:lvl5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F220C6C-65CC-3070-48A3-52BC6CD232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20840" y="1246523"/>
            <a:ext cx="4846320" cy="1097280"/>
          </a:xfrm>
          <a:prstGeom prst="rect">
            <a:avLst/>
          </a:prstGeom>
        </p:spPr>
        <p:txBody>
          <a:bodyPr lIns="45720" tIns="45720" rIns="45720" bIns="45720"/>
          <a:lstStyle>
            <a:lvl1pPr marL="0" marR="0" indent="0" algn="l" defTabSz="912276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0" i="0" baseline="0">
                <a:solidFill>
                  <a:schemeClr val="tx1"/>
                </a:solidFill>
                <a:latin typeface="+mn-lt"/>
                <a:cs typeface="CiscoSansTT Light" panose="020B0503020201020303" pitchFamily="34" charset="0"/>
              </a:defRPr>
            </a:lvl1pPr>
            <a:lvl2pPr marL="406371" indent="0">
              <a:buNone/>
              <a:defRPr/>
            </a:lvl2pPr>
            <a:lvl3pPr marL="569863" indent="0">
              <a:buNone/>
              <a:defRPr/>
            </a:lvl3pPr>
            <a:lvl4pPr marL="688920" indent="0">
              <a:buNone/>
              <a:defRPr/>
            </a:lvl4pPr>
            <a:lvl5pPr marL="801621" indent="0">
              <a:buNone/>
              <a:defRPr/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labore et dolore.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labore.</a:t>
            </a:r>
          </a:p>
          <a:p>
            <a:pPr lvl="0"/>
            <a:endParaRPr lang="en-GB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95A9DA7-0C91-35C3-D416-9F030426344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720840" y="3105920"/>
            <a:ext cx="4846320" cy="1097280"/>
          </a:xfrm>
          <a:prstGeom prst="rect">
            <a:avLst/>
          </a:prstGeom>
        </p:spPr>
        <p:txBody>
          <a:bodyPr lIns="45720" tIns="45720" rIns="45720" bIns="45720"/>
          <a:lstStyle>
            <a:lvl1pPr marL="0" marR="0" indent="0" algn="l" defTabSz="912276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0" i="0" baseline="0">
                <a:solidFill>
                  <a:schemeClr val="tx1"/>
                </a:solidFill>
                <a:latin typeface="+mn-lt"/>
                <a:cs typeface="CiscoSansTT Light" panose="020B0503020201020303" pitchFamily="34" charset="0"/>
              </a:defRPr>
            </a:lvl1pPr>
            <a:lvl2pPr marL="406371" indent="0">
              <a:buNone/>
              <a:defRPr/>
            </a:lvl2pPr>
            <a:lvl3pPr marL="569863" indent="0">
              <a:buNone/>
              <a:defRPr/>
            </a:lvl3pPr>
            <a:lvl4pPr marL="688920" indent="0">
              <a:buNone/>
              <a:defRPr/>
            </a:lvl4pPr>
            <a:lvl5pPr marL="801621" indent="0">
              <a:buNone/>
              <a:defRPr/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labore et dolore.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labore.</a:t>
            </a:r>
          </a:p>
          <a:p>
            <a:pPr lvl="0"/>
            <a:endParaRPr lang="en-GB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6DF162A-E518-4D2F-E1D4-46E7A06FEE6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720840" y="4965316"/>
            <a:ext cx="4846320" cy="1097280"/>
          </a:xfrm>
          <a:prstGeom prst="rect">
            <a:avLst/>
          </a:prstGeom>
        </p:spPr>
        <p:txBody>
          <a:bodyPr lIns="45720" tIns="45720" rIns="45720" bIns="45720"/>
          <a:lstStyle>
            <a:lvl1pPr marL="0" marR="0" indent="0" algn="l" defTabSz="912276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0" i="0" baseline="0">
                <a:solidFill>
                  <a:schemeClr val="tx1"/>
                </a:solidFill>
                <a:latin typeface="+mn-lt"/>
                <a:cs typeface="CiscoSansTT Light" panose="020B0503020201020303" pitchFamily="34" charset="0"/>
              </a:defRPr>
            </a:lvl1pPr>
            <a:lvl2pPr marL="406371" indent="0">
              <a:buNone/>
              <a:defRPr/>
            </a:lvl2pPr>
            <a:lvl3pPr marL="569863" indent="0">
              <a:buNone/>
              <a:defRPr/>
            </a:lvl3pPr>
            <a:lvl4pPr marL="688920" indent="0">
              <a:buNone/>
              <a:defRPr/>
            </a:lvl4pPr>
            <a:lvl5pPr marL="801621" indent="0">
              <a:buNone/>
              <a:defRPr/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labore et dolore.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labore.</a:t>
            </a:r>
          </a:p>
          <a:p>
            <a:pPr lvl="0"/>
            <a:endParaRPr lang="en-GB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4DE6FCA-9477-3080-6D9A-BF19D90882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2126" y="431800"/>
            <a:ext cx="4572000" cy="304800"/>
          </a:xfrm>
          <a:prstGeom prst="rect">
            <a:avLst/>
          </a:prstGeom>
        </p:spPr>
        <p:txBody>
          <a:bodyPr lIns="45720" tIns="45720" rIns="45720" bIns="45720"/>
          <a:lstStyle>
            <a:lvl1pPr marL="0" indent="0">
              <a:buFont typeface="Arial" panose="020B0604020202020204" pitchFamily="34" charset="0"/>
              <a:buNone/>
              <a:defRPr sz="1400" b="0" i="0" baseline="0">
                <a:solidFill>
                  <a:schemeClr val="bg2"/>
                </a:solidFill>
                <a:latin typeface="CiscoSansTT Light" panose="020B0503020201020303" pitchFamily="34" charset="0"/>
                <a:cs typeface="CiscoSansTT Light" panose="020B0503020201020303" pitchFamily="34" charset="0"/>
              </a:defRPr>
            </a:lvl1pPr>
            <a:lvl2pPr marL="406371" indent="0">
              <a:buNone/>
              <a:defRPr/>
            </a:lvl2pPr>
            <a:lvl3pPr marL="569863" indent="0">
              <a:buNone/>
              <a:defRPr/>
            </a:lvl3pPr>
            <a:lvl4pPr marL="688920" indent="0">
              <a:buNone/>
              <a:defRPr/>
            </a:lvl4pPr>
            <a:lvl5pPr marL="801621" indent="0">
              <a:buNone/>
              <a:defRPr/>
            </a:lvl5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3EA95E83-5C21-97F4-1503-23FF4926AD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2" y="2389491"/>
            <a:ext cx="4594524" cy="1668780"/>
          </a:xfrm>
          <a:prstGeom prst="rect">
            <a:avLst/>
          </a:prstGeom>
        </p:spPr>
        <p:txBody>
          <a:bodyPr vert="horz" lIns="45720" tIns="45720" rIns="45720" bIns="45720" rtlCol="0" anchor="ctr">
            <a:noAutofit/>
          </a:bodyPr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092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760" userDrawn="1">
          <p15:clr>
            <a:srgbClr val="FBAE40"/>
          </p15:clr>
        </p15:guide>
        <p15:guide id="2" pos="192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Photo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786035" y="431802"/>
            <a:ext cx="5405967" cy="5201356"/>
          </a:xfrm>
          <a:prstGeom prst="rect">
            <a:avLst/>
          </a:prstGeom>
          <a:solidFill>
            <a:schemeClr val="bg2">
              <a:alpha val="1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786035" y="5893686"/>
            <a:ext cx="4745567" cy="365760"/>
          </a:xfrm>
          <a:prstGeom prst="rect">
            <a:avLst/>
          </a:prstGeom>
        </p:spPr>
        <p:txBody>
          <a:bodyPr lIns="45720" tIns="45720" rIns="45720" bIns="45720"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Photo caption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662FEFF-3E75-8C00-6245-672DD6C1DD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2126" y="431800"/>
            <a:ext cx="4572000" cy="304800"/>
          </a:xfrm>
          <a:prstGeom prst="rect">
            <a:avLst/>
          </a:prstGeom>
        </p:spPr>
        <p:txBody>
          <a:bodyPr lIns="45720" tIns="45720" rIns="45720" bIns="45720"/>
          <a:lstStyle>
            <a:lvl1pPr marL="0" indent="0">
              <a:buFont typeface="Arial" panose="020B0604020202020204" pitchFamily="34" charset="0"/>
              <a:buNone/>
              <a:defRPr sz="1400" b="0" i="0" baseline="0">
                <a:solidFill>
                  <a:schemeClr val="bg2"/>
                </a:solidFill>
                <a:latin typeface="CiscoSansTT Light" panose="020B0503020201020303" pitchFamily="34" charset="0"/>
                <a:cs typeface="CiscoSansTT Light" panose="020B0503020201020303" pitchFamily="34" charset="0"/>
              </a:defRPr>
            </a:lvl1pPr>
            <a:lvl2pPr marL="406371" indent="0">
              <a:buNone/>
              <a:defRPr/>
            </a:lvl2pPr>
            <a:lvl3pPr marL="569863" indent="0">
              <a:buNone/>
              <a:defRPr/>
            </a:lvl3pPr>
            <a:lvl4pPr marL="688920" indent="0">
              <a:buNone/>
              <a:defRPr/>
            </a:lvl4pPr>
            <a:lvl5pPr marL="801621" indent="0">
              <a:buNone/>
              <a:defRPr/>
            </a:lvl5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3EB68504-08D0-FA7F-F0B3-182F7E2A36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2" y="2389491"/>
            <a:ext cx="4594524" cy="1668780"/>
          </a:xfrm>
          <a:prstGeom prst="rect">
            <a:avLst/>
          </a:prstGeom>
        </p:spPr>
        <p:txBody>
          <a:bodyPr vert="horz" lIns="45720" tIns="45720" rIns="45720" bIns="45720" rtlCol="0" anchor="ctr">
            <a:noAutofit/>
          </a:bodyPr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436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7" pos="4275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2C94DA5F-CCF7-A048-8A5D-EE8276E901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3" y="431800"/>
            <a:ext cx="6096000" cy="6045200"/>
          </a:xfrm>
          <a:prstGeom prst="rect">
            <a:avLst/>
          </a:prstGeom>
          <a:solidFill>
            <a:schemeClr val="bg2">
              <a:alpha val="1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8ED364C-BAF2-9F2F-E224-E59C48A7EF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2126" y="431800"/>
            <a:ext cx="4572000" cy="304800"/>
          </a:xfrm>
          <a:prstGeom prst="rect">
            <a:avLst/>
          </a:prstGeom>
        </p:spPr>
        <p:txBody>
          <a:bodyPr lIns="45720" tIns="45720" rIns="45720" bIns="45720"/>
          <a:lstStyle>
            <a:lvl1pPr marL="0" indent="0">
              <a:buFont typeface="Arial" panose="020B0604020202020204" pitchFamily="34" charset="0"/>
              <a:buNone/>
              <a:defRPr sz="1400" b="0" i="0" baseline="0">
                <a:solidFill>
                  <a:schemeClr val="bg2"/>
                </a:solidFill>
                <a:latin typeface="CiscoSansTT Light" panose="020B0503020201020303" pitchFamily="34" charset="0"/>
                <a:cs typeface="CiscoSansTT Light" panose="020B0503020201020303" pitchFamily="34" charset="0"/>
              </a:defRPr>
            </a:lvl1pPr>
            <a:lvl2pPr marL="406371" indent="0">
              <a:buNone/>
              <a:defRPr/>
            </a:lvl2pPr>
            <a:lvl3pPr marL="569863" indent="0">
              <a:buNone/>
              <a:defRPr/>
            </a:lvl3pPr>
            <a:lvl4pPr marL="688920" indent="0">
              <a:buNone/>
              <a:defRPr/>
            </a:lvl4pPr>
            <a:lvl5pPr marL="801621" indent="0">
              <a:buNone/>
              <a:defRPr/>
            </a:lvl5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BB93CE8B-2A39-4C51-DEFC-338F8C1A90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2" y="2389491"/>
            <a:ext cx="4594524" cy="1668780"/>
          </a:xfrm>
          <a:prstGeom prst="rect">
            <a:avLst/>
          </a:prstGeom>
        </p:spPr>
        <p:txBody>
          <a:bodyPr vert="horz" lIns="45720" tIns="45720" rIns="45720" bIns="45720" rtlCol="0" anchor="ctr">
            <a:noAutofit/>
          </a:bodyPr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3541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4" pos="3567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EF1594EA-D397-6C41-A885-CC4BB73C61C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4324904"/>
          </a:xfrm>
          <a:prstGeom prst="rect">
            <a:avLst/>
          </a:prstGeom>
          <a:solidFill>
            <a:schemeClr val="bg2">
              <a:alpha val="15000"/>
            </a:schemeClr>
          </a:solidFill>
        </p:spPr>
        <p:txBody>
          <a:bodyPr vert="horz" lIns="91420" tIns="45710" rIns="91420" bIns="45710" anchor="ctr"/>
          <a:lstStyle>
            <a:lvl1pPr marL="0" indent="0" algn="ctr">
              <a:buNone/>
              <a:defRPr sz="1800" b="0" i="0" baseline="0">
                <a:solidFill>
                  <a:schemeClr val="bg2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to add picture</a:t>
            </a: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6D6B94F4-618A-F016-8EBA-95840E9A8D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333956"/>
            <a:ext cx="10972800" cy="1828800"/>
          </a:xfrm>
          <a:prstGeom prst="rect">
            <a:avLst/>
          </a:prstGeom>
        </p:spPr>
        <p:txBody>
          <a:bodyPr vert="horz" lIns="45720" tIns="45720" rIns="45720" bIns="45720" rtlCol="0" anchor="ctr">
            <a:noAutofit/>
          </a:bodyPr>
          <a:lstStyle>
            <a:lvl1pPr algn="ctr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672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45C13F8A-9C96-BC4F-A27C-6AF68C9B9A8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5992432"/>
          </a:xfrm>
          <a:prstGeom prst="rect">
            <a:avLst/>
          </a:prstGeom>
          <a:solidFill>
            <a:schemeClr val="bg2">
              <a:alpha val="15000"/>
            </a:schemeClr>
          </a:solidFill>
        </p:spPr>
        <p:txBody>
          <a:bodyPr vert="horz" lIns="91420" tIns="45710" rIns="91420" bIns="45710" anchor="ctr"/>
          <a:lstStyle>
            <a:lvl1pPr marL="0" indent="0" algn="ctr">
              <a:buNone/>
              <a:defRPr sz="1800" b="0" i="0" baseline="0">
                <a:solidFill>
                  <a:schemeClr val="bg2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2893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845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6786035" y="431803"/>
            <a:ext cx="4796367" cy="5702297"/>
          </a:xfrm>
          <a:prstGeom prst="rect">
            <a:avLst/>
          </a:prstGeom>
          <a:solidFill>
            <a:schemeClr val="bg2">
              <a:alpha val="1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8CA122E-84F3-46AD-9E51-F9AF1BE6DC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2126" y="431800"/>
            <a:ext cx="4572000" cy="304800"/>
          </a:xfrm>
          <a:prstGeom prst="rect">
            <a:avLst/>
          </a:prstGeom>
        </p:spPr>
        <p:txBody>
          <a:bodyPr lIns="45720" tIns="45720" rIns="45720" bIns="45720"/>
          <a:lstStyle>
            <a:lvl1pPr marL="0" indent="0">
              <a:buFont typeface="Arial" panose="020B0604020202020204" pitchFamily="34" charset="0"/>
              <a:buNone/>
              <a:defRPr sz="1400" b="0" i="0" baseline="0">
                <a:solidFill>
                  <a:schemeClr val="bg2"/>
                </a:solidFill>
                <a:latin typeface="CiscoSansTT Light" panose="020B0503020201020303" pitchFamily="34" charset="0"/>
                <a:cs typeface="CiscoSansTT Light" panose="020B0503020201020303" pitchFamily="34" charset="0"/>
              </a:defRPr>
            </a:lvl1pPr>
            <a:lvl2pPr marL="406371" indent="0">
              <a:buNone/>
              <a:defRPr/>
            </a:lvl2pPr>
            <a:lvl3pPr marL="569863" indent="0">
              <a:buNone/>
              <a:defRPr/>
            </a:lvl3pPr>
            <a:lvl4pPr marL="688920" indent="0">
              <a:buNone/>
              <a:defRPr/>
            </a:lvl4pPr>
            <a:lvl5pPr marL="801621" indent="0">
              <a:buNone/>
              <a:defRPr/>
            </a:lvl5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052B211B-517D-A64F-A54C-62D02B79A0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2" y="2389491"/>
            <a:ext cx="4594524" cy="1668780"/>
          </a:xfrm>
          <a:prstGeom prst="rect">
            <a:avLst/>
          </a:prstGeom>
        </p:spPr>
        <p:txBody>
          <a:bodyPr vert="horz" lIns="45720" tIns="45720" rIns="45720" bIns="45720" rtlCol="0" anchor="ctr">
            <a:noAutofit/>
          </a:bodyPr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1407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4" pos="3567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w 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11">
            <a:extLst>
              <a:ext uri="{FF2B5EF4-FFF2-40B4-BE49-F238E27FC236}">
                <a16:creationId xmlns:a16="http://schemas.microsoft.com/office/drawing/2014/main" id="{C83B223E-030E-74D0-B6FA-BEC3DA7BD3FA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621102" y="1409700"/>
            <a:ext cx="10974395" cy="3932321"/>
          </a:xfrm>
          <a:prstGeom prst="rect">
            <a:avLst/>
          </a:prstGeom>
        </p:spPr>
        <p:txBody>
          <a:bodyPr lIns="45720" tIns="45720" rIns="45720" bIns="4572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icon to add table</a:t>
            </a:r>
            <a:endParaRPr lang="en-GB" noProof="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9B8D9E7-EAC8-4A5C-4139-BA396711F0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2125" y="5586423"/>
            <a:ext cx="5463875" cy="365760"/>
          </a:xfrm>
          <a:prstGeom prst="rect">
            <a:avLst/>
          </a:prstGeom>
        </p:spPr>
        <p:txBody>
          <a:bodyPr lIns="45720" tIns="45720" rIns="45720" b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 baseline="0">
                <a:solidFill>
                  <a:schemeClr val="bg2"/>
                </a:solidFill>
                <a:latin typeface="+mn-lt"/>
                <a:cs typeface="CiscoSansTT Light" panose="020B0503020201020303" pitchFamily="34" charset="0"/>
              </a:defRPr>
            </a:lvl1pPr>
            <a:lvl2pPr marL="406371" indent="0">
              <a:buNone/>
              <a:defRPr/>
            </a:lvl2pPr>
            <a:lvl3pPr marL="569863" indent="0">
              <a:buNone/>
              <a:defRPr/>
            </a:lvl3pPr>
            <a:lvl4pPr marL="688920" indent="0">
              <a:buNone/>
              <a:defRPr/>
            </a:lvl4pPr>
            <a:lvl5pPr marL="801621" indent="0">
              <a:buNone/>
              <a:defRPr/>
            </a:lvl5pPr>
          </a:lstStyle>
          <a:p>
            <a:pPr lvl="0"/>
            <a:r>
              <a:rPr lang="en-GB" dirty="0"/>
              <a:t>Table caption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6095535F-B15D-4674-AA8E-3E7F5789B2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2" y="384079"/>
            <a:ext cx="10972800" cy="685800"/>
          </a:xfrm>
          <a:prstGeom prst="rect">
            <a:avLst/>
          </a:prstGeom>
        </p:spPr>
        <p:txBody>
          <a:bodyPr vert="horz" lIns="45720" tIns="45720" rIns="45720" bIns="45720" rtlCol="0" anchor="ctr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0610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w 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8CE7DB6-039C-AC58-5C90-9B19A4AA26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2125" y="5586423"/>
            <a:ext cx="5463875" cy="365760"/>
          </a:xfrm>
          <a:prstGeom prst="rect">
            <a:avLst/>
          </a:prstGeom>
        </p:spPr>
        <p:txBody>
          <a:bodyPr lIns="45720" tIns="45720" rIns="45720" b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 baseline="0">
                <a:solidFill>
                  <a:schemeClr val="bg2"/>
                </a:solidFill>
                <a:latin typeface="+mn-lt"/>
                <a:cs typeface="CiscoSansTT Light" panose="020B0503020201020303" pitchFamily="34" charset="0"/>
              </a:defRPr>
            </a:lvl1pPr>
            <a:lvl2pPr marL="406371" indent="0">
              <a:buNone/>
              <a:defRPr/>
            </a:lvl2pPr>
            <a:lvl3pPr marL="569863" indent="0">
              <a:buNone/>
              <a:defRPr/>
            </a:lvl3pPr>
            <a:lvl4pPr marL="688920" indent="0">
              <a:buNone/>
              <a:defRPr/>
            </a:lvl4pPr>
            <a:lvl5pPr marL="801621" indent="0">
              <a:buNone/>
              <a:defRPr/>
            </a:lvl5pPr>
          </a:lstStyle>
          <a:p>
            <a:pPr lvl="0"/>
            <a:r>
              <a:rPr lang="en-GB" dirty="0"/>
              <a:t>Chart caption</a:t>
            </a:r>
          </a:p>
        </p:txBody>
      </p:sp>
      <p:sp>
        <p:nvSpPr>
          <p:cNvPr id="14" name="Chart Placeholder 2">
            <a:extLst>
              <a:ext uri="{FF2B5EF4-FFF2-40B4-BE49-F238E27FC236}">
                <a16:creationId xmlns:a16="http://schemas.microsoft.com/office/drawing/2014/main" id="{BD75F8AD-CDF4-CE28-1C24-08F6FA9598D3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32125" y="1409701"/>
            <a:ext cx="10960608" cy="3937002"/>
          </a:xfrm>
          <a:prstGeom prst="rect">
            <a:avLst/>
          </a:prstGeom>
        </p:spPr>
        <p:txBody>
          <a:bodyPr vert="horz" lIns="45720" tIns="45720" rIns="45720" bIns="4572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0" i="0">
                <a:solidFill>
                  <a:schemeClr val="bg2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C8E4F24-1DD2-9F21-154D-07CBBFFD69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2" y="384079"/>
            <a:ext cx="10972800" cy="685800"/>
          </a:xfrm>
          <a:prstGeom prst="rect">
            <a:avLst/>
          </a:prstGeom>
        </p:spPr>
        <p:txBody>
          <a:bodyPr vert="horz" lIns="45720" tIns="45720" rIns="45720" bIns="45720" rtlCol="0" anchor="ctr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205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Midn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26AD5A65-A7EB-424E-8ADF-62E6668815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5038770" y="2921000"/>
            <a:ext cx="2114461" cy="87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23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Left Photo Midn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4C42D79D-196D-79B2-C9D9-9E420F6F73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2014" y="2941508"/>
            <a:ext cx="7223760" cy="1504200"/>
          </a:xfrm>
          <a:prstGeom prst="rect">
            <a:avLst/>
          </a:prstGeom>
          <a:noFill/>
        </p:spPr>
        <p:txBody>
          <a:bodyPr lIns="45720" tIns="45720" rIns="45720" bIns="45720" anchor="b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5400" b="0" i="0" spc="0" baseline="0">
                <a:solidFill>
                  <a:schemeClr val="accent1"/>
                </a:solidFill>
                <a:latin typeface="+mj-lt"/>
                <a:cs typeface="CiscoSansTT ExtraLight"/>
              </a:defRPr>
            </a:lvl1pPr>
          </a:lstStyle>
          <a:p>
            <a:r>
              <a:rPr lang="en-GB" dirty="0"/>
              <a:t>Presentation title</a:t>
            </a:r>
            <a:endParaRPr lang="en-US" dirty="0"/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8D946DB3-26D2-2EE1-728C-7D32C4930F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2014" y="4533637"/>
            <a:ext cx="7223760" cy="398668"/>
          </a:xfrm>
          <a:prstGeom prst="rect">
            <a:avLst/>
          </a:prstGeom>
          <a:noFill/>
        </p:spPr>
        <p:txBody>
          <a:bodyPr lIns="45720" tIns="45720" rIns="45720" bIns="4572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400" b="0" i="0" baseline="0">
                <a:solidFill>
                  <a:schemeClr val="accent1"/>
                </a:solidFill>
                <a:latin typeface="+mn-lt"/>
                <a:cs typeface="CiscoSansTT Light" panose="020B0503020201020303" pitchFamily="34" charset="0"/>
              </a:defRPr>
            </a:lvl1pPr>
            <a:lvl2pPr marL="406371" indent="0">
              <a:buNone/>
              <a:defRPr/>
            </a:lvl2pPr>
            <a:lvl3pPr marL="569863" indent="0">
              <a:buNone/>
              <a:defRPr/>
            </a:lvl3pPr>
            <a:lvl4pPr marL="688920" indent="0">
              <a:buNone/>
              <a:defRPr/>
            </a:lvl4pPr>
            <a:lvl5pPr marL="801621" indent="0">
              <a:buNone/>
              <a:defRPr/>
            </a:lvl5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07CA8F8-C47B-50F4-9C65-C46111F86B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2014" y="5150448"/>
            <a:ext cx="7223760" cy="548640"/>
          </a:xfrm>
          <a:prstGeom prst="rect">
            <a:avLst/>
          </a:prstGeom>
          <a:noFill/>
        </p:spPr>
        <p:txBody>
          <a:bodyPr lIns="45720" tIns="45720" rIns="45720" bIns="4572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>
                <a:solidFill>
                  <a:schemeClr val="bg2"/>
                </a:solidFill>
                <a:latin typeface="+mn-lt"/>
                <a:cs typeface="CiscoSansTT Light" panose="020B0503020201020303" pitchFamily="34" charset="0"/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Speaker name, Speaker title </a:t>
            </a:r>
            <a:br>
              <a:rPr lang="en-GB" dirty="0"/>
            </a:br>
            <a:r>
              <a:rPr lang="en-GB" dirty="0"/>
              <a:t>Department</a:t>
            </a:r>
          </a:p>
        </p:txBody>
      </p:sp>
      <p:pic>
        <p:nvPicPr>
          <p:cNvPr id="25" name="Picture 7">
            <a:extLst>
              <a:ext uri="{FF2B5EF4-FFF2-40B4-BE49-F238E27FC236}">
                <a16:creationId xmlns:a16="http://schemas.microsoft.com/office/drawing/2014/main" id="{C5A29C15-48D7-6644-9164-6F819B3D7D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609602" y="431800"/>
            <a:ext cx="714359" cy="375341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5B2559ED-95F1-F66B-5A2F-A212CE3F2F86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2014" y="5824731"/>
            <a:ext cx="7223760" cy="287338"/>
          </a:xfrm>
          <a:prstGeom prst="rect">
            <a:avLst/>
          </a:prstGeom>
        </p:spPr>
        <p:txBody>
          <a:bodyPr lIns="45720" rIns="45720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/>
              <a:t>Date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3142FB2B-DAA9-0877-DC48-2611FC3FC41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86059" y="0"/>
            <a:ext cx="4005943" cy="6858000"/>
          </a:xfrm>
          <a:prstGeom prst="rect">
            <a:avLst/>
          </a:prstGeom>
          <a:solidFill>
            <a:schemeClr val="accent4">
              <a:alpha val="25000"/>
            </a:schemeClr>
          </a:solidFill>
        </p:spPr>
        <p:txBody>
          <a:bodyPr vert="horz" lIns="91420" tIns="45710" rIns="91420" bIns="45710" anchor="ctr"/>
          <a:lstStyle>
            <a:lvl1pPr marL="0" indent="0" algn="ctr">
              <a:buNone/>
              <a:defRPr sz="1200" b="0" i="0" baseline="0">
                <a:solidFill>
                  <a:schemeClr val="bg2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17434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k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26AD5A65-A7EB-424E-8ADF-62E6668815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5038770" y="2921000"/>
            <a:ext cx="2114461" cy="87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73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3CC112-3397-E534-82E7-D2229EB3C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8AAF8-1008-914C-9FA6-3AD4BBDC4BB8}" type="datetimeFigureOut">
              <a:rPr lang="en-US" smtClean="0"/>
              <a:t>6/14/2024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5F87C0-332E-173B-F6EB-2251A174F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4436CA-2419-82D7-CC68-CDEC9B67B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D7C7D-6E61-094D-BAEC-CBEAC23FD4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8215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03A0B-88BD-6B37-B68D-21A56492A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3D50E6-8B1F-FC25-056F-14854B054F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6A22E-C572-FC57-3BCC-11DC5DEE8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8AAF8-1008-914C-9FA6-3AD4BBDC4BB8}" type="datetimeFigureOut">
              <a:rPr lang="en-US" smtClean="0"/>
              <a:t>6/14/2024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4A41F9-8D0A-C712-9CE8-4A1B6D57A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2088F1-7ECB-7E46-16BC-2CC4DF293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D7C7D-6E61-094D-BAEC-CBEAC23FD4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4880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FA435-57BF-A10B-B985-DDA3E63C7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D583C-995D-B808-5175-F0C2EE3863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850CE5-F886-FFBE-8199-9197491D6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8AAF8-1008-914C-9FA6-3AD4BBDC4BB8}" type="datetimeFigureOut">
              <a:rPr lang="en-US" smtClean="0"/>
              <a:t>6/14/2024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05F721-A55B-44E3-9184-C63FC995E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C16541-EE4B-7575-E87C-AA591AC01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D7C7D-6E61-094D-BAEC-CBEAC23FD4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5886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Segu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5">
            <a:extLst>
              <a:ext uri="{FF2B5EF4-FFF2-40B4-BE49-F238E27FC236}">
                <a16:creationId xmlns:a16="http://schemas.microsoft.com/office/drawing/2014/main" id="{BFF74ED2-F206-3748-A42A-19D0E941FF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583688" y="455086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3733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 Goes Here (28pt)</a:t>
            </a: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2F72F4-243C-5440-A0BC-8CE052DD1414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1342311" y="6399748"/>
            <a:ext cx="298049" cy="206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5" tIns="41056" rIns="82115" bIns="41056" anchor="b">
            <a:spAutoFit/>
          </a:bodyPr>
          <a:lstStyle/>
          <a:p>
            <a:pPr algn="r" defTabSz="814285" rtl="0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800" kern="1200" spc="27" baseline="0">
                <a:solidFill>
                  <a:schemeClr val="bg2">
                    <a:lumMod val="65000"/>
                  </a:schemeClr>
                </a:solidFill>
                <a:latin typeface="+mn-lt"/>
                <a:ea typeface="+mn-ea"/>
                <a:cs typeface="CiscoSans Thin"/>
              </a:rPr>
              <a:pPr algn="r" defTabSz="814285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kern="1200" spc="27" baseline="0">
              <a:solidFill>
                <a:schemeClr val="bg2">
                  <a:lumMod val="65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9D1BC20-784B-7441-A1B8-E77D92845050}"/>
              </a:ext>
            </a:extLst>
          </p:cNvPr>
          <p:cNvGrpSpPr/>
          <p:nvPr/>
        </p:nvGrpSpPr>
        <p:grpSpPr>
          <a:xfrm>
            <a:off x="705019" y="6283309"/>
            <a:ext cx="1228887" cy="255355"/>
            <a:chOff x="528763" y="4734321"/>
            <a:chExt cx="816561" cy="169676"/>
          </a:xfrm>
          <a:solidFill>
            <a:schemeClr val="accent2"/>
          </a:solidFill>
        </p:grpSpPr>
        <p:grpSp>
          <p:nvGrpSpPr>
            <p:cNvPr id="10" name="Graphic 2">
              <a:extLst>
                <a:ext uri="{FF2B5EF4-FFF2-40B4-BE49-F238E27FC236}">
                  <a16:creationId xmlns:a16="http://schemas.microsoft.com/office/drawing/2014/main" id="{4B00B0A9-48B8-DD42-9977-002773BF6D4E}"/>
                </a:ext>
              </a:extLst>
            </p:cNvPr>
            <p:cNvGrpSpPr/>
            <p:nvPr/>
          </p:nvGrpSpPr>
          <p:grpSpPr>
            <a:xfrm>
              <a:off x="896434" y="4795886"/>
              <a:ext cx="448890" cy="108111"/>
              <a:chOff x="4433187" y="1865375"/>
              <a:chExt cx="2298157" cy="553493"/>
            </a:xfrm>
            <a:grpFill/>
          </p:grpSpPr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8363A0DC-440F-7444-BB71-C3D96B5A4FC1}"/>
                  </a:ext>
                </a:extLst>
              </p:cNvPr>
              <p:cNvSpPr/>
              <p:nvPr/>
            </p:nvSpPr>
            <p:spPr>
              <a:xfrm>
                <a:off x="4433187" y="1865375"/>
                <a:ext cx="405252" cy="550912"/>
              </a:xfrm>
              <a:custGeom>
                <a:avLst/>
                <a:gdLst>
                  <a:gd name="connsiteX0" fmla="*/ 365116 w 405252"/>
                  <a:gd name="connsiteY0" fmla="*/ 406411 h 550912"/>
                  <a:gd name="connsiteX1" fmla="*/ 324979 w 405252"/>
                  <a:gd name="connsiteY1" fmla="*/ 325129 h 550912"/>
                  <a:gd name="connsiteX2" fmla="*/ 187737 w 405252"/>
                  <a:gd name="connsiteY2" fmla="*/ 276101 h 550912"/>
                  <a:gd name="connsiteX3" fmla="*/ 55674 w 405252"/>
                  <a:gd name="connsiteY3" fmla="*/ 216753 h 550912"/>
                  <a:gd name="connsiteX4" fmla="*/ 23305 w 405252"/>
                  <a:gd name="connsiteY4" fmla="*/ 130310 h 550912"/>
                  <a:gd name="connsiteX5" fmla="*/ 76389 w 405252"/>
                  <a:gd name="connsiteY5" fmla="*/ 32255 h 550912"/>
                  <a:gd name="connsiteX6" fmla="*/ 205863 w 405252"/>
                  <a:gd name="connsiteY6" fmla="*/ 0 h 550912"/>
                  <a:gd name="connsiteX7" fmla="*/ 345695 w 405252"/>
                  <a:gd name="connsiteY7" fmla="*/ 39996 h 550912"/>
                  <a:gd name="connsiteX8" fmla="*/ 405253 w 405252"/>
                  <a:gd name="connsiteY8" fmla="*/ 132890 h 550912"/>
                  <a:gd name="connsiteX9" fmla="*/ 362526 w 405252"/>
                  <a:gd name="connsiteY9" fmla="*/ 132890 h 550912"/>
                  <a:gd name="connsiteX10" fmla="*/ 305558 w 405252"/>
                  <a:gd name="connsiteY10" fmla="*/ 58059 h 550912"/>
                  <a:gd name="connsiteX11" fmla="*/ 205863 w 405252"/>
                  <a:gd name="connsiteY11" fmla="*/ 34835 h 550912"/>
                  <a:gd name="connsiteX12" fmla="*/ 94516 w 405252"/>
                  <a:gd name="connsiteY12" fmla="*/ 64510 h 550912"/>
                  <a:gd name="connsiteX13" fmla="*/ 64737 w 405252"/>
                  <a:gd name="connsiteY13" fmla="*/ 127729 h 550912"/>
                  <a:gd name="connsiteX14" fmla="*/ 98400 w 405252"/>
                  <a:gd name="connsiteY14" fmla="*/ 199980 h 550912"/>
                  <a:gd name="connsiteX15" fmla="*/ 214926 w 405252"/>
                  <a:gd name="connsiteY15" fmla="*/ 242556 h 550912"/>
                  <a:gd name="connsiteX16" fmla="*/ 369000 w 405252"/>
                  <a:gd name="connsiteY16" fmla="*/ 309646 h 550912"/>
                  <a:gd name="connsiteX17" fmla="*/ 405253 w 405252"/>
                  <a:gd name="connsiteY17" fmla="*/ 403831 h 550912"/>
                  <a:gd name="connsiteX18" fmla="*/ 346989 w 405252"/>
                  <a:gd name="connsiteY18" fmla="*/ 513497 h 550912"/>
                  <a:gd name="connsiteX19" fmla="*/ 207158 w 405252"/>
                  <a:gd name="connsiteY19" fmla="*/ 550913 h 550912"/>
                  <a:gd name="connsiteX20" fmla="*/ 62147 w 405252"/>
                  <a:gd name="connsiteY20" fmla="*/ 507046 h 550912"/>
                  <a:gd name="connsiteX21" fmla="*/ 0 w 405252"/>
                  <a:gd name="connsiteY21" fmla="*/ 403831 h 550912"/>
                  <a:gd name="connsiteX22" fmla="*/ 44021 w 405252"/>
                  <a:gd name="connsiteY22" fmla="*/ 403831 h 550912"/>
                  <a:gd name="connsiteX23" fmla="*/ 104874 w 405252"/>
                  <a:gd name="connsiteY23" fmla="*/ 490274 h 550912"/>
                  <a:gd name="connsiteX24" fmla="*/ 207158 w 405252"/>
                  <a:gd name="connsiteY24" fmla="*/ 514787 h 550912"/>
                  <a:gd name="connsiteX25" fmla="*/ 327568 w 405252"/>
                  <a:gd name="connsiteY25" fmla="*/ 479952 h 550912"/>
                  <a:gd name="connsiteX26" fmla="*/ 365116 w 405252"/>
                  <a:gd name="connsiteY26" fmla="*/ 406411 h 550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05252" h="550912">
                    <a:moveTo>
                      <a:pt x="365116" y="406411"/>
                    </a:moveTo>
                    <a:cubicBezTo>
                      <a:pt x="365116" y="370286"/>
                      <a:pt x="352168" y="343192"/>
                      <a:pt x="324979" y="325129"/>
                    </a:cubicBezTo>
                    <a:cubicBezTo>
                      <a:pt x="299084" y="307066"/>
                      <a:pt x="253768" y="290294"/>
                      <a:pt x="187737" y="276101"/>
                    </a:cubicBezTo>
                    <a:cubicBezTo>
                      <a:pt x="125589" y="261909"/>
                      <a:pt x="81568" y="242556"/>
                      <a:pt x="55674" y="216753"/>
                    </a:cubicBezTo>
                    <a:cubicBezTo>
                      <a:pt x="34958" y="194819"/>
                      <a:pt x="23305" y="166435"/>
                      <a:pt x="23305" y="130310"/>
                    </a:cubicBezTo>
                    <a:cubicBezTo>
                      <a:pt x="23305" y="89023"/>
                      <a:pt x="41432" y="55478"/>
                      <a:pt x="76389" y="32255"/>
                    </a:cubicBezTo>
                    <a:cubicBezTo>
                      <a:pt x="108758" y="10322"/>
                      <a:pt x="152779" y="0"/>
                      <a:pt x="205863" y="0"/>
                    </a:cubicBezTo>
                    <a:cubicBezTo>
                      <a:pt x="262832" y="0"/>
                      <a:pt x="309442" y="12902"/>
                      <a:pt x="345695" y="39996"/>
                    </a:cubicBezTo>
                    <a:cubicBezTo>
                      <a:pt x="378063" y="63219"/>
                      <a:pt x="397484" y="94184"/>
                      <a:pt x="405253" y="132890"/>
                    </a:cubicBezTo>
                    <a:lnTo>
                      <a:pt x="362526" y="132890"/>
                    </a:lnTo>
                    <a:cubicBezTo>
                      <a:pt x="354758" y="100635"/>
                      <a:pt x="336632" y="76121"/>
                      <a:pt x="305558" y="58059"/>
                    </a:cubicBezTo>
                    <a:cubicBezTo>
                      <a:pt x="278368" y="42576"/>
                      <a:pt x="246000" y="34835"/>
                      <a:pt x="205863" y="34835"/>
                    </a:cubicBezTo>
                    <a:cubicBezTo>
                      <a:pt x="156663" y="34835"/>
                      <a:pt x="119116" y="45157"/>
                      <a:pt x="94516" y="64510"/>
                    </a:cubicBezTo>
                    <a:cubicBezTo>
                      <a:pt x="73800" y="81282"/>
                      <a:pt x="64737" y="101925"/>
                      <a:pt x="64737" y="127729"/>
                    </a:cubicBezTo>
                    <a:cubicBezTo>
                      <a:pt x="64737" y="158694"/>
                      <a:pt x="76389" y="183208"/>
                      <a:pt x="98400" y="199980"/>
                    </a:cubicBezTo>
                    <a:cubicBezTo>
                      <a:pt x="120411" y="216753"/>
                      <a:pt x="159253" y="230945"/>
                      <a:pt x="214926" y="242556"/>
                    </a:cubicBezTo>
                    <a:cubicBezTo>
                      <a:pt x="288726" y="259329"/>
                      <a:pt x="340516" y="282552"/>
                      <a:pt x="369000" y="309646"/>
                    </a:cubicBezTo>
                    <a:cubicBezTo>
                      <a:pt x="393600" y="332870"/>
                      <a:pt x="405253" y="365125"/>
                      <a:pt x="405253" y="403831"/>
                    </a:cubicBezTo>
                    <a:cubicBezTo>
                      <a:pt x="405253" y="450278"/>
                      <a:pt x="385832" y="486403"/>
                      <a:pt x="346989" y="513497"/>
                    </a:cubicBezTo>
                    <a:cubicBezTo>
                      <a:pt x="312032" y="538011"/>
                      <a:pt x="265421" y="550913"/>
                      <a:pt x="207158" y="550913"/>
                    </a:cubicBezTo>
                    <a:cubicBezTo>
                      <a:pt x="147600" y="550913"/>
                      <a:pt x="99695" y="536721"/>
                      <a:pt x="62147" y="507046"/>
                    </a:cubicBezTo>
                    <a:cubicBezTo>
                      <a:pt x="28484" y="481242"/>
                      <a:pt x="7768" y="447697"/>
                      <a:pt x="0" y="403831"/>
                    </a:cubicBezTo>
                    <a:lnTo>
                      <a:pt x="44021" y="403831"/>
                    </a:lnTo>
                    <a:cubicBezTo>
                      <a:pt x="51789" y="442536"/>
                      <a:pt x="71211" y="470921"/>
                      <a:pt x="104874" y="490274"/>
                    </a:cubicBezTo>
                    <a:cubicBezTo>
                      <a:pt x="132063" y="507046"/>
                      <a:pt x="167021" y="514787"/>
                      <a:pt x="207158" y="514787"/>
                    </a:cubicBezTo>
                    <a:cubicBezTo>
                      <a:pt x="260242" y="514787"/>
                      <a:pt x="300379" y="503176"/>
                      <a:pt x="327568" y="479952"/>
                    </a:cubicBezTo>
                    <a:cubicBezTo>
                      <a:pt x="353463" y="461889"/>
                      <a:pt x="365116" y="437376"/>
                      <a:pt x="365116" y="406411"/>
                    </a:cubicBezTo>
                    <a:close/>
                  </a:path>
                </a:pathLst>
              </a:custGeom>
              <a:grpFill/>
              <a:ln w="129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0FC60790-7967-A249-AA81-2E7286DC1C27}"/>
                  </a:ext>
                </a:extLst>
              </p:cNvPr>
              <p:cNvSpPr/>
              <p:nvPr/>
            </p:nvSpPr>
            <p:spPr>
              <a:xfrm>
                <a:off x="4914829" y="2015037"/>
                <a:ext cx="348284" cy="403830"/>
              </a:xfrm>
              <a:custGeom>
                <a:avLst/>
                <a:gdLst>
                  <a:gd name="connsiteX0" fmla="*/ 299084 w 348284"/>
                  <a:gd name="connsiteY0" fmla="*/ 287713 h 403830"/>
                  <a:gd name="connsiteX1" fmla="*/ 340516 w 348284"/>
                  <a:gd name="connsiteY1" fmla="*/ 287713 h 403830"/>
                  <a:gd name="connsiteX2" fmla="*/ 279663 w 348284"/>
                  <a:gd name="connsiteY2" fmla="*/ 375446 h 403830"/>
                  <a:gd name="connsiteX3" fmla="*/ 181263 w 348284"/>
                  <a:gd name="connsiteY3" fmla="*/ 403831 h 403830"/>
                  <a:gd name="connsiteX4" fmla="*/ 45316 w 348284"/>
                  <a:gd name="connsiteY4" fmla="*/ 344482 h 403830"/>
                  <a:gd name="connsiteX5" fmla="*/ 0 w 348284"/>
                  <a:gd name="connsiteY5" fmla="*/ 201270 h 403830"/>
                  <a:gd name="connsiteX6" fmla="*/ 56968 w 348284"/>
                  <a:gd name="connsiteY6" fmla="*/ 45157 h 403830"/>
                  <a:gd name="connsiteX7" fmla="*/ 174789 w 348284"/>
                  <a:gd name="connsiteY7" fmla="*/ 0 h 403830"/>
                  <a:gd name="connsiteX8" fmla="*/ 304263 w 348284"/>
                  <a:gd name="connsiteY8" fmla="*/ 59349 h 403830"/>
                  <a:gd name="connsiteX9" fmla="*/ 348284 w 348284"/>
                  <a:gd name="connsiteY9" fmla="*/ 212882 h 403830"/>
                  <a:gd name="connsiteX10" fmla="*/ 40137 w 348284"/>
                  <a:gd name="connsiteY10" fmla="*/ 212882 h 403830"/>
                  <a:gd name="connsiteX11" fmla="*/ 89337 w 348284"/>
                  <a:gd name="connsiteY11" fmla="*/ 338031 h 403830"/>
                  <a:gd name="connsiteX12" fmla="*/ 182558 w 348284"/>
                  <a:gd name="connsiteY12" fmla="*/ 371576 h 403830"/>
                  <a:gd name="connsiteX13" fmla="*/ 260242 w 348284"/>
                  <a:gd name="connsiteY13" fmla="*/ 347062 h 403830"/>
                  <a:gd name="connsiteX14" fmla="*/ 299084 w 348284"/>
                  <a:gd name="connsiteY14" fmla="*/ 287713 h 403830"/>
                  <a:gd name="connsiteX15" fmla="*/ 174789 w 348284"/>
                  <a:gd name="connsiteY15" fmla="*/ 30965 h 403830"/>
                  <a:gd name="connsiteX16" fmla="*/ 78979 w 348284"/>
                  <a:gd name="connsiteY16" fmla="*/ 73541 h 403830"/>
                  <a:gd name="connsiteX17" fmla="*/ 40137 w 348284"/>
                  <a:gd name="connsiteY17" fmla="*/ 176757 h 403830"/>
                  <a:gd name="connsiteX18" fmla="*/ 305558 w 348284"/>
                  <a:gd name="connsiteY18" fmla="*/ 176757 h 403830"/>
                  <a:gd name="connsiteX19" fmla="*/ 260242 w 348284"/>
                  <a:gd name="connsiteY19" fmla="*/ 61929 h 403830"/>
                  <a:gd name="connsiteX20" fmla="*/ 174789 w 348284"/>
                  <a:gd name="connsiteY20" fmla="*/ 30965 h 403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48284" h="403830">
                    <a:moveTo>
                      <a:pt x="299084" y="287713"/>
                    </a:moveTo>
                    <a:lnTo>
                      <a:pt x="340516" y="287713"/>
                    </a:lnTo>
                    <a:cubicBezTo>
                      <a:pt x="330158" y="325129"/>
                      <a:pt x="310737" y="354803"/>
                      <a:pt x="279663" y="375446"/>
                    </a:cubicBezTo>
                    <a:cubicBezTo>
                      <a:pt x="252474" y="393509"/>
                      <a:pt x="218811" y="403831"/>
                      <a:pt x="181263" y="403831"/>
                    </a:cubicBezTo>
                    <a:cubicBezTo>
                      <a:pt x="124295" y="403831"/>
                      <a:pt x="77684" y="384478"/>
                      <a:pt x="45316" y="344482"/>
                    </a:cubicBezTo>
                    <a:cubicBezTo>
                      <a:pt x="14242" y="308356"/>
                      <a:pt x="0" y="260619"/>
                      <a:pt x="0" y="201270"/>
                    </a:cubicBezTo>
                    <a:cubicBezTo>
                      <a:pt x="0" y="134180"/>
                      <a:pt x="19421" y="81282"/>
                      <a:pt x="56968" y="45157"/>
                    </a:cubicBezTo>
                    <a:cubicBezTo>
                      <a:pt x="88042" y="14192"/>
                      <a:pt x="126884" y="0"/>
                      <a:pt x="174789" y="0"/>
                    </a:cubicBezTo>
                    <a:cubicBezTo>
                      <a:pt x="230463" y="0"/>
                      <a:pt x="273189" y="19353"/>
                      <a:pt x="304263" y="59349"/>
                    </a:cubicBezTo>
                    <a:cubicBezTo>
                      <a:pt x="332747" y="95474"/>
                      <a:pt x="348284" y="147082"/>
                      <a:pt x="348284" y="212882"/>
                    </a:cubicBezTo>
                    <a:lnTo>
                      <a:pt x="40137" y="212882"/>
                    </a:lnTo>
                    <a:cubicBezTo>
                      <a:pt x="42726" y="268360"/>
                      <a:pt x="58263" y="309646"/>
                      <a:pt x="89337" y="338031"/>
                    </a:cubicBezTo>
                    <a:cubicBezTo>
                      <a:pt x="113937" y="359964"/>
                      <a:pt x="146305" y="371576"/>
                      <a:pt x="182558" y="371576"/>
                    </a:cubicBezTo>
                    <a:cubicBezTo>
                      <a:pt x="213632" y="371576"/>
                      <a:pt x="239526" y="363835"/>
                      <a:pt x="260242" y="347062"/>
                    </a:cubicBezTo>
                    <a:cubicBezTo>
                      <a:pt x="279663" y="330290"/>
                      <a:pt x="292611" y="310937"/>
                      <a:pt x="299084" y="287713"/>
                    </a:cubicBezTo>
                    <a:close/>
                    <a:moveTo>
                      <a:pt x="174789" y="30965"/>
                    </a:moveTo>
                    <a:cubicBezTo>
                      <a:pt x="135947" y="30965"/>
                      <a:pt x="103579" y="45157"/>
                      <a:pt x="78979" y="73541"/>
                    </a:cubicBezTo>
                    <a:cubicBezTo>
                      <a:pt x="56968" y="99345"/>
                      <a:pt x="44021" y="134180"/>
                      <a:pt x="40137" y="176757"/>
                    </a:cubicBezTo>
                    <a:lnTo>
                      <a:pt x="305558" y="176757"/>
                    </a:lnTo>
                    <a:cubicBezTo>
                      <a:pt x="302968" y="126439"/>
                      <a:pt x="287432" y="87733"/>
                      <a:pt x="260242" y="61929"/>
                    </a:cubicBezTo>
                    <a:cubicBezTo>
                      <a:pt x="238232" y="41286"/>
                      <a:pt x="208453" y="30965"/>
                      <a:pt x="174789" y="30965"/>
                    </a:cubicBezTo>
                    <a:close/>
                  </a:path>
                </a:pathLst>
              </a:custGeom>
              <a:grpFill/>
              <a:ln w="129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46A269E0-C524-C145-B66A-7AA4AB56B273}"/>
                  </a:ext>
                </a:extLst>
              </p:cNvPr>
              <p:cNvSpPr/>
              <p:nvPr/>
            </p:nvSpPr>
            <p:spPr>
              <a:xfrm>
                <a:off x="5335619" y="2015037"/>
                <a:ext cx="328863" cy="403830"/>
              </a:xfrm>
              <a:custGeom>
                <a:avLst/>
                <a:gdLst>
                  <a:gd name="connsiteX0" fmla="*/ 287432 w 328863"/>
                  <a:gd name="connsiteY0" fmla="*/ 279972 h 403830"/>
                  <a:gd name="connsiteX1" fmla="*/ 328863 w 328863"/>
                  <a:gd name="connsiteY1" fmla="*/ 279972 h 403830"/>
                  <a:gd name="connsiteX2" fmla="*/ 271895 w 328863"/>
                  <a:gd name="connsiteY2" fmla="*/ 372866 h 403830"/>
                  <a:gd name="connsiteX3" fmla="*/ 170905 w 328863"/>
                  <a:gd name="connsiteY3" fmla="*/ 403831 h 403830"/>
                  <a:gd name="connsiteX4" fmla="*/ 44021 w 328863"/>
                  <a:gd name="connsiteY4" fmla="*/ 345772 h 403830"/>
                  <a:gd name="connsiteX5" fmla="*/ 0 w 328863"/>
                  <a:gd name="connsiteY5" fmla="*/ 205141 h 403830"/>
                  <a:gd name="connsiteX6" fmla="*/ 55674 w 328863"/>
                  <a:gd name="connsiteY6" fmla="*/ 45157 h 403830"/>
                  <a:gd name="connsiteX7" fmla="*/ 170905 w 328863"/>
                  <a:gd name="connsiteY7" fmla="*/ 0 h 403830"/>
                  <a:gd name="connsiteX8" fmla="*/ 279663 w 328863"/>
                  <a:gd name="connsiteY8" fmla="*/ 36125 h 403830"/>
                  <a:gd name="connsiteX9" fmla="*/ 326274 w 328863"/>
                  <a:gd name="connsiteY9" fmla="*/ 117408 h 403830"/>
                  <a:gd name="connsiteX10" fmla="*/ 282253 w 328863"/>
                  <a:gd name="connsiteY10" fmla="*/ 117408 h 403830"/>
                  <a:gd name="connsiteX11" fmla="*/ 240821 w 328863"/>
                  <a:gd name="connsiteY11" fmla="*/ 52898 h 403830"/>
                  <a:gd name="connsiteX12" fmla="*/ 170905 w 328863"/>
                  <a:gd name="connsiteY12" fmla="*/ 33545 h 403830"/>
                  <a:gd name="connsiteX13" fmla="*/ 72505 w 328863"/>
                  <a:gd name="connsiteY13" fmla="*/ 82572 h 403830"/>
                  <a:gd name="connsiteX14" fmla="*/ 38842 w 328863"/>
                  <a:gd name="connsiteY14" fmla="*/ 207721 h 403830"/>
                  <a:gd name="connsiteX15" fmla="*/ 82863 w 328863"/>
                  <a:gd name="connsiteY15" fmla="*/ 336741 h 403830"/>
                  <a:gd name="connsiteX16" fmla="*/ 169611 w 328863"/>
                  <a:gd name="connsiteY16" fmla="*/ 371576 h 403830"/>
                  <a:gd name="connsiteX17" fmla="*/ 249884 w 328863"/>
                  <a:gd name="connsiteY17" fmla="*/ 343192 h 403830"/>
                  <a:gd name="connsiteX18" fmla="*/ 287432 w 328863"/>
                  <a:gd name="connsiteY18" fmla="*/ 279972 h 403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28863" h="403830">
                    <a:moveTo>
                      <a:pt x="287432" y="279972"/>
                    </a:moveTo>
                    <a:lnTo>
                      <a:pt x="328863" y="279972"/>
                    </a:lnTo>
                    <a:cubicBezTo>
                      <a:pt x="322389" y="318678"/>
                      <a:pt x="302968" y="349642"/>
                      <a:pt x="271895" y="372866"/>
                    </a:cubicBezTo>
                    <a:cubicBezTo>
                      <a:pt x="243410" y="393509"/>
                      <a:pt x="209747" y="403831"/>
                      <a:pt x="170905" y="403831"/>
                    </a:cubicBezTo>
                    <a:cubicBezTo>
                      <a:pt x="117821" y="403831"/>
                      <a:pt x="75095" y="384478"/>
                      <a:pt x="44021" y="345772"/>
                    </a:cubicBezTo>
                    <a:cubicBezTo>
                      <a:pt x="15537" y="310937"/>
                      <a:pt x="0" y="263200"/>
                      <a:pt x="0" y="205141"/>
                    </a:cubicBezTo>
                    <a:cubicBezTo>
                      <a:pt x="0" y="135470"/>
                      <a:pt x="18126" y="82572"/>
                      <a:pt x="55674" y="45157"/>
                    </a:cubicBezTo>
                    <a:cubicBezTo>
                      <a:pt x="86747" y="15482"/>
                      <a:pt x="124295" y="0"/>
                      <a:pt x="170905" y="0"/>
                    </a:cubicBezTo>
                    <a:cubicBezTo>
                      <a:pt x="214926" y="0"/>
                      <a:pt x="251179" y="11612"/>
                      <a:pt x="279663" y="36125"/>
                    </a:cubicBezTo>
                    <a:cubicBezTo>
                      <a:pt x="304263" y="56769"/>
                      <a:pt x="319800" y="83863"/>
                      <a:pt x="326274" y="117408"/>
                    </a:cubicBezTo>
                    <a:lnTo>
                      <a:pt x="282253" y="117408"/>
                    </a:lnTo>
                    <a:cubicBezTo>
                      <a:pt x="277074" y="90314"/>
                      <a:pt x="264126" y="68380"/>
                      <a:pt x="240821" y="52898"/>
                    </a:cubicBezTo>
                    <a:cubicBezTo>
                      <a:pt x="221400" y="39996"/>
                      <a:pt x="198095" y="33545"/>
                      <a:pt x="170905" y="33545"/>
                    </a:cubicBezTo>
                    <a:cubicBezTo>
                      <a:pt x="129474" y="33545"/>
                      <a:pt x="95811" y="50318"/>
                      <a:pt x="72505" y="82572"/>
                    </a:cubicBezTo>
                    <a:cubicBezTo>
                      <a:pt x="50495" y="113537"/>
                      <a:pt x="38842" y="154823"/>
                      <a:pt x="38842" y="207721"/>
                    </a:cubicBezTo>
                    <a:cubicBezTo>
                      <a:pt x="38842" y="264490"/>
                      <a:pt x="53084" y="308356"/>
                      <a:pt x="82863" y="336741"/>
                    </a:cubicBezTo>
                    <a:cubicBezTo>
                      <a:pt x="106168" y="359964"/>
                      <a:pt x="134653" y="371576"/>
                      <a:pt x="169611" y="371576"/>
                    </a:cubicBezTo>
                    <a:cubicBezTo>
                      <a:pt x="201979" y="371576"/>
                      <a:pt x="227874" y="362544"/>
                      <a:pt x="249884" y="343192"/>
                    </a:cubicBezTo>
                    <a:cubicBezTo>
                      <a:pt x="271895" y="325129"/>
                      <a:pt x="283547" y="304486"/>
                      <a:pt x="287432" y="279972"/>
                    </a:cubicBezTo>
                    <a:close/>
                  </a:path>
                </a:pathLst>
              </a:custGeom>
              <a:grpFill/>
              <a:ln w="129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EA1ED38D-ACB9-D647-8C90-851BA47770B8}"/>
                  </a:ext>
                </a:extLst>
              </p:cNvPr>
              <p:cNvSpPr/>
              <p:nvPr/>
            </p:nvSpPr>
            <p:spPr>
              <a:xfrm>
                <a:off x="5752524" y="2024069"/>
                <a:ext cx="296494" cy="394799"/>
              </a:xfrm>
              <a:custGeom>
                <a:avLst/>
                <a:gdLst>
                  <a:gd name="connsiteX0" fmla="*/ 0 w 296494"/>
                  <a:gd name="connsiteY0" fmla="*/ 0 h 394799"/>
                  <a:gd name="connsiteX1" fmla="*/ 40137 w 296494"/>
                  <a:gd name="connsiteY1" fmla="*/ 0 h 394799"/>
                  <a:gd name="connsiteX2" fmla="*/ 40137 w 296494"/>
                  <a:gd name="connsiteY2" fmla="*/ 259329 h 394799"/>
                  <a:gd name="connsiteX3" fmla="*/ 71211 w 296494"/>
                  <a:gd name="connsiteY3" fmla="*/ 338031 h 394799"/>
                  <a:gd name="connsiteX4" fmla="*/ 141126 w 296494"/>
                  <a:gd name="connsiteY4" fmla="*/ 359964 h 394799"/>
                  <a:gd name="connsiteX5" fmla="*/ 227874 w 296494"/>
                  <a:gd name="connsiteY5" fmla="*/ 319968 h 394799"/>
                  <a:gd name="connsiteX6" fmla="*/ 256358 w 296494"/>
                  <a:gd name="connsiteY6" fmla="*/ 234815 h 394799"/>
                  <a:gd name="connsiteX7" fmla="*/ 256358 w 296494"/>
                  <a:gd name="connsiteY7" fmla="*/ 0 h 394799"/>
                  <a:gd name="connsiteX8" fmla="*/ 296495 w 296494"/>
                  <a:gd name="connsiteY8" fmla="*/ 0 h 394799"/>
                  <a:gd name="connsiteX9" fmla="*/ 296495 w 296494"/>
                  <a:gd name="connsiteY9" fmla="*/ 383188 h 394799"/>
                  <a:gd name="connsiteX10" fmla="*/ 264126 w 296494"/>
                  <a:gd name="connsiteY10" fmla="*/ 383188 h 394799"/>
                  <a:gd name="connsiteX11" fmla="*/ 258947 w 296494"/>
                  <a:gd name="connsiteY11" fmla="*/ 322548 h 394799"/>
                  <a:gd name="connsiteX12" fmla="*/ 199389 w 296494"/>
                  <a:gd name="connsiteY12" fmla="*/ 379317 h 394799"/>
                  <a:gd name="connsiteX13" fmla="*/ 133358 w 296494"/>
                  <a:gd name="connsiteY13" fmla="*/ 394799 h 394799"/>
                  <a:gd name="connsiteX14" fmla="*/ 34958 w 296494"/>
                  <a:gd name="connsiteY14" fmla="*/ 356094 h 394799"/>
                  <a:gd name="connsiteX15" fmla="*/ 1295 w 296494"/>
                  <a:gd name="connsiteY15" fmla="*/ 259329 h 394799"/>
                  <a:gd name="connsiteX16" fmla="*/ 1295 w 296494"/>
                  <a:gd name="connsiteY16" fmla="*/ 0 h 394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96494" h="394799">
                    <a:moveTo>
                      <a:pt x="0" y="0"/>
                    </a:moveTo>
                    <a:lnTo>
                      <a:pt x="40137" y="0"/>
                    </a:lnTo>
                    <a:lnTo>
                      <a:pt x="40137" y="259329"/>
                    </a:lnTo>
                    <a:cubicBezTo>
                      <a:pt x="40137" y="294164"/>
                      <a:pt x="50495" y="321258"/>
                      <a:pt x="71211" y="338031"/>
                    </a:cubicBezTo>
                    <a:cubicBezTo>
                      <a:pt x="88042" y="352223"/>
                      <a:pt x="111347" y="359964"/>
                      <a:pt x="141126" y="359964"/>
                    </a:cubicBezTo>
                    <a:cubicBezTo>
                      <a:pt x="176084" y="359964"/>
                      <a:pt x="205863" y="347062"/>
                      <a:pt x="227874" y="319968"/>
                    </a:cubicBezTo>
                    <a:cubicBezTo>
                      <a:pt x="246000" y="296745"/>
                      <a:pt x="256358" y="268360"/>
                      <a:pt x="256358" y="234815"/>
                    </a:cubicBezTo>
                    <a:lnTo>
                      <a:pt x="256358" y="0"/>
                    </a:lnTo>
                    <a:lnTo>
                      <a:pt x="296495" y="0"/>
                    </a:lnTo>
                    <a:lnTo>
                      <a:pt x="296495" y="383188"/>
                    </a:lnTo>
                    <a:lnTo>
                      <a:pt x="264126" y="383188"/>
                    </a:lnTo>
                    <a:lnTo>
                      <a:pt x="258947" y="322548"/>
                    </a:lnTo>
                    <a:cubicBezTo>
                      <a:pt x="244705" y="347062"/>
                      <a:pt x="225284" y="366415"/>
                      <a:pt x="199389" y="379317"/>
                    </a:cubicBezTo>
                    <a:cubicBezTo>
                      <a:pt x="178674" y="389639"/>
                      <a:pt x="156663" y="394799"/>
                      <a:pt x="133358" y="394799"/>
                    </a:cubicBezTo>
                    <a:cubicBezTo>
                      <a:pt x="90632" y="394799"/>
                      <a:pt x="58263" y="381897"/>
                      <a:pt x="34958" y="356094"/>
                    </a:cubicBezTo>
                    <a:cubicBezTo>
                      <a:pt x="12947" y="332870"/>
                      <a:pt x="1295" y="300615"/>
                      <a:pt x="1295" y="259329"/>
                    </a:cubicBezTo>
                    <a:lnTo>
                      <a:pt x="1295" y="0"/>
                    </a:lnTo>
                    <a:close/>
                  </a:path>
                </a:pathLst>
              </a:custGeom>
              <a:grpFill/>
              <a:ln w="129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88DE55EF-7FC6-EE4D-8D30-1298560FCE08}"/>
                  </a:ext>
                </a:extLst>
              </p:cNvPr>
              <p:cNvSpPr/>
              <p:nvPr/>
            </p:nvSpPr>
            <p:spPr>
              <a:xfrm>
                <a:off x="6160366" y="2012457"/>
                <a:ext cx="186442" cy="394799"/>
              </a:xfrm>
              <a:custGeom>
                <a:avLst/>
                <a:gdLst>
                  <a:gd name="connsiteX0" fmla="*/ 40137 w 186442"/>
                  <a:gd name="connsiteY0" fmla="*/ 394799 h 394799"/>
                  <a:gd name="connsiteX1" fmla="*/ 0 w 186442"/>
                  <a:gd name="connsiteY1" fmla="*/ 394799 h 394799"/>
                  <a:gd name="connsiteX2" fmla="*/ 0 w 186442"/>
                  <a:gd name="connsiteY2" fmla="*/ 11612 h 394799"/>
                  <a:gd name="connsiteX3" fmla="*/ 32368 w 186442"/>
                  <a:gd name="connsiteY3" fmla="*/ 11612 h 394799"/>
                  <a:gd name="connsiteX4" fmla="*/ 38842 w 186442"/>
                  <a:gd name="connsiteY4" fmla="*/ 85153 h 394799"/>
                  <a:gd name="connsiteX5" fmla="*/ 146305 w 186442"/>
                  <a:gd name="connsiteY5" fmla="*/ 0 h 394799"/>
                  <a:gd name="connsiteX6" fmla="*/ 186442 w 186442"/>
                  <a:gd name="connsiteY6" fmla="*/ 6451 h 394799"/>
                  <a:gd name="connsiteX7" fmla="*/ 186442 w 186442"/>
                  <a:gd name="connsiteY7" fmla="*/ 45157 h 394799"/>
                  <a:gd name="connsiteX8" fmla="*/ 145010 w 186442"/>
                  <a:gd name="connsiteY8" fmla="*/ 38706 h 394799"/>
                  <a:gd name="connsiteX9" fmla="*/ 68621 w 186442"/>
                  <a:gd name="connsiteY9" fmla="*/ 82572 h 394799"/>
                  <a:gd name="connsiteX10" fmla="*/ 41432 w 186442"/>
                  <a:gd name="connsiteY10" fmla="*/ 184498 h 394799"/>
                  <a:gd name="connsiteX11" fmla="*/ 41432 w 186442"/>
                  <a:gd name="connsiteY11" fmla="*/ 394799 h 394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6442" h="394799">
                    <a:moveTo>
                      <a:pt x="40137" y="394799"/>
                    </a:moveTo>
                    <a:lnTo>
                      <a:pt x="0" y="394799"/>
                    </a:lnTo>
                    <a:lnTo>
                      <a:pt x="0" y="11612"/>
                    </a:lnTo>
                    <a:lnTo>
                      <a:pt x="32368" y="11612"/>
                    </a:lnTo>
                    <a:lnTo>
                      <a:pt x="38842" y="85153"/>
                    </a:lnTo>
                    <a:cubicBezTo>
                      <a:pt x="59558" y="28384"/>
                      <a:pt x="94516" y="0"/>
                      <a:pt x="146305" y="0"/>
                    </a:cubicBezTo>
                    <a:cubicBezTo>
                      <a:pt x="160547" y="0"/>
                      <a:pt x="174789" y="2580"/>
                      <a:pt x="186442" y="6451"/>
                    </a:cubicBezTo>
                    <a:lnTo>
                      <a:pt x="186442" y="45157"/>
                    </a:lnTo>
                    <a:cubicBezTo>
                      <a:pt x="170905" y="41286"/>
                      <a:pt x="156663" y="38706"/>
                      <a:pt x="145010" y="38706"/>
                    </a:cubicBezTo>
                    <a:cubicBezTo>
                      <a:pt x="113937" y="38706"/>
                      <a:pt x="88042" y="52898"/>
                      <a:pt x="68621" y="82572"/>
                    </a:cubicBezTo>
                    <a:cubicBezTo>
                      <a:pt x="50495" y="109666"/>
                      <a:pt x="41432" y="143211"/>
                      <a:pt x="41432" y="184498"/>
                    </a:cubicBezTo>
                    <a:lnTo>
                      <a:pt x="41432" y="394799"/>
                    </a:lnTo>
                    <a:close/>
                  </a:path>
                </a:pathLst>
              </a:custGeom>
              <a:grpFill/>
              <a:ln w="129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428843D3-E97B-AD41-8407-E28E7657BEF7}"/>
                  </a:ext>
                </a:extLst>
              </p:cNvPr>
              <p:cNvSpPr/>
              <p:nvPr/>
            </p:nvSpPr>
            <p:spPr>
              <a:xfrm>
                <a:off x="6383061" y="2015037"/>
                <a:ext cx="348284" cy="403830"/>
              </a:xfrm>
              <a:custGeom>
                <a:avLst/>
                <a:gdLst>
                  <a:gd name="connsiteX0" fmla="*/ 299084 w 348284"/>
                  <a:gd name="connsiteY0" fmla="*/ 287713 h 403830"/>
                  <a:gd name="connsiteX1" fmla="*/ 340516 w 348284"/>
                  <a:gd name="connsiteY1" fmla="*/ 287713 h 403830"/>
                  <a:gd name="connsiteX2" fmla="*/ 279663 w 348284"/>
                  <a:gd name="connsiteY2" fmla="*/ 375446 h 403830"/>
                  <a:gd name="connsiteX3" fmla="*/ 181263 w 348284"/>
                  <a:gd name="connsiteY3" fmla="*/ 403831 h 403830"/>
                  <a:gd name="connsiteX4" fmla="*/ 45316 w 348284"/>
                  <a:gd name="connsiteY4" fmla="*/ 344482 h 403830"/>
                  <a:gd name="connsiteX5" fmla="*/ 0 w 348284"/>
                  <a:gd name="connsiteY5" fmla="*/ 201270 h 403830"/>
                  <a:gd name="connsiteX6" fmla="*/ 56968 w 348284"/>
                  <a:gd name="connsiteY6" fmla="*/ 45157 h 403830"/>
                  <a:gd name="connsiteX7" fmla="*/ 174789 w 348284"/>
                  <a:gd name="connsiteY7" fmla="*/ 0 h 403830"/>
                  <a:gd name="connsiteX8" fmla="*/ 304263 w 348284"/>
                  <a:gd name="connsiteY8" fmla="*/ 59349 h 403830"/>
                  <a:gd name="connsiteX9" fmla="*/ 348284 w 348284"/>
                  <a:gd name="connsiteY9" fmla="*/ 212882 h 403830"/>
                  <a:gd name="connsiteX10" fmla="*/ 40137 w 348284"/>
                  <a:gd name="connsiteY10" fmla="*/ 212882 h 403830"/>
                  <a:gd name="connsiteX11" fmla="*/ 89337 w 348284"/>
                  <a:gd name="connsiteY11" fmla="*/ 338031 h 403830"/>
                  <a:gd name="connsiteX12" fmla="*/ 182558 w 348284"/>
                  <a:gd name="connsiteY12" fmla="*/ 371576 h 403830"/>
                  <a:gd name="connsiteX13" fmla="*/ 260242 w 348284"/>
                  <a:gd name="connsiteY13" fmla="*/ 347062 h 403830"/>
                  <a:gd name="connsiteX14" fmla="*/ 299084 w 348284"/>
                  <a:gd name="connsiteY14" fmla="*/ 287713 h 403830"/>
                  <a:gd name="connsiteX15" fmla="*/ 174789 w 348284"/>
                  <a:gd name="connsiteY15" fmla="*/ 30965 h 403830"/>
                  <a:gd name="connsiteX16" fmla="*/ 78979 w 348284"/>
                  <a:gd name="connsiteY16" fmla="*/ 73541 h 403830"/>
                  <a:gd name="connsiteX17" fmla="*/ 40137 w 348284"/>
                  <a:gd name="connsiteY17" fmla="*/ 176757 h 403830"/>
                  <a:gd name="connsiteX18" fmla="*/ 305558 w 348284"/>
                  <a:gd name="connsiteY18" fmla="*/ 176757 h 403830"/>
                  <a:gd name="connsiteX19" fmla="*/ 260242 w 348284"/>
                  <a:gd name="connsiteY19" fmla="*/ 61929 h 403830"/>
                  <a:gd name="connsiteX20" fmla="*/ 174789 w 348284"/>
                  <a:gd name="connsiteY20" fmla="*/ 30965 h 403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48284" h="403830">
                    <a:moveTo>
                      <a:pt x="299084" y="287713"/>
                    </a:moveTo>
                    <a:lnTo>
                      <a:pt x="340516" y="287713"/>
                    </a:lnTo>
                    <a:cubicBezTo>
                      <a:pt x="330158" y="325129"/>
                      <a:pt x="310737" y="354803"/>
                      <a:pt x="279663" y="375446"/>
                    </a:cubicBezTo>
                    <a:cubicBezTo>
                      <a:pt x="252474" y="393509"/>
                      <a:pt x="218810" y="403831"/>
                      <a:pt x="181263" y="403831"/>
                    </a:cubicBezTo>
                    <a:cubicBezTo>
                      <a:pt x="124295" y="403831"/>
                      <a:pt x="77684" y="384478"/>
                      <a:pt x="45316" y="344482"/>
                    </a:cubicBezTo>
                    <a:cubicBezTo>
                      <a:pt x="14242" y="308356"/>
                      <a:pt x="0" y="260619"/>
                      <a:pt x="0" y="201270"/>
                    </a:cubicBezTo>
                    <a:cubicBezTo>
                      <a:pt x="0" y="134180"/>
                      <a:pt x="19421" y="81282"/>
                      <a:pt x="56968" y="45157"/>
                    </a:cubicBezTo>
                    <a:cubicBezTo>
                      <a:pt x="88042" y="14192"/>
                      <a:pt x="126884" y="0"/>
                      <a:pt x="174789" y="0"/>
                    </a:cubicBezTo>
                    <a:cubicBezTo>
                      <a:pt x="230463" y="0"/>
                      <a:pt x="273189" y="19353"/>
                      <a:pt x="304263" y="59349"/>
                    </a:cubicBezTo>
                    <a:cubicBezTo>
                      <a:pt x="332747" y="95474"/>
                      <a:pt x="348284" y="147082"/>
                      <a:pt x="348284" y="212882"/>
                    </a:cubicBezTo>
                    <a:lnTo>
                      <a:pt x="40137" y="212882"/>
                    </a:lnTo>
                    <a:cubicBezTo>
                      <a:pt x="42726" y="268360"/>
                      <a:pt x="58263" y="309646"/>
                      <a:pt x="89337" y="338031"/>
                    </a:cubicBezTo>
                    <a:cubicBezTo>
                      <a:pt x="113937" y="359964"/>
                      <a:pt x="146305" y="371576"/>
                      <a:pt x="182558" y="371576"/>
                    </a:cubicBezTo>
                    <a:cubicBezTo>
                      <a:pt x="213632" y="371576"/>
                      <a:pt x="239526" y="363835"/>
                      <a:pt x="260242" y="347062"/>
                    </a:cubicBezTo>
                    <a:cubicBezTo>
                      <a:pt x="279663" y="330290"/>
                      <a:pt x="292610" y="310937"/>
                      <a:pt x="299084" y="287713"/>
                    </a:cubicBezTo>
                    <a:close/>
                    <a:moveTo>
                      <a:pt x="174789" y="30965"/>
                    </a:moveTo>
                    <a:cubicBezTo>
                      <a:pt x="135947" y="30965"/>
                      <a:pt x="103579" y="45157"/>
                      <a:pt x="78979" y="73541"/>
                    </a:cubicBezTo>
                    <a:cubicBezTo>
                      <a:pt x="56968" y="99345"/>
                      <a:pt x="44021" y="134180"/>
                      <a:pt x="40137" y="176757"/>
                    </a:cubicBezTo>
                    <a:lnTo>
                      <a:pt x="305558" y="176757"/>
                    </a:lnTo>
                    <a:cubicBezTo>
                      <a:pt x="302968" y="126439"/>
                      <a:pt x="287432" y="87733"/>
                      <a:pt x="260242" y="61929"/>
                    </a:cubicBezTo>
                    <a:cubicBezTo>
                      <a:pt x="238231" y="41286"/>
                      <a:pt x="209747" y="30965"/>
                      <a:pt x="174789" y="30965"/>
                    </a:cubicBezTo>
                    <a:close/>
                  </a:path>
                </a:pathLst>
              </a:custGeom>
              <a:grpFill/>
              <a:ln w="129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797334BA-BF69-F74C-BC4E-494A3A499C8C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28763" y="4734321"/>
              <a:ext cx="319051" cy="169496"/>
            </a:xfrm>
            <a:custGeom>
              <a:avLst/>
              <a:gdLst>
                <a:gd name="T0" fmla="*/ 2671 w 3456"/>
                <a:gd name="T1" fmla="*/ 1521 h 1834"/>
                <a:gd name="T2" fmla="*/ 2857 w 3456"/>
                <a:gd name="T3" fmla="*/ 1677 h 1834"/>
                <a:gd name="T4" fmla="*/ 2975 w 3456"/>
                <a:gd name="T5" fmla="*/ 1465 h 1834"/>
                <a:gd name="T6" fmla="*/ 1129 w 3456"/>
                <a:gd name="T7" fmla="*/ 1823 h 1834"/>
                <a:gd name="T8" fmla="*/ 3082 w 3456"/>
                <a:gd name="T9" fmla="*/ 1330 h 1834"/>
                <a:gd name="T10" fmla="*/ 3082 w 3456"/>
                <a:gd name="T11" fmla="*/ 1712 h 1834"/>
                <a:gd name="T12" fmla="*/ 2700 w 3456"/>
                <a:gd name="T13" fmla="*/ 1809 h 1834"/>
                <a:gd name="T14" fmla="*/ 2513 w 3456"/>
                <a:gd name="T15" fmla="*/ 1479 h 1834"/>
                <a:gd name="T16" fmla="*/ 2783 w 3456"/>
                <a:gd name="T17" fmla="*/ 1211 h 1834"/>
                <a:gd name="T18" fmla="*/ 2351 w 3456"/>
                <a:gd name="T19" fmla="*/ 1392 h 1834"/>
                <a:gd name="T20" fmla="*/ 2136 w 3456"/>
                <a:gd name="T21" fmla="*/ 1381 h 1834"/>
                <a:gd name="T22" fmla="*/ 2093 w 3456"/>
                <a:gd name="T23" fmla="*/ 1625 h 1834"/>
                <a:gd name="T24" fmla="*/ 2335 w 3456"/>
                <a:gd name="T25" fmla="*/ 1658 h 1834"/>
                <a:gd name="T26" fmla="*/ 2174 w 3456"/>
                <a:gd name="T27" fmla="*/ 1832 h 1834"/>
                <a:gd name="T28" fmla="*/ 1903 w 3456"/>
                <a:gd name="T29" fmla="*/ 1605 h 1834"/>
                <a:gd name="T30" fmla="*/ 2047 w 3456"/>
                <a:gd name="T31" fmla="*/ 1249 h 1834"/>
                <a:gd name="T32" fmla="*/ 748 w 3456"/>
                <a:gd name="T33" fmla="*/ 1223 h 1834"/>
                <a:gd name="T34" fmla="*/ 642 w 3456"/>
                <a:gd name="T35" fmla="*/ 1359 h 1834"/>
                <a:gd name="T36" fmla="*/ 479 w 3456"/>
                <a:gd name="T37" fmla="*/ 1550 h 1834"/>
                <a:gd name="T38" fmla="*/ 697 w 3456"/>
                <a:gd name="T39" fmla="*/ 1676 h 1834"/>
                <a:gd name="T40" fmla="*/ 692 w 3456"/>
                <a:gd name="T41" fmla="*/ 1830 h 1834"/>
                <a:gd name="T42" fmla="*/ 370 w 3456"/>
                <a:gd name="T43" fmla="*/ 1710 h 1834"/>
                <a:gd name="T44" fmla="*/ 375 w 3456"/>
                <a:gd name="T45" fmla="*/ 1326 h 1834"/>
                <a:gd name="T46" fmla="*/ 1610 w 3456"/>
                <a:gd name="T47" fmla="*/ 1211 h 1834"/>
                <a:gd name="T48" fmla="*/ 1679 w 3456"/>
                <a:gd name="T49" fmla="*/ 1350 h 1834"/>
                <a:gd name="T50" fmla="*/ 1494 w 3456"/>
                <a:gd name="T51" fmla="*/ 1373 h 1834"/>
                <a:gd name="T52" fmla="*/ 1634 w 3456"/>
                <a:gd name="T53" fmla="*/ 1470 h 1834"/>
                <a:gd name="T54" fmla="*/ 1737 w 3456"/>
                <a:gd name="T55" fmla="*/ 1694 h 1834"/>
                <a:gd name="T56" fmla="*/ 1524 w 3456"/>
                <a:gd name="T57" fmla="*/ 1833 h 1834"/>
                <a:gd name="T58" fmla="*/ 1334 w 3456"/>
                <a:gd name="T59" fmla="*/ 1678 h 1834"/>
                <a:gd name="T60" fmla="*/ 1552 w 3456"/>
                <a:gd name="T61" fmla="*/ 1690 h 1834"/>
                <a:gd name="T62" fmla="*/ 1520 w 3456"/>
                <a:gd name="T63" fmla="*/ 1584 h 1834"/>
                <a:gd name="T64" fmla="*/ 1350 w 3456"/>
                <a:gd name="T65" fmla="*/ 1473 h 1834"/>
                <a:gd name="T66" fmla="*/ 1446 w 3456"/>
                <a:gd name="T67" fmla="*/ 1227 h 1834"/>
                <a:gd name="T68" fmla="*/ 3456 w 3456"/>
                <a:gd name="T69" fmla="*/ 569 h 1834"/>
                <a:gd name="T70" fmla="*/ 3328 w 3456"/>
                <a:gd name="T71" fmla="*/ 780 h 1834"/>
                <a:gd name="T72" fmla="*/ 3381 w 3456"/>
                <a:gd name="T73" fmla="*/ 493 h 1834"/>
                <a:gd name="T74" fmla="*/ 1793 w 3456"/>
                <a:gd name="T75" fmla="*/ 766 h 1834"/>
                <a:gd name="T76" fmla="*/ 1653 w 3456"/>
                <a:gd name="T77" fmla="*/ 727 h 1834"/>
                <a:gd name="T78" fmla="*/ 113 w 3456"/>
                <a:gd name="T79" fmla="*/ 503 h 1834"/>
                <a:gd name="T80" fmla="*/ 95 w 3456"/>
                <a:gd name="T81" fmla="*/ 801 h 1834"/>
                <a:gd name="T82" fmla="*/ 10 w 3456"/>
                <a:gd name="T83" fmla="*/ 531 h 1834"/>
                <a:gd name="T84" fmla="*/ 3040 w 3456"/>
                <a:gd name="T85" fmla="*/ 340 h 1834"/>
                <a:gd name="T86" fmla="*/ 2929 w 3456"/>
                <a:gd name="T87" fmla="*/ 793 h 1834"/>
                <a:gd name="T88" fmla="*/ 2947 w 3456"/>
                <a:gd name="T89" fmla="*/ 287 h 1834"/>
                <a:gd name="T90" fmla="*/ 2214 w 3456"/>
                <a:gd name="T91" fmla="*/ 748 h 1834"/>
                <a:gd name="T92" fmla="*/ 2069 w 3456"/>
                <a:gd name="T93" fmla="*/ 748 h 1834"/>
                <a:gd name="T94" fmla="*/ 1335 w 3456"/>
                <a:gd name="T95" fmla="*/ 287 h 1834"/>
                <a:gd name="T96" fmla="*/ 1353 w 3456"/>
                <a:gd name="T97" fmla="*/ 793 h 1834"/>
                <a:gd name="T98" fmla="*/ 1242 w 3456"/>
                <a:gd name="T99" fmla="*/ 340 h 1834"/>
                <a:gd name="T100" fmla="*/ 553 w 3456"/>
                <a:gd name="T101" fmla="*/ 322 h 1834"/>
                <a:gd name="T102" fmla="*/ 468 w 3456"/>
                <a:gd name="T103" fmla="*/ 801 h 1834"/>
                <a:gd name="T104" fmla="*/ 450 w 3456"/>
                <a:gd name="T105" fmla="*/ 295 h 1834"/>
                <a:gd name="T106" fmla="*/ 2630 w 3456"/>
                <a:gd name="T107" fmla="*/ 879 h 1834"/>
                <a:gd name="T108" fmla="*/ 2490 w 3456"/>
                <a:gd name="T109" fmla="*/ 917 h 1834"/>
                <a:gd name="T110" fmla="*/ 902 w 3456"/>
                <a:gd name="T111" fmla="*/ 0 h 1834"/>
                <a:gd name="T112" fmla="*/ 955 w 3456"/>
                <a:gd name="T113" fmla="*/ 931 h 1834"/>
                <a:gd name="T114" fmla="*/ 826 w 3456"/>
                <a:gd name="T115" fmla="*/ 75 h 1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456" h="1834">
                  <a:moveTo>
                    <a:pt x="2828" y="1362"/>
                  </a:moveTo>
                  <a:lnTo>
                    <a:pt x="2798" y="1364"/>
                  </a:lnTo>
                  <a:lnTo>
                    <a:pt x="2771" y="1371"/>
                  </a:lnTo>
                  <a:lnTo>
                    <a:pt x="2747" y="1384"/>
                  </a:lnTo>
                  <a:lnTo>
                    <a:pt x="2725" y="1400"/>
                  </a:lnTo>
                  <a:lnTo>
                    <a:pt x="2706" y="1419"/>
                  </a:lnTo>
                  <a:lnTo>
                    <a:pt x="2691" y="1441"/>
                  </a:lnTo>
                  <a:lnTo>
                    <a:pt x="2680" y="1465"/>
                  </a:lnTo>
                  <a:lnTo>
                    <a:pt x="2674" y="1492"/>
                  </a:lnTo>
                  <a:lnTo>
                    <a:pt x="2671" y="1521"/>
                  </a:lnTo>
                  <a:lnTo>
                    <a:pt x="2674" y="1549"/>
                  </a:lnTo>
                  <a:lnTo>
                    <a:pt x="2680" y="1577"/>
                  </a:lnTo>
                  <a:lnTo>
                    <a:pt x="2691" y="1601"/>
                  </a:lnTo>
                  <a:lnTo>
                    <a:pt x="2706" y="1623"/>
                  </a:lnTo>
                  <a:lnTo>
                    <a:pt x="2725" y="1642"/>
                  </a:lnTo>
                  <a:lnTo>
                    <a:pt x="2747" y="1658"/>
                  </a:lnTo>
                  <a:lnTo>
                    <a:pt x="2771" y="1669"/>
                  </a:lnTo>
                  <a:lnTo>
                    <a:pt x="2798" y="1677"/>
                  </a:lnTo>
                  <a:lnTo>
                    <a:pt x="2828" y="1680"/>
                  </a:lnTo>
                  <a:lnTo>
                    <a:pt x="2857" y="1677"/>
                  </a:lnTo>
                  <a:lnTo>
                    <a:pt x="2883" y="1669"/>
                  </a:lnTo>
                  <a:lnTo>
                    <a:pt x="2908" y="1658"/>
                  </a:lnTo>
                  <a:lnTo>
                    <a:pt x="2930" y="1642"/>
                  </a:lnTo>
                  <a:lnTo>
                    <a:pt x="2948" y="1623"/>
                  </a:lnTo>
                  <a:lnTo>
                    <a:pt x="2964" y="1601"/>
                  </a:lnTo>
                  <a:lnTo>
                    <a:pt x="2975" y="1577"/>
                  </a:lnTo>
                  <a:lnTo>
                    <a:pt x="2982" y="1549"/>
                  </a:lnTo>
                  <a:lnTo>
                    <a:pt x="2985" y="1521"/>
                  </a:lnTo>
                  <a:lnTo>
                    <a:pt x="2982" y="1492"/>
                  </a:lnTo>
                  <a:lnTo>
                    <a:pt x="2975" y="1465"/>
                  </a:lnTo>
                  <a:lnTo>
                    <a:pt x="2964" y="1441"/>
                  </a:lnTo>
                  <a:lnTo>
                    <a:pt x="2948" y="1419"/>
                  </a:lnTo>
                  <a:lnTo>
                    <a:pt x="2930" y="1400"/>
                  </a:lnTo>
                  <a:lnTo>
                    <a:pt x="2908" y="1384"/>
                  </a:lnTo>
                  <a:lnTo>
                    <a:pt x="2883" y="1371"/>
                  </a:lnTo>
                  <a:lnTo>
                    <a:pt x="2857" y="1364"/>
                  </a:lnTo>
                  <a:lnTo>
                    <a:pt x="2828" y="1362"/>
                  </a:lnTo>
                  <a:close/>
                  <a:moveTo>
                    <a:pt x="977" y="1218"/>
                  </a:moveTo>
                  <a:lnTo>
                    <a:pt x="1129" y="1218"/>
                  </a:lnTo>
                  <a:lnTo>
                    <a:pt x="1129" y="1823"/>
                  </a:lnTo>
                  <a:lnTo>
                    <a:pt x="977" y="1823"/>
                  </a:lnTo>
                  <a:lnTo>
                    <a:pt x="977" y="1218"/>
                  </a:lnTo>
                  <a:close/>
                  <a:moveTo>
                    <a:pt x="2828" y="1208"/>
                  </a:moveTo>
                  <a:lnTo>
                    <a:pt x="2873" y="1211"/>
                  </a:lnTo>
                  <a:lnTo>
                    <a:pt x="2916" y="1219"/>
                  </a:lnTo>
                  <a:lnTo>
                    <a:pt x="2955" y="1232"/>
                  </a:lnTo>
                  <a:lnTo>
                    <a:pt x="2992" y="1251"/>
                  </a:lnTo>
                  <a:lnTo>
                    <a:pt x="3026" y="1273"/>
                  </a:lnTo>
                  <a:lnTo>
                    <a:pt x="3056" y="1299"/>
                  </a:lnTo>
                  <a:lnTo>
                    <a:pt x="3082" y="1330"/>
                  </a:lnTo>
                  <a:lnTo>
                    <a:pt x="3104" y="1363"/>
                  </a:lnTo>
                  <a:lnTo>
                    <a:pt x="3121" y="1398"/>
                  </a:lnTo>
                  <a:lnTo>
                    <a:pt x="3134" y="1437"/>
                  </a:lnTo>
                  <a:lnTo>
                    <a:pt x="3142" y="1479"/>
                  </a:lnTo>
                  <a:lnTo>
                    <a:pt x="3145" y="1521"/>
                  </a:lnTo>
                  <a:lnTo>
                    <a:pt x="3142" y="1563"/>
                  </a:lnTo>
                  <a:lnTo>
                    <a:pt x="3134" y="1604"/>
                  </a:lnTo>
                  <a:lnTo>
                    <a:pt x="3121" y="1642"/>
                  </a:lnTo>
                  <a:lnTo>
                    <a:pt x="3104" y="1679"/>
                  </a:lnTo>
                  <a:lnTo>
                    <a:pt x="3082" y="1712"/>
                  </a:lnTo>
                  <a:lnTo>
                    <a:pt x="3056" y="1742"/>
                  </a:lnTo>
                  <a:lnTo>
                    <a:pt x="3026" y="1769"/>
                  </a:lnTo>
                  <a:lnTo>
                    <a:pt x="2992" y="1791"/>
                  </a:lnTo>
                  <a:lnTo>
                    <a:pt x="2955" y="1809"/>
                  </a:lnTo>
                  <a:lnTo>
                    <a:pt x="2916" y="1822"/>
                  </a:lnTo>
                  <a:lnTo>
                    <a:pt x="2873" y="1831"/>
                  </a:lnTo>
                  <a:lnTo>
                    <a:pt x="2828" y="1834"/>
                  </a:lnTo>
                  <a:lnTo>
                    <a:pt x="2783" y="1831"/>
                  </a:lnTo>
                  <a:lnTo>
                    <a:pt x="2740" y="1822"/>
                  </a:lnTo>
                  <a:lnTo>
                    <a:pt x="2700" y="1809"/>
                  </a:lnTo>
                  <a:lnTo>
                    <a:pt x="2663" y="1791"/>
                  </a:lnTo>
                  <a:lnTo>
                    <a:pt x="2630" y="1769"/>
                  </a:lnTo>
                  <a:lnTo>
                    <a:pt x="2599" y="1742"/>
                  </a:lnTo>
                  <a:lnTo>
                    <a:pt x="2573" y="1712"/>
                  </a:lnTo>
                  <a:lnTo>
                    <a:pt x="2551" y="1679"/>
                  </a:lnTo>
                  <a:lnTo>
                    <a:pt x="2534" y="1642"/>
                  </a:lnTo>
                  <a:lnTo>
                    <a:pt x="2521" y="1604"/>
                  </a:lnTo>
                  <a:lnTo>
                    <a:pt x="2513" y="1563"/>
                  </a:lnTo>
                  <a:lnTo>
                    <a:pt x="2510" y="1521"/>
                  </a:lnTo>
                  <a:lnTo>
                    <a:pt x="2513" y="1479"/>
                  </a:lnTo>
                  <a:lnTo>
                    <a:pt x="2521" y="1437"/>
                  </a:lnTo>
                  <a:lnTo>
                    <a:pt x="2534" y="1398"/>
                  </a:lnTo>
                  <a:lnTo>
                    <a:pt x="2551" y="1363"/>
                  </a:lnTo>
                  <a:lnTo>
                    <a:pt x="2573" y="1330"/>
                  </a:lnTo>
                  <a:lnTo>
                    <a:pt x="2599" y="1299"/>
                  </a:lnTo>
                  <a:lnTo>
                    <a:pt x="2630" y="1273"/>
                  </a:lnTo>
                  <a:lnTo>
                    <a:pt x="2663" y="1251"/>
                  </a:lnTo>
                  <a:lnTo>
                    <a:pt x="2700" y="1232"/>
                  </a:lnTo>
                  <a:lnTo>
                    <a:pt x="2740" y="1219"/>
                  </a:lnTo>
                  <a:lnTo>
                    <a:pt x="2783" y="1211"/>
                  </a:lnTo>
                  <a:lnTo>
                    <a:pt x="2828" y="1208"/>
                  </a:lnTo>
                  <a:close/>
                  <a:moveTo>
                    <a:pt x="2213" y="1208"/>
                  </a:moveTo>
                  <a:lnTo>
                    <a:pt x="2242" y="1209"/>
                  </a:lnTo>
                  <a:lnTo>
                    <a:pt x="2268" y="1211"/>
                  </a:lnTo>
                  <a:lnTo>
                    <a:pt x="2292" y="1215"/>
                  </a:lnTo>
                  <a:lnTo>
                    <a:pt x="2312" y="1219"/>
                  </a:lnTo>
                  <a:lnTo>
                    <a:pt x="2329" y="1223"/>
                  </a:lnTo>
                  <a:lnTo>
                    <a:pt x="2343" y="1227"/>
                  </a:lnTo>
                  <a:lnTo>
                    <a:pt x="2351" y="1230"/>
                  </a:lnTo>
                  <a:lnTo>
                    <a:pt x="2351" y="1392"/>
                  </a:lnTo>
                  <a:lnTo>
                    <a:pt x="2346" y="1389"/>
                  </a:lnTo>
                  <a:lnTo>
                    <a:pt x="2335" y="1384"/>
                  </a:lnTo>
                  <a:lnTo>
                    <a:pt x="2321" y="1377"/>
                  </a:lnTo>
                  <a:lnTo>
                    <a:pt x="2302" y="1371"/>
                  </a:lnTo>
                  <a:lnTo>
                    <a:pt x="2279" y="1365"/>
                  </a:lnTo>
                  <a:lnTo>
                    <a:pt x="2253" y="1360"/>
                  </a:lnTo>
                  <a:lnTo>
                    <a:pt x="2223" y="1359"/>
                  </a:lnTo>
                  <a:lnTo>
                    <a:pt x="2192" y="1362"/>
                  </a:lnTo>
                  <a:lnTo>
                    <a:pt x="2163" y="1369"/>
                  </a:lnTo>
                  <a:lnTo>
                    <a:pt x="2136" y="1381"/>
                  </a:lnTo>
                  <a:lnTo>
                    <a:pt x="2113" y="1396"/>
                  </a:lnTo>
                  <a:lnTo>
                    <a:pt x="2095" y="1415"/>
                  </a:lnTo>
                  <a:lnTo>
                    <a:pt x="2079" y="1437"/>
                  </a:lnTo>
                  <a:lnTo>
                    <a:pt x="2067" y="1463"/>
                  </a:lnTo>
                  <a:lnTo>
                    <a:pt x="2060" y="1490"/>
                  </a:lnTo>
                  <a:lnTo>
                    <a:pt x="2058" y="1521"/>
                  </a:lnTo>
                  <a:lnTo>
                    <a:pt x="2060" y="1550"/>
                  </a:lnTo>
                  <a:lnTo>
                    <a:pt x="2066" y="1578"/>
                  </a:lnTo>
                  <a:lnTo>
                    <a:pt x="2078" y="1602"/>
                  </a:lnTo>
                  <a:lnTo>
                    <a:pt x="2093" y="1625"/>
                  </a:lnTo>
                  <a:lnTo>
                    <a:pt x="2112" y="1644"/>
                  </a:lnTo>
                  <a:lnTo>
                    <a:pt x="2135" y="1660"/>
                  </a:lnTo>
                  <a:lnTo>
                    <a:pt x="2162" y="1672"/>
                  </a:lnTo>
                  <a:lnTo>
                    <a:pt x="2191" y="1679"/>
                  </a:lnTo>
                  <a:lnTo>
                    <a:pt x="2223" y="1682"/>
                  </a:lnTo>
                  <a:lnTo>
                    <a:pt x="2253" y="1680"/>
                  </a:lnTo>
                  <a:lnTo>
                    <a:pt x="2279" y="1676"/>
                  </a:lnTo>
                  <a:lnTo>
                    <a:pt x="2301" y="1671"/>
                  </a:lnTo>
                  <a:lnTo>
                    <a:pt x="2321" y="1664"/>
                  </a:lnTo>
                  <a:lnTo>
                    <a:pt x="2335" y="1658"/>
                  </a:lnTo>
                  <a:lnTo>
                    <a:pt x="2346" y="1653"/>
                  </a:lnTo>
                  <a:lnTo>
                    <a:pt x="2351" y="1649"/>
                  </a:lnTo>
                  <a:lnTo>
                    <a:pt x="2351" y="1812"/>
                  </a:lnTo>
                  <a:lnTo>
                    <a:pt x="2339" y="1816"/>
                  </a:lnTo>
                  <a:lnTo>
                    <a:pt x="2322" y="1820"/>
                  </a:lnTo>
                  <a:lnTo>
                    <a:pt x="2300" y="1826"/>
                  </a:lnTo>
                  <a:lnTo>
                    <a:pt x="2275" y="1830"/>
                  </a:lnTo>
                  <a:lnTo>
                    <a:pt x="2245" y="1833"/>
                  </a:lnTo>
                  <a:lnTo>
                    <a:pt x="2213" y="1834"/>
                  </a:lnTo>
                  <a:lnTo>
                    <a:pt x="2174" y="1832"/>
                  </a:lnTo>
                  <a:lnTo>
                    <a:pt x="2136" y="1826"/>
                  </a:lnTo>
                  <a:lnTo>
                    <a:pt x="2100" y="1815"/>
                  </a:lnTo>
                  <a:lnTo>
                    <a:pt x="2065" y="1801"/>
                  </a:lnTo>
                  <a:lnTo>
                    <a:pt x="2033" y="1783"/>
                  </a:lnTo>
                  <a:lnTo>
                    <a:pt x="2002" y="1762"/>
                  </a:lnTo>
                  <a:lnTo>
                    <a:pt x="1975" y="1737"/>
                  </a:lnTo>
                  <a:lnTo>
                    <a:pt x="1952" y="1710"/>
                  </a:lnTo>
                  <a:lnTo>
                    <a:pt x="1931" y="1678"/>
                  </a:lnTo>
                  <a:lnTo>
                    <a:pt x="1915" y="1643"/>
                  </a:lnTo>
                  <a:lnTo>
                    <a:pt x="1903" y="1605"/>
                  </a:lnTo>
                  <a:lnTo>
                    <a:pt x="1896" y="1564"/>
                  </a:lnTo>
                  <a:lnTo>
                    <a:pt x="1892" y="1521"/>
                  </a:lnTo>
                  <a:lnTo>
                    <a:pt x="1896" y="1477"/>
                  </a:lnTo>
                  <a:lnTo>
                    <a:pt x="1904" y="1434"/>
                  </a:lnTo>
                  <a:lnTo>
                    <a:pt x="1917" y="1395"/>
                  </a:lnTo>
                  <a:lnTo>
                    <a:pt x="1934" y="1359"/>
                  </a:lnTo>
                  <a:lnTo>
                    <a:pt x="1957" y="1326"/>
                  </a:lnTo>
                  <a:lnTo>
                    <a:pt x="1984" y="1296"/>
                  </a:lnTo>
                  <a:lnTo>
                    <a:pt x="2014" y="1271"/>
                  </a:lnTo>
                  <a:lnTo>
                    <a:pt x="2047" y="1249"/>
                  </a:lnTo>
                  <a:lnTo>
                    <a:pt x="2085" y="1231"/>
                  </a:lnTo>
                  <a:lnTo>
                    <a:pt x="2125" y="1218"/>
                  </a:lnTo>
                  <a:lnTo>
                    <a:pt x="2168" y="1211"/>
                  </a:lnTo>
                  <a:lnTo>
                    <a:pt x="2213" y="1208"/>
                  </a:lnTo>
                  <a:close/>
                  <a:moveTo>
                    <a:pt x="630" y="1208"/>
                  </a:moveTo>
                  <a:lnTo>
                    <a:pt x="660" y="1209"/>
                  </a:lnTo>
                  <a:lnTo>
                    <a:pt x="687" y="1211"/>
                  </a:lnTo>
                  <a:lnTo>
                    <a:pt x="711" y="1215"/>
                  </a:lnTo>
                  <a:lnTo>
                    <a:pt x="731" y="1219"/>
                  </a:lnTo>
                  <a:lnTo>
                    <a:pt x="748" y="1223"/>
                  </a:lnTo>
                  <a:lnTo>
                    <a:pt x="760" y="1227"/>
                  </a:lnTo>
                  <a:lnTo>
                    <a:pt x="769" y="1230"/>
                  </a:lnTo>
                  <a:lnTo>
                    <a:pt x="769" y="1392"/>
                  </a:lnTo>
                  <a:lnTo>
                    <a:pt x="763" y="1389"/>
                  </a:lnTo>
                  <a:lnTo>
                    <a:pt x="754" y="1384"/>
                  </a:lnTo>
                  <a:lnTo>
                    <a:pt x="739" y="1377"/>
                  </a:lnTo>
                  <a:lnTo>
                    <a:pt x="721" y="1371"/>
                  </a:lnTo>
                  <a:lnTo>
                    <a:pt x="697" y="1365"/>
                  </a:lnTo>
                  <a:lnTo>
                    <a:pt x="671" y="1360"/>
                  </a:lnTo>
                  <a:lnTo>
                    <a:pt x="642" y="1359"/>
                  </a:lnTo>
                  <a:lnTo>
                    <a:pt x="611" y="1362"/>
                  </a:lnTo>
                  <a:lnTo>
                    <a:pt x="581" y="1369"/>
                  </a:lnTo>
                  <a:lnTo>
                    <a:pt x="555" y="1381"/>
                  </a:lnTo>
                  <a:lnTo>
                    <a:pt x="532" y="1396"/>
                  </a:lnTo>
                  <a:lnTo>
                    <a:pt x="513" y="1415"/>
                  </a:lnTo>
                  <a:lnTo>
                    <a:pt x="497" y="1437"/>
                  </a:lnTo>
                  <a:lnTo>
                    <a:pt x="485" y="1463"/>
                  </a:lnTo>
                  <a:lnTo>
                    <a:pt x="479" y="1490"/>
                  </a:lnTo>
                  <a:lnTo>
                    <a:pt x="475" y="1521"/>
                  </a:lnTo>
                  <a:lnTo>
                    <a:pt x="479" y="1550"/>
                  </a:lnTo>
                  <a:lnTo>
                    <a:pt x="485" y="1578"/>
                  </a:lnTo>
                  <a:lnTo>
                    <a:pt x="496" y="1602"/>
                  </a:lnTo>
                  <a:lnTo>
                    <a:pt x="512" y="1625"/>
                  </a:lnTo>
                  <a:lnTo>
                    <a:pt x="531" y="1644"/>
                  </a:lnTo>
                  <a:lnTo>
                    <a:pt x="554" y="1660"/>
                  </a:lnTo>
                  <a:lnTo>
                    <a:pt x="580" y="1672"/>
                  </a:lnTo>
                  <a:lnTo>
                    <a:pt x="610" y="1679"/>
                  </a:lnTo>
                  <a:lnTo>
                    <a:pt x="642" y="1682"/>
                  </a:lnTo>
                  <a:lnTo>
                    <a:pt x="671" y="1680"/>
                  </a:lnTo>
                  <a:lnTo>
                    <a:pt x="697" y="1676"/>
                  </a:lnTo>
                  <a:lnTo>
                    <a:pt x="719" y="1671"/>
                  </a:lnTo>
                  <a:lnTo>
                    <a:pt x="738" y="1664"/>
                  </a:lnTo>
                  <a:lnTo>
                    <a:pt x="753" y="1658"/>
                  </a:lnTo>
                  <a:lnTo>
                    <a:pt x="763" y="1653"/>
                  </a:lnTo>
                  <a:lnTo>
                    <a:pt x="769" y="1649"/>
                  </a:lnTo>
                  <a:lnTo>
                    <a:pt x="769" y="1812"/>
                  </a:lnTo>
                  <a:lnTo>
                    <a:pt x="757" y="1816"/>
                  </a:lnTo>
                  <a:lnTo>
                    <a:pt x="740" y="1820"/>
                  </a:lnTo>
                  <a:lnTo>
                    <a:pt x="718" y="1826"/>
                  </a:lnTo>
                  <a:lnTo>
                    <a:pt x="692" y="1830"/>
                  </a:lnTo>
                  <a:lnTo>
                    <a:pt x="663" y="1833"/>
                  </a:lnTo>
                  <a:lnTo>
                    <a:pt x="630" y="1834"/>
                  </a:lnTo>
                  <a:lnTo>
                    <a:pt x="592" y="1832"/>
                  </a:lnTo>
                  <a:lnTo>
                    <a:pt x="554" y="1826"/>
                  </a:lnTo>
                  <a:lnTo>
                    <a:pt x="518" y="1815"/>
                  </a:lnTo>
                  <a:lnTo>
                    <a:pt x="484" y="1801"/>
                  </a:lnTo>
                  <a:lnTo>
                    <a:pt x="451" y="1783"/>
                  </a:lnTo>
                  <a:lnTo>
                    <a:pt x="421" y="1762"/>
                  </a:lnTo>
                  <a:lnTo>
                    <a:pt x="394" y="1737"/>
                  </a:lnTo>
                  <a:lnTo>
                    <a:pt x="370" y="1710"/>
                  </a:lnTo>
                  <a:lnTo>
                    <a:pt x="350" y="1678"/>
                  </a:lnTo>
                  <a:lnTo>
                    <a:pt x="333" y="1643"/>
                  </a:lnTo>
                  <a:lnTo>
                    <a:pt x="322" y="1605"/>
                  </a:lnTo>
                  <a:lnTo>
                    <a:pt x="314" y="1564"/>
                  </a:lnTo>
                  <a:lnTo>
                    <a:pt x="311" y="1521"/>
                  </a:lnTo>
                  <a:lnTo>
                    <a:pt x="314" y="1477"/>
                  </a:lnTo>
                  <a:lnTo>
                    <a:pt x="323" y="1434"/>
                  </a:lnTo>
                  <a:lnTo>
                    <a:pt x="335" y="1395"/>
                  </a:lnTo>
                  <a:lnTo>
                    <a:pt x="353" y="1359"/>
                  </a:lnTo>
                  <a:lnTo>
                    <a:pt x="375" y="1326"/>
                  </a:lnTo>
                  <a:lnTo>
                    <a:pt x="402" y="1296"/>
                  </a:lnTo>
                  <a:lnTo>
                    <a:pt x="433" y="1271"/>
                  </a:lnTo>
                  <a:lnTo>
                    <a:pt x="466" y="1249"/>
                  </a:lnTo>
                  <a:lnTo>
                    <a:pt x="503" y="1231"/>
                  </a:lnTo>
                  <a:lnTo>
                    <a:pt x="544" y="1218"/>
                  </a:lnTo>
                  <a:lnTo>
                    <a:pt x="585" y="1211"/>
                  </a:lnTo>
                  <a:lnTo>
                    <a:pt x="630" y="1208"/>
                  </a:lnTo>
                  <a:close/>
                  <a:moveTo>
                    <a:pt x="1556" y="1208"/>
                  </a:moveTo>
                  <a:lnTo>
                    <a:pt x="1583" y="1209"/>
                  </a:lnTo>
                  <a:lnTo>
                    <a:pt x="1610" y="1211"/>
                  </a:lnTo>
                  <a:lnTo>
                    <a:pt x="1634" y="1213"/>
                  </a:lnTo>
                  <a:lnTo>
                    <a:pt x="1656" y="1217"/>
                  </a:lnTo>
                  <a:lnTo>
                    <a:pt x="1675" y="1220"/>
                  </a:lnTo>
                  <a:lnTo>
                    <a:pt x="1689" y="1223"/>
                  </a:lnTo>
                  <a:lnTo>
                    <a:pt x="1699" y="1226"/>
                  </a:lnTo>
                  <a:lnTo>
                    <a:pt x="1704" y="1227"/>
                  </a:lnTo>
                  <a:lnTo>
                    <a:pt x="1704" y="1356"/>
                  </a:lnTo>
                  <a:lnTo>
                    <a:pt x="1700" y="1355"/>
                  </a:lnTo>
                  <a:lnTo>
                    <a:pt x="1691" y="1353"/>
                  </a:lnTo>
                  <a:lnTo>
                    <a:pt x="1679" y="1350"/>
                  </a:lnTo>
                  <a:lnTo>
                    <a:pt x="1663" y="1347"/>
                  </a:lnTo>
                  <a:lnTo>
                    <a:pt x="1645" y="1343"/>
                  </a:lnTo>
                  <a:lnTo>
                    <a:pt x="1625" y="1340"/>
                  </a:lnTo>
                  <a:lnTo>
                    <a:pt x="1605" y="1338"/>
                  </a:lnTo>
                  <a:lnTo>
                    <a:pt x="1586" y="1337"/>
                  </a:lnTo>
                  <a:lnTo>
                    <a:pt x="1557" y="1339"/>
                  </a:lnTo>
                  <a:lnTo>
                    <a:pt x="1534" y="1344"/>
                  </a:lnTo>
                  <a:lnTo>
                    <a:pt x="1515" y="1351"/>
                  </a:lnTo>
                  <a:lnTo>
                    <a:pt x="1502" y="1362"/>
                  </a:lnTo>
                  <a:lnTo>
                    <a:pt x="1494" y="1373"/>
                  </a:lnTo>
                  <a:lnTo>
                    <a:pt x="1491" y="1387"/>
                  </a:lnTo>
                  <a:lnTo>
                    <a:pt x="1494" y="1402"/>
                  </a:lnTo>
                  <a:lnTo>
                    <a:pt x="1501" y="1413"/>
                  </a:lnTo>
                  <a:lnTo>
                    <a:pt x="1511" y="1423"/>
                  </a:lnTo>
                  <a:lnTo>
                    <a:pt x="1523" y="1430"/>
                  </a:lnTo>
                  <a:lnTo>
                    <a:pt x="1536" y="1436"/>
                  </a:lnTo>
                  <a:lnTo>
                    <a:pt x="1549" y="1441"/>
                  </a:lnTo>
                  <a:lnTo>
                    <a:pt x="1560" y="1445"/>
                  </a:lnTo>
                  <a:lnTo>
                    <a:pt x="1602" y="1458"/>
                  </a:lnTo>
                  <a:lnTo>
                    <a:pt x="1634" y="1470"/>
                  </a:lnTo>
                  <a:lnTo>
                    <a:pt x="1661" y="1484"/>
                  </a:lnTo>
                  <a:lnTo>
                    <a:pt x="1684" y="1501"/>
                  </a:lnTo>
                  <a:lnTo>
                    <a:pt x="1703" y="1519"/>
                  </a:lnTo>
                  <a:lnTo>
                    <a:pt x="1719" y="1539"/>
                  </a:lnTo>
                  <a:lnTo>
                    <a:pt x="1731" y="1560"/>
                  </a:lnTo>
                  <a:lnTo>
                    <a:pt x="1740" y="1583"/>
                  </a:lnTo>
                  <a:lnTo>
                    <a:pt x="1745" y="1606"/>
                  </a:lnTo>
                  <a:lnTo>
                    <a:pt x="1746" y="1630"/>
                  </a:lnTo>
                  <a:lnTo>
                    <a:pt x="1744" y="1664"/>
                  </a:lnTo>
                  <a:lnTo>
                    <a:pt x="1737" y="1694"/>
                  </a:lnTo>
                  <a:lnTo>
                    <a:pt x="1727" y="1720"/>
                  </a:lnTo>
                  <a:lnTo>
                    <a:pt x="1712" y="1744"/>
                  </a:lnTo>
                  <a:lnTo>
                    <a:pt x="1696" y="1764"/>
                  </a:lnTo>
                  <a:lnTo>
                    <a:pt x="1676" y="1781"/>
                  </a:lnTo>
                  <a:lnTo>
                    <a:pt x="1654" y="1796"/>
                  </a:lnTo>
                  <a:lnTo>
                    <a:pt x="1630" y="1809"/>
                  </a:lnTo>
                  <a:lnTo>
                    <a:pt x="1604" y="1818"/>
                  </a:lnTo>
                  <a:lnTo>
                    <a:pt x="1578" y="1826"/>
                  </a:lnTo>
                  <a:lnTo>
                    <a:pt x="1551" y="1830"/>
                  </a:lnTo>
                  <a:lnTo>
                    <a:pt x="1524" y="1833"/>
                  </a:lnTo>
                  <a:lnTo>
                    <a:pt x="1498" y="1834"/>
                  </a:lnTo>
                  <a:lnTo>
                    <a:pt x="1467" y="1833"/>
                  </a:lnTo>
                  <a:lnTo>
                    <a:pt x="1439" y="1832"/>
                  </a:lnTo>
                  <a:lnTo>
                    <a:pt x="1412" y="1829"/>
                  </a:lnTo>
                  <a:lnTo>
                    <a:pt x="1388" y="1827"/>
                  </a:lnTo>
                  <a:lnTo>
                    <a:pt x="1368" y="1823"/>
                  </a:lnTo>
                  <a:lnTo>
                    <a:pt x="1351" y="1820"/>
                  </a:lnTo>
                  <a:lnTo>
                    <a:pt x="1339" y="1818"/>
                  </a:lnTo>
                  <a:lnTo>
                    <a:pt x="1334" y="1817"/>
                  </a:lnTo>
                  <a:lnTo>
                    <a:pt x="1334" y="1678"/>
                  </a:lnTo>
                  <a:lnTo>
                    <a:pt x="1343" y="1680"/>
                  </a:lnTo>
                  <a:lnTo>
                    <a:pt x="1356" y="1684"/>
                  </a:lnTo>
                  <a:lnTo>
                    <a:pt x="1375" y="1688"/>
                  </a:lnTo>
                  <a:lnTo>
                    <a:pt x="1397" y="1693"/>
                  </a:lnTo>
                  <a:lnTo>
                    <a:pt x="1422" y="1697"/>
                  </a:lnTo>
                  <a:lnTo>
                    <a:pt x="1448" y="1700"/>
                  </a:lnTo>
                  <a:lnTo>
                    <a:pt x="1477" y="1701"/>
                  </a:lnTo>
                  <a:lnTo>
                    <a:pt x="1507" y="1699"/>
                  </a:lnTo>
                  <a:lnTo>
                    <a:pt x="1531" y="1696"/>
                  </a:lnTo>
                  <a:lnTo>
                    <a:pt x="1552" y="1690"/>
                  </a:lnTo>
                  <a:lnTo>
                    <a:pt x="1568" y="1681"/>
                  </a:lnTo>
                  <a:lnTo>
                    <a:pt x="1578" y="1671"/>
                  </a:lnTo>
                  <a:lnTo>
                    <a:pt x="1585" y="1658"/>
                  </a:lnTo>
                  <a:lnTo>
                    <a:pt x="1587" y="1644"/>
                  </a:lnTo>
                  <a:lnTo>
                    <a:pt x="1585" y="1629"/>
                  </a:lnTo>
                  <a:lnTo>
                    <a:pt x="1578" y="1618"/>
                  </a:lnTo>
                  <a:lnTo>
                    <a:pt x="1567" y="1607"/>
                  </a:lnTo>
                  <a:lnTo>
                    <a:pt x="1553" y="1598"/>
                  </a:lnTo>
                  <a:lnTo>
                    <a:pt x="1537" y="1590"/>
                  </a:lnTo>
                  <a:lnTo>
                    <a:pt x="1520" y="1584"/>
                  </a:lnTo>
                  <a:lnTo>
                    <a:pt x="1509" y="1581"/>
                  </a:lnTo>
                  <a:lnTo>
                    <a:pt x="1498" y="1577"/>
                  </a:lnTo>
                  <a:lnTo>
                    <a:pt x="1487" y="1574"/>
                  </a:lnTo>
                  <a:lnTo>
                    <a:pt x="1462" y="1565"/>
                  </a:lnTo>
                  <a:lnTo>
                    <a:pt x="1439" y="1555"/>
                  </a:lnTo>
                  <a:lnTo>
                    <a:pt x="1416" y="1542"/>
                  </a:lnTo>
                  <a:lnTo>
                    <a:pt x="1396" y="1528"/>
                  </a:lnTo>
                  <a:lnTo>
                    <a:pt x="1378" y="1512"/>
                  </a:lnTo>
                  <a:lnTo>
                    <a:pt x="1363" y="1494"/>
                  </a:lnTo>
                  <a:lnTo>
                    <a:pt x="1350" y="1473"/>
                  </a:lnTo>
                  <a:lnTo>
                    <a:pt x="1341" y="1451"/>
                  </a:lnTo>
                  <a:lnTo>
                    <a:pt x="1334" y="1425"/>
                  </a:lnTo>
                  <a:lnTo>
                    <a:pt x="1332" y="1396"/>
                  </a:lnTo>
                  <a:lnTo>
                    <a:pt x="1334" y="1364"/>
                  </a:lnTo>
                  <a:lnTo>
                    <a:pt x="1342" y="1333"/>
                  </a:lnTo>
                  <a:lnTo>
                    <a:pt x="1354" y="1306"/>
                  </a:lnTo>
                  <a:lnTo>
                    <a:pt x="1371" y="1281"/>
                  </a:lnTo>
                  <a:lnTo>
                    <a:pt x="1392" y="1259"/>
                  </a:lnTo>
                  <a:lnTo>
                    <a:pt x="1417" y="1241"/>
                  </a:lnTo>
                  <a:lnTo>
                    <a:pt x="1446" y="1227"/>
                  </a:lnTo>
                  <a:lnTo>
                    <a:pt x="1479" y="1216"/>
                  </a:lnTo>
                  <a:lnTo>
                    <a:pt x="1515" y="1210"/>
                  </a:lnTo>
                  <a:lnTo>
                    <a:pt x="1556" y="1208"/>
                  </a:lnTo>
                  <a:close/>
                  <a:moveTo>
                    <a:pt x="3381" y="493"/>
                  </a:moveTo>
                  <a:lnTo>
                    <a:pt x="3400" y="496"/>
                  </a:lnTo>
                  <a:lnTo>
                    <a:pt x="3418" y="503"/>
                  </a:lnTo>
                  <a:lnTo>
                    <a:pt x="3434" y="515"/>
                  </a:lnTo>
                  <a:lnTo>
                    <a:pt x="3446" y="531"/>
                  </a:lnTo>
                  <a:lnTo>
                    <a:pt x="3453" y="548"/>
                  </a:lnTo>
                  <a:lnTo>
                    <a:pt x="3456" y="569"/>
                  </a:lnTo>
                  <a:lnTo>
                    <a:pt x="3456" y="727"/>
                  </a:lnTo>
                  <a:lnTo>
                    <a:pt x="3453" y="748"/>
                  </a:lnTo>
                  <a:lnTo>
                    <a:pt x="3446" y="766"/>
                  </a:lnTo>
                  <a:lnTo>
                    <a:pt x="3434" y="780"/>
                  </a:lnTo>
                  <a:lnTo>
                    <a:pt x="3418" y="793"/>
                  </a:lnTo>
                  <a:lnTo>
                    <a:pt x="3400" y="801"/>
                  </a:lnTo>
                  <a:lnTo>
                    <a:pt x="3381" y="803"/>
                  </a:lnTo>
                  <a:lnTo>
                    <a:pt x="3361" y="801"/>
                  </a:lnTo>
                  <a:lnTo>
                    <a:pt x="3343" y="793"/>
                  </a:lnTo>
                  <a:lnTo>
                    <a:pt x="3328" y="780"/>
                  </a:lnTo>
                  <a:lnTo>
                    <a:pt x="3316" y="766"/>
                  </a:lnTo>
                  <a:lnTo>
                    <a:pt x="3308" y="748"/>
                  </a:lnTo>
                  <a:lnTo>
                    <a:pt x="3306" y="727"/>
                  </a:lnTo>
                  <a:lnTo>
                    <a:pt x="3306" y="569"/>
                  </a:lnTo>
                  <a:lnTo>
                    <a:pt x="3308" y="548"/>
                  </a:lnTo>
                  <a:lnTo>
                    <a:pt x="3316" y="531"/>
                  </a:lnTo>
                  <a:lnTo>
                    <a:pt x="3328" y="515"/>
                  </a:lnTo>
                  <a:lnTo>
                    <a:pt x="3343" y="503"/>
                  </a:lnTo>
                  <a:lnTo>
                    <a:pt x="3361" y="496"/>
                  </a:lnTo>
                  <a:lnTo>
                    <a:pt x="3381" y="493"/>
                  </a:lnTo>
                  <a:close/>
                  <a:moveTo>
                    <a:pt x="1728" y="493"/>
                  </a:moveTo>
                  <a:lnTo>
                    <a:pt x="1748" y="496"/>
                  </a:lnTo>
                  <a:lnTo>
                    <a:pt x="1766" y="503"/>
                  </a:lnTo>
                  <a:lnTo>
                    <a:pt x="1781" y="515"/>
                  </a:lnTo>
                  <a:lnTo>
                    <a:pt x="1793" y="531"/>
                  </a:lnTo>
                  <a:lnTo>
                    <a:pt x="1800" y="548"/>
                  </a:lnTo>
                  <a:lnTo>
                    <a:pt x="1803" y="569"/>
                  </a:lnTo>
                  <a:lnTo>
                    <a:pt x="1803" y="727"/>
                  </a:lnTo>
                  <a:lnTo>
                    <a:pt x="1800" y="748"/>
                  </a:lnTo>
                  <a:lnTo>
                    <a:pt x="1793" y="766"/>
                  </a:lnTo>
                  <a:lnTo>
                    <a:pt x="1781" y="780"/>
                  </a:lnTo>
                  <a:lnTo>
                    <a:pt x="1766" y="793"/>
                  </a:lnTo>
                  <a:lnTo>
                    <a:pt x="1748" y="801"/>
                  </a:lnTo>
                  <a:lnTo>
                    <a:pt x="1728" y="803"/>
                  </a:lnTo>
                  <a:lnTo>
                    <a:pt x="1708" y="801"/>
                  </a:lnTo>
                  <a:lnTo>
                    <a:pt x="1690" y="793"/>
                  </a:lnTo>
                  <a:lnTo>
                    <a:pt x="1675" y="780"/>
                  </a:lnTo>
                  <a:lnTo>
                    <a:pt x="1663" y="766"/>
                  </a:lnTo>
                  <a:lnTo>
                    <a:pt x="1656" y="748"/>
                  </a:lnTo>
                  <a:lnTo>
                    <a:pt x="1653" y="727"/>
                  </a:lnTo>
                  <a:lnTo>
                    <a:pt x="1653" y="569"/>
                  </a:lnTo>
                  <a:lnTo>
                    <a:pt x="1656" y="548"/>
                  </a:lnTo>
                  <a:lnTo>
                    <a:pt x="1663" y="531"/>
                  </a:lnTo>
                  <a:lnTo>
                    <a:pt x="1675" y="515"/>
                  </a:lnTo>
                  <a:lnTo>
                    <a:pt x="1690" y="503"/>
                  </a:lnTo>
                  <a:lnTo>
                    <a:pt x="1708" y="496"/>
                  </a:lnTo>
                  <a:lnTo>
                    <a:pt x="1728" y="493"/>
                  </a:lnTo>
                  <a:close/>
                  <a:moveTo>
                    <a:pt x="75" y="493"/>
                  </a:moveTo>
                  <a:lnTo>
                    <a:pt x="95" y="496"/>
                  </a:lnTo>
                  <a:lnTo>
                    <a:pt x="113" y="503"/>
                  </a:lnTo>
                  <a:lnTo>
                    <a:pt x="129" y="515"/>
                  </a:lnTo>
                  <a:lnTo>
                    <a:pt x="140" y="531"/>
                  </a:lnTo>
                  <a:lnTo>
                    <a:pt x="148" y="548"/>
                  </a:lnTo>
                  <a:lnTo>
                    <a:pt x="151" y="569"/>
                  </a:lnTo>
                  <a:lnTo>
                    <a:pt x="151" y="727"/>
                  </a:lnTo>
                  <a:lnTo>
                    <a:pt x="148" y="748"/>
                  </a:lnTo>
                  <a:lnTo>
                    <a:pt x="140" y="766"/>
                  </a:lnTo>
                  <a:lnTo>
                    <a:pt x="129" y="780"/>
                  </a:lnTo>
                  <a:lnTo>
                    <a:pt x="113" y="793"/>
                  </a:lnTo>
                  <a:lnTo>
                    <a:pt x="95" y="801"/>
                  </a:lnTo>
                  <a:lnTo>
                    <a:pt x="75" y="803"/>
                  </a:lnTo>
                  <a:lnTo>
                    <a:pt x="56" y="801"/>
                  </a:lnTo>
                  <a:lnTo>
                    <a:pt x="38" y="793"/>
                  </a:lnTo>
                  <a:lnTo>
                    <a:pt x="22" y="780"/>
                  </a:lnTo>
                  <a:lnTo>
                    <a:pt x="10" y="766"/>
                  </a:lnTo>
                  <a:lnTo>
                    <a:pt x="3" y="748"/>
                  </a:lnTo>
                  <a:lnTo>
                    <a:pt x="0" y="727"/>
                  </a:lnTo>
                  <a:lnTo>
                    <a:pt x="0" y="569"/>
                  </a:lnTo>
                  <a:lnTo>
                    <a:pt x="3" y="548"/>
                  </a:lnTo>
                  <a:lnTo>
                    <a:pt x="10" y="531"/>
                  </a:lnTo>
                  <a:lnTo>
                    <a:pt x="22" y="515"/>
                  </a:lnTo>
                  <a:lnTo>
                    <a:pt x="38" y="503"/>
                  </a:lnTo>
                  <a:lnTo>
                    <a:pt x="56" y="496"/>
                  </a:lnTo>
                  <a:lnTo>
                    <a:pt x="75" y="493"/>
                  </a:lnTo>
                  <a:close/>
                  <a:moveTo>
                    <a:pt x="2968" y="285"/>
                  </a:moveTo>
                  <a:lnTo>
                    <a:pt x="2988" y="287"/>
                  </a:lnTo>
                  <a:lnTo>
                    <a:pt x="3006" y="295"/>
                  </a:lnTo>
                  <a:lnTo>
                    <a:pt x="3021" y="307"/>
                  </a:lnTo>
                  <a:lnTo>
                    <a:pt x="3033" y="322"/>
                  </a:lnTo>
                  <a:lnTo>
                    <a:pt x="3040" y="340"/>
                  </a:lnTo>
                  <a:lnTo>
                    <a:pt x="3043" y="360"/>
                  </a:lnTo>
                  <a:lnTo>
                    <a:pt x="3043" y="727"/>
                  </a:lnTo>
                  <a:lnTo>
                    <a:pt x="3040" y="748"/>
                  </a:lnTo>
                  <a:lnTo>
                    <a:pt x="3033" y="766"/>
                  </a:lnTo>
                  <a:lnTo>
                    <a:pt x="3021" y="780"/>
                  </a:lnTo>
                  <a:lnTo>
                    <a:pt x="3006" y="793"/>
                  </a:lnTo>
                  <a:lnTo>
                    <a:pt x="2988" y="801"/>
                  </a:lnTo>
                  <a:lnTo>
                    <a:pt x="2968" y="803"/>
                  </a:lnTo>
                  <a:lnTo>
                    <a:pt x="2947" y="801"/>
                  </a:lnTo>
                  <a:lnTo>
                    <a:pt x="2929" y="793"/>
                  </a:lnTo>
                  <a:lnTo>
                    <a:pt x="2915" y="780"/>
                  </a:lnTo>
                  <a:lnTo>
                    <a:pt x="2903" y="766"/>
                  </a:lnTo>
                  <a:lnTo>
                    <a:pt x="2895" y="748"/>
                  </a:lnTo>
                  <a:lnTo>
                    <a:pt x="2893" y="727"/>
                  </a:lnTo>
                  <a:lnTo>
                    <a:pt x="2893" y="360"/>
                  </a:lnTo>
                  <a:lnTo>
                    <a:pt x="2895" y="340"/>
                  </a:lnTo>
                  <a:lnTo>
                    <a:pt x="2903" y="322"/>
                  </a:lnTo>
                  <a:lnTo>
                    <a:pt x="2915" y="307"/>
                  </a:lnTo>
                  <a:lnTo>
                    <a:pt x="2929" y="295"/>
                  </a:lnTo>
                  <a:lnTo>
                    <a:pt x="2947" y="287"/>
                  </a:lnTo>
                  <a:lnTo>
                    <a:pt x="2968" y="285"/>
                  </a:lnTo>
                  <a:close/>
                  <a:moveTo>
                    <a:pt x="2142" y="285"/>
                  </a:moveTo>
                  <a:lnTo>
                    <a:pt x="2162" y="287"/>
                  </a:lnTo>
                  <a:lnTo>
                    <a:pt x="2179" y="295"/>
                  </a:lnTo>
                  <a:lnTo>
                    <a:pt x="2194" y="307"/>
                  </a:lnTo>
                  <a:lnTo>
                    <a:pt x="2207" y="322"/>
                  </a:lnTo>
                  <a:lnTo>
                    <a:pt x="2214" y="340"/>
                  </a:lnTo>
                  <a:lnTo>
                    <a:pt x="2216" y="360"/>
                  </a:lnTo>
                  <a:lnTo>
                    <a:pt x="2216" y="727"/>
                  </a:lnTo>
                  <a:lnTo>
                    <a:pt x="2214" y="748"/>
                  </a:lnTo>
                  <a:lnTo>
                    <a:pt x="2207" y="766"/>
                  </a:lnTo>
                  <a:lnTo>
                    <a:pt x="2194" y="780"/>
                  </a:lnTo>
                  <a:lnTo>
                    <a:pt x="2179" y="793"/>
                  </a:lnTo>
                  <a:lnTo>
                    <a:pt x="2162" y="801"/>
                  </a:lnTo>
                  <a:lnTo>
                    <a:pt x="2142" y="803"/>
                  </a:lnTo>
                  <a:lnTo>
                    <a:pt x="2122" y="801"/>
                  </a:lnTo>
                  <a:lnTo>
                    <a:pt x="2104" y="793"/>
                  </a:lnTo>
                  <a:lnTo>
                    <a:pt x="2088" y="780"/>
                  </a:lnTo>
                  <a:lnTo>
                    <a:pt x="2077" y="766"/>
                  </a:lnTo>
                  <a:lnTo>
                    <a:pt x="2069" y="748"/>
                  </a:lnTo>
                  <a:lnTo>
                    <a:pt x="2066" y="727"/>
                  </a:lnTo>
                  <a:lnTo>
                    <a:pt x="2066" y="360"/>
                  </a:lnTo>
                  <a:lnTo>
                    <a:pt x="2069" y="340"/>
                  </a:lnTo>
                  <a:lnTo>
                    <a:pt x="2077" y="322"/>
                  </a:lnTo>
                  <a:lnTo>
                    <a:pt x="2088" y="307"/>
                  </a:lnTo>
                  <a:lnTo>
                    <a:pt x="2104" y="295"/>
                  </a:lnTo>
                  <a:lnTo>
                    <a:pt x="2122" y="287"/>
                  </a:lnTo>
                  <a:lnTo>
                    <a:pt x="2142" y="285"/>
                  </a:lnTo>
                  <a:close/>
                  <a:moveTo>
                    <a:pt x="1315" y="285"/>
                  </a:moveTo>
                  <a:lnTo>
                    <a:pt x="1335" y="287"/>
                  </a:lnTo>
                  <a:lnTo>
                    <a:pt x="1353" y="295"/>
                  </a:lnTo>
                  <a:lnTo>
                    <a:pt x="1368" y="307"/>
                  </a:lnTo>
                  <a:lnTo>
                    <a:pt x="1380" y="322"/>
                  </a:lnTo>
                  <a:lnTo>
                    <a:pt x="1388" y="340"/>
                  </a:lnTo>
                  <a:lnTo>
                    <a:pt x="1390" y="360"/>
                  </a:lnTo>
                  <a:lnTo>
                    <a:pt x="1390" y="727"/>
                  </a:lnTo>
                  <a:lnTo>
                    <a:pt x="1388" y="748"/>
                  </a:lnTo>
                  <a:lnTo>
                    <a:pt x="1380" y="766"/>
                  </a:lnTo>
                  <a:lnTo>
                    <a:pt x="1368" y="780"/>
                  </a:lnTo>
                  <a:lnTo>
                    <a:pt x="1353" y="793"/>
                  </a:lnTo>
                  <a:lnTo>
                    <a:pt x="1335" y="801"/>
                  </a:lnTo>
                  <a:lnTo>
                    <a:pt x="1315" y="803"/>
                  </a:lnTo>
                  <a:lnTo>
                    <a:pt x="1295" y="801"/>
                  </a:lnTo>
                  <a:lnTo>
                    <a:pt x="1277" y="793"/>
                  </a:lnTo>
                  <a:lnTo>
                    <a:pt x="1262" y="780"/>
                  </a:lnTo>
                  <a:lnTo>
                    <a:pt x="1250" y="766"/>
                  </a:lnTo>
                  <a:lnTo>
                    <a:pt x="1242" y="748"/>
                  </a:lnTo>
                  <a:lnTo>
                    <a:pt x="1240" y="727"/>
                  </a:lnTo>
                  <a:lnTo>
                    <a:pt x="1240" y="360"/>
                  </a:lnTo>
                  <a:lnTo>
                    <a:pt x="1242" y="340"/>
                  </a:lnTo>
                  <a:lnTo>
                    <a:pt x="1250" y="322"/>
                  </a:lnTo>
                  <a:lnTo>
                    <a:pt x="1262" y="307"/>
                  </a:lnTo>
                  <a:lnTo>
                    <a:pt x="1277" y="295"/>
                  </a:lnTo>
                  <a:lnTo>
                    <a:pt x="1295" y="287"/>
                  </a:lnTo>
                  <a:lnTo>
                    <a:pt x="1315" y="285"/>
                  </a:lnTo>
                  <a:close/>
                  <a:moveTo>
                    <a:pt x="488" y="285"/>
                  </a:moveTo>
                  <a:lnTo>
                    <a:pt x="508" y="287"/>
                  </a:lnTo>
                  <a:lnTo>
                    <a:pt x="527" y="295"/>
                  </a:lnTo>
                  <a:lnTo>
                    <a:pt x="541" y="307"/>
                  </a:lnTo>
                  <a:lnTo>
                    <a:pt x="553" y="322"/>
                  </a:lnTo>
                  <a:lnTo>
                    <a:pt x="561" y="340"/>
                  </a:lnTo>
                  <a:lnTo>
                    <a:pt x="563" y="360"/>
                  </a:lnTo>
                  <a:lnTo>
                    <a:pt x="563" y="727"/>
                  </a:lnTo>
                  <a:lnTo>
                    <a:pt x="561" y="748"/>
                  </a:lnTo>
                  <a:lnTo>
                    <a:pt x="553" y="766"/>
                  </a:lnTo>
                  <a:lnTo>
                    <a:pt x="541" y="780"/>
                  </a:lnTo>
                  <a:lnTo>
                    <a:pt x="527" y="793"/>
                  </a:lnTo>
                  <a:lnTo>
                    <a:pt x="508" y="801"/>
                  </a:lnTo>
                  <a:lnTo>
                    <a:pt x="488" y="803"/>
                  </a:lnTo>
                  <a:lnTo>
                    <a:pt x="468" y="801"/>
                  </a:lnTo>
                  <a:lnTo>
                    <a:pt x="450" y="793"/>
                  </a:lnTo>
                  <a:lnTo>
                    <a:pt x="436" y="780"/>
                  </a:lnTo>
                  <a:lnTo>
                    <a:pt x="423" y="766"/>
                  </a:lnTo>
                  <a:lnTo>
                    <a:pt x="416" y="748"/>
                  </a:lnTo>
                  <a:lnTo>
                    <a:pt x="414" y="727"/>
                  </a:lnTo>
                  <a:lnTo>
                    <a:pt x="414" y="360"/>
                  </a:lnTo>
                  <a:lnTo>
                    <a:pt x="416" y="340"/>
                  </a:lnTo>
                  <a:lnTo>
                    <a:pt x="423" y="322"/>
                  </a:lnTo>
                  <a:lnTo>
                    <a:pt x="436" y="307"/>
                  </a:lnTo>
                  <a:lnTo>
                    <a:pt x="450" y="295"/>
                  </a:lnTo>
                  <a:lnTo>
                    <a:pt x="468" y="287"/>
                  </a:lnTo>
                  <a:lnTo>
                    <a:pt x="488" y="285"/>
                  </a:lnTo>
                  <a:close/>
                  <a:moveTo>
                    <a:pt x="2555" y="0"/>
                  </a:moveTo>
                  <a:lnTo>
                    <a:pt x="2575" y="2"/>
                  </a:lnTo>
                  <a:lnTo>
                    <a:pt x="2593" y="10"/>
                  </a:lnTo>
                  <a:lnTo>
                    <a:pt x="2608" y="22"/>
                  </a:lnTo>
                  <a:lnTo>
                    <a:pt x="2619" y="37"/>
                  </a:lnTo>
                  <a:lnTo>
                    <a:pt x="2628" y="55"/>
                  </a:lnTo>
                  <a:lnTo>
                    <a:pt x="2630" y="75"/>
                  </a:lnTo>
                  <a:lnTo>
                    <a:pt x="2630" y="879"/>
                  </a:lnTo>
                  <a:lnTo>
                    <a:pt x="2628" y="899"/>
                  </a:lnTo>
                  <a:lnTo>
                    <a:pt x="2619" y="917"/>
                  </a:lnTo>
                  <a:lnTo>
                    <a:pt x="2608" y="931"/>
                  </a:lnTo>
                  <a:lnTo>
                    <a:pt x="2593" y="944"/>
                  </a:lnTo>
                  <a:lnTo>
                    <a:pt x="2575" y="951"/>
                  </a:lnTo>
                  <a:lnTo>
                    <a:pt x="2555" y="953"/>
                  </a:lnTo>
                  <a:lnTo>
                    <a:pt x="2535" y="951"/>
                  </a:lnTo>
                  <a:lnTo>
                    <a:pt x="2517" y="944"/>
                  </a:lnTo>
                  <a:lnTo>
                    <a:pt x="2502" y="931"/>
                  </a:lnTo>
                  <a:lnTo>
                    <a:pt x="2490" y="917"/>
                  </a:lnTo>
                  <a:lnTo>
                    <a:pt x="2483" y="899"/>
                  </a:lnTo>
                  <a:lnTo>
                    <a:pt x="2480" y="879"/>
                  </a:lnTo>
                  <a:lnTo>
                    <a:pt x="2480" y="75"/>
                  </a:lnTo>
                  <a:lnTo>
                    <a:pt x="2483" y="55"/>
                  </a:lnTo>
                  <a:lnTo>
                    <a:pt x="2490" y="37"/>
                  </a:lnTo>
                  <a:lnTo>
                    <a:pt x="2502" y="22"/>
                  </a:lnTo>
                  <a:lnTo>
                    <a:pt x="2517" y="10"/>
                  </a:lnTo>
                  <a:lnTo>
                    <a:pt x="2535" y="2"/>
                  </a:lnTo>
                  <a:lnTo>
                    <a:pt x="2555" y="0"/>
                  </a:lnTo>
                  <a:close/>
                  <a:moveTo>
                    <a:pt x="902" y="0"/>
                  </a:moveTo>
                  <a:lnTo>
                    <a:pt x="922" y="2"/>
                  </a:lnTo>
                  <a:lnTo>
                    <a:pt x="939" y="10"/>
                  </a:lnTo>
                  <a:lnTo>
                    <a:pt x="955" y="22"/>
                  </a:lnTo>
                  <a:lnTo>
                    <a:pt x="967" y="37"/>
                  </a:lnTo>
                  <a:lnTo>
                    <a:pt x="974" y="55"/>
                  </a:lnTo>
                  <a:lnTo>
                    <a:pt x="977" y="75"/>
                  </a:lnTo>
                  <a:lnTo>
                    <a:pt x="977" y="879"/>
                  </a:lnTo>
                  <a:lnTo>
                    <a:pt x="974" y="899"/>
                  </a:lnTo>
                  <a:lnTo>
                    <a:pt x="967" y="917"/>
                  </a:lnTo>
                  <a:lnTo>
                    <a:pt x="955" y="931"/>
                  </a:lnTo>
                  <a:lnTo>
                    <a:pt x="939" y="944"/>
                  </a:lnTo>
                  <a:lnTo>
                    <a:pt x="922" y="951"/>
                  </a:lnTo>
                  <a:lnTo>
                    <a:pt x="902" y="953"/>
                  </a:lnTo>
                  <a:lnTo>
                    <a:pt x="882" y="951"/>
                  </a:lnTo>
                  <a:lnTo>
                    <a:pt x="864" y="944"/>
                  </a:lnTo>
                  <a:lnTo>
                    <a:pt x="848" y="931"/>
                  </a:lnTo>
                  <a:lnTo>
                    <a:pt x="837" y="917"/>
                  </a:lnTo>
                  <a:lnTo>
                    <a:pt x="829" y="899"/>
                  </a:lnTo>
                  <a:lnTo>
                    <a:pt x="826" y="879"/>
                  </a:lnTo>
                  <a:lnTo>
                    <a:pt x="826" y="75"/>
                  </a:lnTo>
                  <a:lnTo>
                    <a:pt x="829" y="55"/>
                  </a:lnTo>
                  <a:lnTo>
                    <a:pt x="837" y="37"/>
                  </a:lnTo>
                  <a:lnTo>
                    <a:pt x="848" y="22"/>
                  </a:lnTo>
                  <a:lnTo>
                    <a:pt x="864" y="10"/>
                  </a:lnTo>
                  <a:lnTo>
                    <a:pt x="882" y="2"/>
                  </a:lnTo>
                  <a:lnTo>
                    <a:pt x="902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8" name="Rectangle 4">
            <a:extLst>
              <a:ext uri="{FF2B5EF4-FFF2-40B4-BE49-F238E27FC236}">
                <a16:creationId xmlns:a16="http://schemas.microsoft.com/office/drawing/2014/main" id="{D6C68666-60C0-ED49-BF36-8EF0C307BBBF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2058916" y="6399749"/>
            <a:ext cx="4534733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28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>
                <a:solidFill>
                  <a:schemeClr val="bg2">
                    <a:lumMod val="65000"/>
                  </a:schemeClr>
                </a:solidFill>
                <a:latin typeface="+mn-lt"/>
                <a:ea typeface="+mn-ea"/>
                <a:cs typeface="CiscoSans Thin"/>
              </a:rPr>
              <a:t>© 2020 Cisco and/or its affiliates. All rights reserved. Cisco Confidential   </a:t>
            </a:r>
          </a:p>
        </p:txBody>
      </p:sp>
    </p:spTree>
    <p:extLst>
      <p:ext uri="{BB962C8B-B14F-4D97-AF65-F5344CB8AC3E}">
        <p14:creationId xmlns:p14="http://schemas.microsoft.com/office/powerpoint/2010/main" val="4218231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Left Photo Sk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4C42D79D-196D-79B2-C9D9-9E420F6F73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2014" y="2941508"/>
            <a:ext cx="7223760" cy="1504200"/>
          </a:xfrm>
          <a:prstGeom prst="rect">
            <a:avLst/>
          </a:prstGeom>
          <a:noFill/>
        </p:spPr>
        <p:txBody>
          <a:bodyPr lIns="45720" tIns="45720" rIns="45720" bIns="45720" anchor="b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5400" b="0" i="0" spc="0" baseline="0">
                <a:solidFill>
                  <a:schemeClr val="bg1"/>
                </a:solidFill>
                <a:latin typeface="+mj-lt"/>
                <a:cs typeface="CiscoSansTT ExtraLight"/>
              </a:defRPr>
            </a:lvl1pPr>
          </a:lstStyle>
          <a:p>
            <a:r>
              <a:rPr lang="en-GB" dirty="0"/>
              <a:t>Presentation title</a:t>
            </a:r>
            <a:endParaRPr lang="en-US" dirty="0"/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8D946DB3-26D2-2EE1-728C-7D32C4930F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2014" y="4533637"/>
            <a:ext cx="7223760" cy="398668"/>
          </a:xfrm>
          <a:prstGeom prst="rect">
            <a:avLst/>
          </a:prstGeom>
          <a:noFill/>
        </p:spPr>
        <p:txBody>
          <a:bodyPr lIns="45720" tIns="45720" rIns="45720" bIns="4572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400" b="0" i="0" baseline="0">
                <a:solidFill>
                  <a:schemeClr val="bg1"/>
                </a:solidFill>
                <a:latin typeface="+mn-lt"/>
                <a:cs typeface="CiscoSansTT Light" panose="020B0503020201020303" pitchFamily="34" charset="0"/>
              </a:defRPr>
            </a:lvl1pPr>
            <a:lvl2pPr marL="406371" indent="0">
              <a:buNone/>
              <a:defRPr/>
            </a:lvl2pPr>
            <a:lvl3pPr marL="569863" indent="0">
              <a:buNone/>
              <a:defRPr/>
            </a:lvl3pPr>
            <a:lvl4pPr marL="688920" indent="0">
              <a:buNone/>
              <a:defRPr/>
            </a:lvl4pPr>
            <a:lvl5pPr marL="801621" indent="0">
              <a:buNone/>
              <a:defRPr/>
            </a:lvl5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07CA8F8-C47B-50F4-9C65-C46111F86B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2014" y="5150448"/>
            <a:ext cx="7223760" cy="548640"/>
          </a:xfrm>
          <a:prstGeom prst="rect">
            <a:avLst/>
          </a:prstGeom>
          <a:noFill/>
        </p:spPr>
        <p:txBody>
          <a:bodyPr lIns="45720" tIns="45720" rIns="45720" bIns="4572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>
                <a:solidFill>
                  <a:schemeClr val="tx1"/>
                </a:solidFill>
                <a:latin typeface="+mn-lt"/>
                <a:cs typeface="CiscoSansTT Light" panose="020B0503020201020303" pitchFamily="34" charset="0"/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Speaker name, Speaker title </a:t>
            </a:r>
            <a:br>
              <a:rPr lang="en-GB" dirty="0"/>
            </a:br>
            <a:r>
              <a:rPr lang="en-GB" dirty="0"/>
              <a:t>Department</a:t>
            </a:r>
          </a:p>
        </p:txBody>
      </p:sp>
      <p:pic>
        <p:nvPicPr>
          <p:cNvPr id="25" name="Picture 7">
            <a:extLst>
              <a:ext uri="{FF2B5EF4-FFF2-40B4-BE49-F238E27FC236}">
                <a16:creationId xmlns:a16="http://schemas.microsoft.com/office/drawing/2014/main" id="{C5A29C15-48D7-6644-9164-6F819B3D7D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609602" y="431800"/>
            <a:ext cx="714359" cy="375341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5B2559ED-95F1-F66B-5A2F-A212CE3F2F86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2014" y="5824731"/>
            <a:ext cx="7223760" cy="287338"/>
          </a:xfrm>
          <a:prstGeom prst="rect">
            <a:avLst/>
          </a:prstGeom>
        </p:spPr>
        <p:txBody>
          <a:bodyPr lIns="45720" rIns="45720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Date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3142FB2B-DAA9-0877-DC48-2611FC3FC41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86059" y="0"/>
            <a:ext cx="4005943" cy="6858000"/>
          </a:xfrm>
          <a:prstGeom prst="rect">
            <a:avLst/>
          </a:prstGeom>
          <a:solidFill>
            <a:schemeClr val="accent4">
              <a:alpha val="25000"/>
            </a:schemeClr>
          </a:solidFill>
        </p:spPr>
        <p:txBody>
          <a:bodyPr vert="horz" lIns="91420" tIns="45710" rIns="91420" bIns="45710" anchor="ctr"/>
          <a:lstStyle>
            <a:lvl1pPr marL="0" indent="0" algn="ctr">
              <a:buNone/>
              <a:defRPr sz="12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0996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 Midn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0E683ED-333E-71AE-8D5B-04FB014DED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5930" y="2789671"/>
            <a:ext cx="10232136" cy="637377"/>
          </a:xfrm>
          <a:prstGeom prst="rect">
            <a:avLst/>
          </a:prstGeom>
        </p:spPr>
        <p:txBody>
          <a:bodyPr lIns="45720" tIns="45720" rIns="45720" bIns="45720" anchor="b"/>
          <a:lstStyle>
            <a:lvl1pPr marL="0" indent="0" algn="l">
              <a:lnSpc>
                <a:spcPts val="4800"/>
              </a:lnSpc>
              <a:buFont typeface="Arial" panose="020B0604020202020204" pitchFamily="34" charset="0"/>
              <a:buNone/>
              <a:defRPr sz="4400" b="0" i="0" spc="0" baseline="0">
                <a:solidFill>
                  <a:schemeClr val="accent1"/>
                </a:solidFill>
                <a:latin typeface="+mj-lt"/>
                <a:cs typeface="CiscoSansTT ExtraLight" panose="020B0303020201020303" pitchFamily="34" charset="0"/>
              </a:defRPr>
            </a:lvl1pPr>
          </a:lstStyle>
          <a:p>
            <a:r>
              <a:rPr lang="en-GB" dirty="0"/>
              <a:t>Segue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41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Midn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2D482-EDEF-0534-A336-804F44744A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41120" y="2772055"/>
            <a:ext cx="10241280" cy="640080"/>
          </a:xfrm>
          <a:prstGeom prst="rect">
            <a:avLst/>
          </a:prstGeom>
        </p:spPr>
        <p:txBody>
          <a:bodyPr lIns="45720" rIns="45720" anchor="ctr"/>
          <a:lstStyle>
            <a:lvl1pPr marL="0" indent="0" algn="r">
              <a:lnSpc>
                <a:spcPts val="4800"/>
              </a:lnSpc>
              <a:buFont typeface="Arial" panose="020B0604020202020204" pitchFamily="34" charset="0"/>
              <a:buNone/>
              <a:defRPr sz="4400" b="0" i="0" spc="0" baseline="0">
                <a:solidFill>
                  <a:schemeClr val="accent1"/>
                </a:solidFill>
                <a:latin typeface="+mj-lt"/>
                <a:cs typeface="CiscoSansTT ExtraLight" panose="020B0303020201020303" pitchFamily="34" charset="0"/>
              </a:defRPr>
            </a:lvl1pPr>
          </a:lstStyle>
          <a:p>
            <a:r>
              <a:rPr lang="en-GB" dirty="0"/>
              <a:t>Transition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3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Midn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>
            <a:extLst>
              <a:ext uri="{FF2B5EF4-FFF2-40B4-BE49-F238E27FC236}">
                <a16:creationId xmlns:a16="http://schemas.microsoft.com/office/drawing/2014/main" id="{055E4C37-FAD6-B449-9189-A035C0C9E88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1" y="5658220"/>
            <a:ext cx="10972800" cy="465891"/>
          </a:xfrm>
          <a:prstGeom prst="rect">
            <a:avLst/>
          </a:prstGeom>
        </p:spPr>
        <p:txBody>
          <a:bodyPr lIns="45720" tIns="45710" rIns="45720" bIns="45710" anchor="t" anchorCtr="0">
            <a:no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400" b="0" i="0">
                <a:solidFill>
                  <a:schemeClr val="bg2"/>
                </a:solidFill>
                <a:latin typeface="+mn-lt"/>
                <a:cs typeface="CiscoSansTT" panose="020B0503020201020303" pitchFamily="34" charset="0"/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Speaker role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EADEB85-EFB9-A048-BE6B-F1473C4999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233078"/>
            <a:ext cx="10972800" cy="398668"/>
          </a:xfrm>
          <a:prstGeom prst="rect">
            <a:avLst/>
          </a:prstGeom>
        </p:spPr>
        <p:txBody>
          <a:bodyPr lIns="45720" tIns="45710" rIns="45720" bIns="4571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400" b="0" i="0" baseline="0">
                <a:solidFill>
                  <a:schemeClr val="bg2"/>
                </a:solidFill>
                <a:latin typeface="+mn-lt"/>
                <a:cs typeface="CiscoSansTT Light" panose="020B0503020201020303" pitchFamily="34" charset="0"/>
              </a:defRPr>
            </a:lvl1pPr>
            <a:lvl2pPr marL="406371" indent="0">
              <a:buNone/>
              <a:defRPr/>
            </a:lvl2pPr>
            <a:lvl3pPr marL="569863" indent="0">
              <a:buNone/>
              <a:defRPr/>
            </a:lvl3pPr>
            <a:lvl4pPr marL="688920" indent="0">
              <a:buNone/>
              <a:defRPr/>
            </a:lvl4pPr>
            <a:lvl5pPr marL="801621" indent="0">
              <a:buNone/>
              <a:defRPr/>
            </a:lvl5pPr>
          </a:lstStyle>
          <a:p>
            <a:pPr lvl="0"/>
            <a:r>
              <a:rPr lang="en-GB" dirty="0"/>
              <a:t>Speaker name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6E3EA5B-6C70-8F4D-9385-EC53B25066C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9521" y="1398874"/>
            <a:ext cx="10376024" cy="3311089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4800"/>
              </a:lnSpc>
              <a:buFont typeface="Arial" panose="020B0604020202020204" pitchFamily="34" charset="0"/>
              <a:buNone/>
              <a:defRPr sz="4000" b="0" i="0" spc="0" baseline="0">
                <a:solidFill>
                  <a:schemeClr val="bg2"/>
                </a:solidFill>
                <a:latin typeface="+mj-lt"/>
                <a:cs typeface="CiscoSansTT ExtraLight" panose="020B0303020201020303" pitchFamily="34" charset="0"/>
              </a:defRPr>
            </a:lvl1pPr>
          </a:lstStyle>
          <a:p>
            <a:r>
              <a:rPr lang="en-GB" dirty="0"/>
              <a:t>As the adoption of multi-cloud strategy grows, Ulla </a:t>
            </a:r>
            <a:r>
              <a:rPr lang="en-GB" dirty="0" err="1"/>
              <a:t>sitiora</a:t>
            </a:r>
            <a:r>
              <a:rPr lang="en-GB" dirty="0"/>
              <a:t> </a:t>
            </a:r>
            <a:r>
              <a:rPr lang="en-GB" dirty="0" err="1"/>
              <a:t>turest</a:t>
            </a:r>
            <a:r>
              <a:rPr lang="en-GB" dirty="0"/>
              <a:t> </a:t>
            </a:r>
            <a:r>
              <a:rPr lang="en-GB" dirty="0" err="1"/>
              <a:t>experibus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pa </a:t>
            </a:r>
            <a:r>
              <a:rPr lang="en-GB" dirty="0" err="1"/>
              <a:t>dolor</a:t>
            </a:r>
            <a:r>
              <a:rPr lang="en-GB" dirty="0"/>
              <a:t> a </a:t>
            </a:r>
            <a:r>
              <a:rPr lang="en-GB" dirty="0" err="1"/>
              <a:t>conestia</a:t>
            </a:r>
            <a:r>
              <a:rPr lang="en-GB" dirty="0"/>
              <a:t> vent </a:t>
            </a:r>
            <a:r>
              <a:rPr lang="en-GB" dirty="0" err="1"/>
              <a:t>eosse</a:t>
            </a:r>
            <a:r>
              <a:rPr lang="en-GB" dirty="0"/>
              <a:t> non </a:t>
            </a:r>
            <a:r>
              <a:rPr lang="en-GB" dirty="0" err="1"/>
              <a:t>consequ</a:t>
            </a:r>
            <a:r>
              <a:rPr lang="en-GB" dirty="0"/>
              <a:t> </a:t>
            </a:r>
            <a:r>
              <a:rPr lang="en-GB" dirty="0" err="1"/>
              <a:t>aturit</a:t>
            </a:r>
            <a:r>
              <a:rPr lang="en-GB" dirty="0"/>
              <a:t> </a:t>
            </a:r>
            <a:r>
              <a:rPr lang="en-GB" dirty="0" err="1"/>
              <a:t>faccum</a:t>
            </a:r>
            <a:r>
              <a:rPr lang="en-GB" dirty="0"/>
              <a:t> qui </a:t>
            </a:r>
            <a:r>
              <a:rPr lang="en-GB" dirty="0" err="1"/>
              <a:t>dolor</a:t>
            </a:r>
            <a:r>
              <a:rPr lang="en-GB" dirty="0"/>
              <a:t> a </a:t>
            </a:r>
            <a:r>
              <a:rPr lang="en-GB" dirty="0" err="1"/>
              <a:t>num</a:t>
            </a:r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E18B2BC-5B8F-6442-A3B3-AB5D063112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341976" y="733891"/>
            <a:ext cx="1508048" cy="836396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191B82D-853E-F074-193C-5B7F13F89D29}"/>
              </a:ext>
            </a:extLst>
          </p:cNvPr>
          <p:cNvCxnSpPr>
            <a:cxnSpLocks/>
          </p:cNvCxnSpPr>
          <p:nvPr userDrawn="1"/>
        </p:nvCxnSpPr>
        <p:spPr>
          <a:xfrm>
            <a:off x="4545877" y="4934857"/>
            <a:ext cx="310025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961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520C842-0F32-695C-C13C-22709486A20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1966" y="1549400"/>
            <a:ext cx="5166360" cy="660401"/>
          </a:xfrm>
          <a:prstGeom prst="rect">
            <a:avLst/>
          </a:prstGeom>
        </p:spPr>
        <p:txBody>
          <a:bodyPr lIns="45720" tIns="45720" rIns="45720" bIns="45720" anchor="b">
            <a:no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3200" b="0" i="0" spc="0" baseline="0">
                <a:solidFill>
                  <a:schemeClr val="accent1"/>
                </a:solidFill>
                <a:latin typeface="+mj-lt"/>
                <a:cs typeface="CiscoSansTT ExtraLight" panose="020B0303020201020303" pitchFamily="34" charset="0"/>
              </a:defRPr>
            </a:lvl1pPr>
          </a:lstStyle>
          <a:p>
            <a:r>
              <a:rPr lang="en-GB" dirty="0"/>
              <a:t>Heading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68D6516-732F-28D1-A6A6-F2DE6AD69B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1964" y="2565400"/>
            <a:ext cx="5166360" cy="2743200"/>
          </a:xfrm>
          <a:prstGeom prst="rect">
            <a:avLst/>
          </a:prstGeom>
        </p:spPr>
        <p:txBody>
          <a:bodyPr lIns="45720" tIns="45720" rIns="45720" bIns="45720">
            <a:noAutofit/>
          </a:bodyPr>
          <a:lstStyle>
            <a:lvl1pPr marL="0" marR="0" indent="0" algn="l" defTabSz="91227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0" i="0" baseline="0">
                <a:solidFill>
                  <a:schemeClr val="bg2"/>
                </a:solidFill>
                <a:latin typeface="+mn-lt"/>
                <a:cs typeface="CiscoSansTT Light" panose="020B0503020201020303" pitchFamily="34" charset="0"/>
              </a:defRPr>
            </a:lvl1pPr>
            <a:lvl2pPr marL="406371" indent="0">
              <a:buNone/>
              <a:defRPr/>
            </a:lvl2pPr>
            <a:lvl3pPr marL="569863" indent="0">
              <a:buNone/>
              <a:defRPr/>
            </a:lvl3pPr>
            <a:lvl4pPr marL="688920" indent="0">
              <a:buNone/>
              <a:defRPr/>
            </a:lvl4pPr>
            <a:lvl5pPr marL="801621" indent="0">
              <a:buNone/>
              <a:defRPr/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et dolore.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et dolore.</a:t>
            </a:r>
            <a:endParaRPr lang="en-GB" dirty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666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35059BF6-2F19-7F49-9CBE-82197BDDFC8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10937" y="2382519"/>
            <a:ext cx="5169260" cy="365760"/>
          </a:xfrm>
          <a:prstGeom prst="rect">
            <a:avLst/>
          </a:prstGeom>
        </p:spPr>
        <p:txBody>
          <a:bodyPr lIns="45720" tIns="45720" rIns="45720" bIns="4572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 baseline="0">
                <a:solidFill>
                  <a:schemeClr val="bg2"/>
                </a:solidFill>
                <a:latin typeface="+mn-lt"/>
                <a:cs typeface="CiscoSansTT Light" panose="020B0503020201020303" pitchFamily="34" charset="0"/>
              </a:defRPr>
            </a:lvl1pPr>
            <a:lvl2pPr marL="406371" indent="0">
              <a:buNone/>
              <a:defRPr/>
            </a:lvl2pPr>
            <a:lvl3pPr marL="569863" indent="0">
              <a:buNone/>
              <a:defRPr/>
            </a:lvl3pPr>
            <a:lvl4pPr marL="688920" indent="0">
              <a:buNone/>
              <a:defRPr/>
            </a:lvl4pPr>
            <a:lvl5pPr marL="801621" indent="0">
              <a:buNone/>
              <a:defRPr/>
            </a:lvl5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A8B70A03-DFE5-BAFE-E792-E9F9971D5DD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1965" y="2382520"/>
            <a:ext cx="5169260" cy="365760"/>
          </a:xfrm>
          <a:prstGeom prst="rect">
            <a:avLst/>
          </a:prstGeom>
        </p:spPr>
        <p:txBody>
          <a:bodyPr lIns="45720" tIns="45720" rIns="45720" bIns="4572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 baseline="0">
                <a:solidFill>
                  <a:schemeClr val="bg2"/>
                </a:solidFill>
                <a:latin typeface="+mn-lt"/>
                <a:cs typeface="CiscoSansTT Light" panose="020B0503020201020303" pitchFamily="34" charset="0"/>
              </a:defRPr>
            </a:lvl1pPr>
            <a:lvl2pPr marL="406371" indent="0">
              <a:buNone/>
              <a:defRPr/>
            </a:lvl2pPr>
            <a:lvl3pPr marL="569863" indent="0">
              <a:buNone/>
              <a:defRPr/>
            </a:lvl3pPr>
            <a:lvl4pPr marL="688920" indent="0">
              <a:buNone/>
              <a:defRPr/>
            </a:lvl4pPr>
            <a:lvl5pPr marL="801621" indent="0">
              <a:buNone/>
              <a:defRPr/>
            </a:lvl5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F8DA8E-89D4-2754-2F23-8BC1A882CC6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3679" y="2932588"/>
            <a:ext cx="5166360" cy="1463040"/>
          </a:xfrm>
          <a:prstGeom prst="rect">
            <a:avLst/>
          </a:prstGeom>
        </p:spPr>
        <p:txBody>
          <a:bodyPr lIns="45720" tIns="45720" rIns="45720" bIns="45720">
            <a:noAutofit/>
          </a:bodyPr>
          <a:lstStyle>
            <a:lvl1pPr marL="0" marR="0" indent="0" algn="l" defTabSz="912276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0" i="0" baseline="0">
                <a:solidFill>
                  <a:schemeClr val="bg2"/>
                </a:solidFill>
                <a:latin typeface="+mn-lt"/>
                <a:cs typeface="CiscoSansTT Light" panose="020B0503020201020303" pitchFamily="34" charset="0"/>
              </a:defRPr>
            </a:lvl1pPr>
            <a:lvl2pPr marL="406371" indent="0">
              <a:buNone/>
              <a:defRPr/>
            </a:lvl2pPr>
            <a:lvl3pPr marL="569863" indent="0">
              <a:buNone/>
              <a:defRPr/>
            </a:lvl3pPr>
            <a:lvl4pPr marL="688920" indent="0">
              <a:buNone/>
              <a:defRPr/>
            </a:lvl4pPr>
            <a:lvl5pPr marL="801621" indent="0">
              <a:buNone/>
              <a:defRPr/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labore et dolore. </a:t>
            </a:r>
          </a:p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labore.</a:t>
            </a:r>
          </a:p>
          <a:p>
            <a:pPr lvl="0"/>
            <a:endParaRPr lang="en-GB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AC6832F-2D70-B8EC-0B06-A53E0213069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99977" y="2932588"/>
            <a:ext cx="5166360" cy="1463040"/>
          </a:xfrm>
          <a:prstGeom prst="rect">
            <a:avLst/>
          </a:prstGeom>
        </p:spPr>
        <p:txBody>
          <a:bodyPr lIns="45720" tIns="45720" rIns="45720" bIns="45720">
            <a:noAutofit/>
          </a:bodyPr>
          <a:lstStyle>
            <a:lvl1pPr marL="0" marR="0" indent="0" algn="l" defTabSz="912276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0" i="0" baseline="0">
                <a:solidFill>
                  <a:schemeClr val="bg2"/>
                </a:solidFill>
                <a:latin typeface="+mn-lt"/>
                <a:cs typeface="CiscoSansTT Light" panose="020B0503020201020303" pitchFamily="34" charset="0"/>
              </a:defRPr>
            </a:lvl1pPr>
            <a:lvl2pPr marL="406371" indent="0">
              <a:buNone/>
              <a:defRPr/>
            </a:lvl2pPr>
            <a:lvl3pPr marL="569863" indent="0">
              <a:buNone/>
              <a:defRPr/>
            </a:lvl3pPr>
            <a:lvl4pPr marL="688920" indent="0">
              <a:buNone/>
              <a:defRPr/>
            </a:lvl4pPr>
            <a:lvl5pPr marL="801621" indent="0">
              <a:buNone/>
              <a:defRPr/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labore et dolore. </a:t>
            </a:r>
          </a:p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labore.</a:t>
            </a:r>
          </a:p>
          <a:p>
            <a:pPr lvl="0"/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EA1A354-0871-A2E1-F013-7080A6D3E53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1966" y="1549400"/>
            <a:ext cx="5166360" cy="660401"/>
          </a:xfrm>
          <a:prstGeom prst="rect">
            <a:avLst/>
          </a:prstGeom>
        </p:spPr>
        <p:txBody>
          <a:bodyPr lIns="45720" tIns="45720" rIns="45720" bIns="4572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 spc="0" baseline="0">
                <a:solidFill>
                  <a:schemeClr val="accent1"/>
                </a:solidFill>
                <a:latin typeface="+mj-lt"/>
                <a:cs typeface="CiscoSansTT ExtraLight" panose="020B0303020201020303" pitchFamily="34" charset="0"/>
              </a:defRPr>
            </a:lvl1pPr>
          </a:lstStyle>
          <a:p>
            <a:r>
              <a:rPr lang="en-GB" dirty="0"/>
              <a:t>Heading</a:t>
            </a:r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6C8EA024-D9FE-B723-2F3F-890E3F4517D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07661" y="1551433"/>
            <a:ext cx="5165819" cy="658368"/>
          </a:xfrm>
          <a:prstGeom prst="rect">
            <a:avLst/>
          </a:prstGeom>
        </p:spPr>
        <p:txBody>
          <a:bodyPr lIns="45720" tIns="45720" rIns="45720" bIns="4572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accent1"/>
                </a:solidFill>
                <a:latin typeface="+mj-lt"/>
                <a:cs typeface="CiscoSansTT ExtraLight" panose="020B0303020201020303" pitchFamily="34" charset="0"/>
              </a:defRPr>
            </a:lvl1pPr>
          </a:lstStyle>
          <a:p>
            <a:r>
              <a:rPr lang="en-GB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182608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43E5826-E261-5240-BCCC-F517FDB6EBB5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1142755" y="6373473"/>
            <a:ext cx="4534733" cy="175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defTabSz="81431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0" i="0" spc="27" baseline="0" dirty="0">
                <a:solidFill>
                  <a:schemeClr val="bg2"/>
                </a:solidFill>
                <a:latin typeface="+mn-lt"/>
                <a:ea typeface="+mn-ea"/>
                <a:cs typeface="CiscoSansTT Light" panose="020B0503020201020303" pitchFamily="34" charset="0"/>
              </a:rPr>
              <a:t>© 2024  Cisco and/or its affiliates. All rights reserved.   Cisco Confidential</a:t>
            </a: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563804D0-1B5B-924C-8995-DA787F4942D5}"/>
              </a:ext>
            </a:extLst>
          </p:cNvPr>
          <p:cNvPicPr>
            <a:picLocks noChangeAspect="1"/>
          </p:cNvPicPr>
          <p:nvPr userDrawn="1"/>
        </p:nvPicPr>
        <p:blipFill>
          <a:blip r:embed="rId3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7"/>
              </a:ext>
            </a:extLst>
          </a:blip>
          <a:srcRect/>
          <a:stretch/>
        </p:blipFill>
        <p:spPr>
          <a:xfrm>
            <a:off x="609602" y="6342698"/>
            <a:ext cx="396305" cy="208228"/>
          </a:xfrm>
          <a:prstGeom prst="rect">
            <a:avLst/>
          </a:prstGeom>
        </p:spPr>
      </p:pic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F21F2830-F0A3-2EAC-C709-5C928A8C4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2" y="384079"/>
            <a:ext cx="10972800" cy="685800"/>
          </a:xfrm>
          <a:prstGeom prst="rect">
            <a:avLst/>
          </a:prstGeom>
        </p:spPr>
        <p:txBody>
          <a:bodyPr vert="horz" lIns="45720" tIns="45720" rIns="4572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55BE63C-8C0C-FC75-3DF2-F8F96A3C8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2" y="1409700"/>
            <a:ext cx="10972798" cy="4724400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4E16DB-7696-CDD6-3D79-18E4719CE4FC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xmlns="" val="ftr"/>
              </p:ext>
            </p:extLst>
          </p:nvPr>
        </p:nvSpPr>
        <p:spPr>
          <a:xfrm>
            <a:off x="11385550" y="6672580"/>
            <a:ext cx="765175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Cisco Confidential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48" r:id="rId1"/>
    <p:sldLayoutId id="2147484147" r:id="rId2"/>
    <p:sldLayoutId id="2147484151" r:id="rId3"/>
    <p:sldLayoutId id="2147484150" r:id="rId4"/>
    <p:sldLayoutId id="2147484201" r:id="rId5"/>
    <p:sldLayoutId id="2147484204" r:id="rId6"/>
    <p:sldLayoutId id="2147484089" r:id="rId7"/>
    <p:sldLayoutId id="2147484159" r:id="rId8"/>
    <p:sldLayoutId id="2147484207" r:id="rId9"/>
    <p:sldLayoutId id="2147484209" r:id="rId10"/>
    <p:sldLayoutId id="2147484099" r:id="rId11"/>
    <p:sldLayoutId id="2147484211" r:id="rId12"/>
    <p:sldLayoutId id="2147484161" r:id="rId13"/>
    <p:sldLayoutId id="2147484102" r:id="rId14"/>
    <p:sldLayoutId id="2147484166" r:id="rId15"/>
    <p:sldLayoutId id="2147484181" r:id="rId16"/>
    <p:sldLayoutId id="2147484125" r:id="rId17"/>
    <p:sldLayoutId id="2147484117" r:id="rId18"/>
    <p:sldLayoutId id="2147484145" r:id="rId19"/>
    <p:sldLayoutId id="2147484118" r:id="rId20"/>
    <p:sldLayoutId id="2147484130" r:id="rId21"/>
    <p:sldLayoutId id="2147484131" r:id="rId22"/>
    <p:sldLayoutId id="2147484127" r:id="rId23"/>
    <p:sldLayoutId id="2147484128" r:id="rId24"/>
    <p:sldLayoutId id="2147484120" r:id="rId25"/>
    <p:sldLayoutId id="2147484133" r:id="rId26"/>
    <p:sldLayoutId id="2147484108" r:id="rId27"/>
    <p:sldLayoutId id="2147484110" r:id="rId28"/>
    <p:sldLayoutId id="2147484136" r:id="rId29"/>
    <p:sldLayoutId id="2147484075" r:id="rId30"/>
    <p:sldLayoutId id="2147484212" r:id="rId31"/>
    <p:sldLayoutId id="2147484213" r:id="rId32"/>
    <p:sldLayoutId id="2147484214" r:id="rId33"/>
    <p:sldLayoutId id="2147484216" r:id="rId3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227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600" b="0" i="0" u="none" kern="1200" dirty="0">
          <a:solidFill>
            <a:schemeClr val="accent1"/>
          </a:solidFill>
          <a:latin typeface="+mj-lt"/>
          <a:ea typeface="CiscoSansTT Thin" charset="0"/>
          <a:cs typeface="CiscoSansTT Thin" charset="0"/>
        </a:defRPr>
      </a:lvl1pPr>
      <a:lvl2pPr algn="l" defTabSz="91227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2pPr>
      <a:lvl3pPr algn="l" defTabSz="91227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3pPr>
      <a:lvl4pPr algn="l" defTabSz="91227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4pPr>
      <a:lvl5pPr algn="l" defTabSz="91227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5pPr>
      <a:lvl6pPr marL="609595" algn="l" defTabSz="91227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6pPr>
      <a:lvl7pPr marL="1219190" algn="l" defTabSz="91227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7pPr>
      <a:lvl8pPr marL="1828785" algn="l" defTabSz="91227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8pPr>
      <a:lvl9pPr marL="2438379" algn="l" defTabSz="91227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226482" indent="-226482" algn="l" defTabSz="912276" rtl="0" eaLnBrk="1" fontAlgn="base" hangingPunct="1">
        <a:lnSpc>
          <a:spcPct val="95000"/>
        </a:lnSpc>
        <a:spcBef>
          <a:spcPts val="1433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lang="en-US" sz="2400" kern="1200" dirty="0">
          <a:solidFill>
            <a:schemeClr val="bg2"/>
          </a:solidFill>
          <a:latin typeface="+mn-lt"/>
          <a:ea typeface="ＭＳ Ｐゴシック" charset="0"/>
          <a:cs typeface="CiscoSans"/>
        </a:defRPr>
      </a:lvl1pPr>
      <a:lvl2pPr marL="457200" indent="-227013" algn="l" defTabSz="912276" rtl="0" eaLnBrk="1" fontAlgn="base" hangingPunct="1">
        <a:lnSpc>
          <a:spcPct val="95000"/>
        </a:lnSpc>
        <a:spcBef>
          <a:spcPts val="800"/>
        </a:spcBef>
        <a:spcAft>
          <a:spcPct val="0"/>
        </a:spcAft>
        <a:buClr>
          <a:schemeClr val="accent1"/>
        </a:buClr>
        <a:buFont typeface="Arial" charset="0"/>
        <a:buChar char="•"/>
        <a:defRPr lang="en-US" sz="2000" kern="1200" dirty="0">
          <a:solidFill>
            <a:schemeClr val="bg2"/>
          </a:solidFill>
          <a:latin typeface="+mn-lt"/>
          <a:ea typeface="ＭＳ Ｐゴシック" charset="0"/>
          <a:cs typeface="CiscoSans"/>
        </a:defRPr>
      </a:lvl2pPr>
      <a:lvl3pPr marL="569913" indent="-230188" algn="l" defTabSz="912276" rtl="0" eaLnBrk="1" fontAlgn="base" hangingPunct="1">
        <a:lnSpc>
          <a:spcPct val="95000"/>
        </a:lnSpc>
        <a:spcBef>
          <a:spcPts val="833"/>
        </a:spcBef>
        <a:spcAft>
          <a:spcPct val="0"/>
        </a:spcAft>
        <a:buClr>
          <a:schemeClr val="accent1"/>
        </a:buClr>
        <a:buFont typeface="Arial" charset="0"/>
        <a:buChar char="•"/>
        <a:defRPr lang="en-US" sz="1800" kern="1200" dirty="0">
          <a:solidFill>
            <a:schemeClr val="bg2"/>
          </a:solidFill>
          <a:latin typeface="+mn-lt"/>
          <a:ea typeface="ＭＳ Ｐゴシック" charset="0"/>
          <a:cs typeface="CiscoSans"/>
        </a:defRPr>
      </a:lvl3pPr>
      <a:lvl4pPr marL="687388" indent="-230188" algn="l" defTabSz="912276" rtl="0" eaLnBrk="1" fontAlgn="base" hangingPunct="1">
        <a:lnSpc>
          <a:spcPct val="95000"/>
        </a:lnSpc>
        <a:spcBef>
          <a:spcPts val="833"/>
        </a:spcBef>
        <a:spcAft>
          <a:spcPct val="0"/>
        </a:spcAft>
        <a:buClr>
          <a:schemeClr val="accent1"/>
        </a:buClr>
        <a:buFont typeface="Arial" charset="0"/>
        <a:buChar char="•"/>
        <a:defRPr lang="en-US" sz="1600" kern="1200" dirty="0">
          <a:solidFill>
            <a:schemeClr val="bg2"/>
          </a:solidFill>
          <a:latin typeface="+mn-lt"/>
          <a:ea typeface="ＭＳ Ｐゴシック" charset="0"/>
          <a:cs typeface="CiscoSans"/>
        </a:defRPr>
      </a:lvl4pPr>
      <a:lvl5pPr marL="801688" indent="-231775" algn="l" defTabSz="912276" rtl="0" eaLnBrk="1" fontAlgn="base" hangingPunct="1">
        <a:lnSpc>
          <a:spcPct val="95000"/>
        </a:lnSpc>
        <a:spcBef>
          <a:spcPts val="833"/>
        </a:spcBef>
        <a:spcAft>
          <a:spcPct val="0"/>
        </a:spcAft>
        <a:buClr>
          <a:schemeClr val="accent1"/>
        </a:buClr>
        <a:buFont typeface="Arial" charset="0"/>
        <a:buChar char="•"/>
        <a:defRPr lang="en-US" sz="1400" kern="1200" dirty="0">
          <a:solidFill>
            <a:schemeClr val="bg2"/>
          </a:solidFill>
          <a:latin typeface="+mn-lt"/>
          <a:ea typeface="ＭＳ Ｐゴシック" charset="0"/>
          <a:cs typeface="CiscoSans"/>
        </a:defRPr>
      </a:lvl5pPr>
      <a:lvl6pPr marL="1151798" indent="-228592" algn="l" defTabSz="914362" rtl="0" eaLnBrk="1" latinLnBrk="0" hangingPunct="1">
        <a:spcBef>
          <a:spcPts val="800"/>
        </a:spcBef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247781" indent="-228561" algn="l" defTabSz="914362" rtl="0" eaLnBrk="1" latinLnBrk="0" hangingPunct="1">
        <a:spcBef>
          <a:spcPts val="800"/>
        </a:spcBef>
        <a:buFont typeface="Arial" pitchFamily="34" charset="0"/>
        <a:buChar char="•"/>
        <a:defRPr sz="1067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267" indent="0" algn="l" defTabSz="914362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38" indent="-228592" algn="l" defTabSz="9143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6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62" algn="l" defTabSz="91436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2" algn="l" defTabSz="91436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5" algn="l" defTabSz="91436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3" algn="l" defTabSz="91436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6" algn="l" defTabSz="91436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7" algn="l" defTabSz="91436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0" algn="l" defTabSz="91436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" userDrawn="1">
          <p15:clr>
            <a:srgbClr val="F26B43"/>
          </p15:clr>
        </p15:guide>
        <p15:guide id="3" pos="7296" userDrawn="1">
          <p15:clr>
            <a:srgbClr val="F26B43"/>
          </p15:clr>
        </p15:guide>
        <p15:guide id="6" pos="3835" userDrawn="1">
          <p15:clr>
            <a:srgbClr val="F26B43"/>
          </p15:clr>
        </p15:guide>
        <p15:guide id="9" orient="horz" pos="3864" userDrawn="1">
          <p15:clr>
            <a:srgbClr val="F26B43"/>
          </p15:clr>
        </p15:guide>
        <p15:guide id="10" orient="horz" pos="240" userDrawn="1">
          <p15:clr>
            <a:srgbClr val="F26B43"/>
          </p15:clr>
        </p15:guide>
        <p15:guide id="11" orient="horz" pos="2160" userDrawn="1">
          <p15:clr>
            <a:srgbClr val="F26B43"/>
          </p15:clr>
        </p15:guide>
        <p15:guide id="12" orient="horz" pos="672" userDrawn="1">
          <p15:clr>
            <a:srgbClr val="F26B43"/>
          </p15:clr>
        </p15:guide>
        <p15:guide id="13" orient="horz" pos="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AD22F-972E-1483-1E83-1582973D15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Understanding Modern Vulnerability Management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63D70B0C-045B-1E42-DAB1-FFB9DB0CE5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Jerry Gamblin, Principal Engineer, Cisco Threat Detection and Response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9C01848-13F2-4623-A368-682E2127E46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June 18</a:t>
            </a:r>
            <a:r>
              <a:rPr lang="en-US" baseline="30000" dirty="0"/>
              <a:t>th</a:t>
            </a:r>
            <a:r>
              <a:rPr lang="en-US" dirty="0"/>
              <a:t>, 2024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83E266-2D68-EEF7-A68C-6CD34A3574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26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FC85D-38EA-C8B1-FDC3-ABA88A8670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Network Changes</a:t>
            </a:r>
          </a:p>
        </p:txBody>
      </p:sp>
    </p:spTree>
    <p:extLst>
      <p:ext uri="{BB962C8B-B14F-4D97-AF65-F5344CB8AC3E}">
        <p14:creationId xmlns:p14="http://schemas.microsoft.com/office/powerpoint/2010/main" val="335977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Read More">
            <a:extLst>
              <a:ext uri="{FF2B5EF4-FFF2-40B4-BE49-F238E27FC236}">
                <a16:creationId xmlns:a16="http://schemas.microsoft.com/office/drawing/2014/main" id="{2E8DFDFB-55E7-C92D-283B-EBF3788D6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696" y="234696"/>
            <a:ext cx="6388608" cy="638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77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19BD9894-2D71-21C1-99D0-D5265F1E1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55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4B1F9-32AB-A6D6-D44A-7956742091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Identifying Vulnerabilities in the New Era</a:t>
            </a:r>
          </a:p>
        </p:txBody>
      </p:sp>
    </p:spTree>
    <p:extLst>
      <p:ext uri="{BB962C8B-B14F-4D97-AF65-F5344CB8AC3E}">
        <p14:creationId xmlns:p14="http://schemas.microsoft.com/office/powerpoint/2010/main" val="114653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E914B1-700B-E0B3-D398-15FBB688C9A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22910" y="736600"/>
            <a:ext cx="4842181" cy="5384799"/>
          </a:xfrm>
        </p:spPr>
        <p:txBody>
          <a:bodyPr anchor="ctr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Unpatched Software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Internal Software Flaws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Misconfigurations</a:t>
            </a:r>
          </a:p>
          <a:p>
            <a:pPr marL="863571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Cloud</a:t>
            </a:r>
          </a:p>
          <a:p>
            <a:pPr marL="863571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Software</a:t>
            </a:r>
          </a:p>
          <a:p>
            <a:pPr marL="863571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Network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725EF8-AB35-C19C-D3BF-3369BA217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2" y="2389491"/>
            <a:ext cx="4594524" cy="1668780"/>
          </a:xfrm>
        </p:spPr>
        <p:txBody>
          <a:bodyPr anchor="ctr">
            <a:normAutofit fontScale="90000"/>
          </a:bodyPr>
          <a:lstStyle/>
          <a:p>
            <a:r>
              <a:rPr lang="en-US"/>
              <a:t>Most </a:t>
            </a:r>
            <a:br>
              <a:rPr lang="en-US"/>
            </a:br>
            <a:r>
              <a:rPr lang="en-US"/>
              <a:t>Common Vulnerability </a:t>
            </a:r>
            <a:br>
              <a:rPr lang="en-US"/>
            </a:br>
            <a:r>
              <a:rPr lang="en-US"/>
              <a:t>Types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51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2B447B9-3F6A-E31F-41A7-C2E381E20E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/>
              <a:t>Cyentia</a:t>
            </a:r>
            <a:r>
              <a:rPr lang="en-GB" dirty="0"/>
              <a:t> P2P Reports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E8CCD06-3C29-7835-B0D3-B5D3F15AED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Over 75% of all data breaches do not use a known vulnerability with an assigned CVE.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0277F9-825F-0D5B-49AC-99F2774190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www.cyentia.com</a:t>
            </a:r>
            <a:r>
              <a:rPr lang="en-US" dirty="0"/>
              <a:t>/research/</a:t>
            </a:r>
          </a:p>
        </p:txBody>
      </p:sp>
    </p:spTree>
    <p:extLst>
      <p:ext uri="{BB962C8B-B14F-4D97-AF65-F5344CB8AC3E}">
        <p14:creationId xmlns:p14="http://schemas.microsoft.com/office/powerpoint/2010/main" val="197598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FC85D-38EA-C8B1-FDC3-ABA88A8670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Continuous Monitoring &amp; Scanning</a:t>
            </a:r>
          </a:p>
        </p:txBody>
      </p:sp>
    </p:spTree>
    <p:extLst>
      <p:ext uri="{BB962C8B-B14F-4D97-AF65-F5344CB8AC3E}">
        <p14:creationId xmlns:p14="http://schemas.microsoft.com/office/powerpoint/2010/main" val="144166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798C715-F485-1D43-9DCA-EF89C5245D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5360" y="3108960"/>
            <a:ext cx="10241280" cy="64008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7200" b="1" dirty="0"/>
              <a:t>Insert Sales Pitch Here</a:t>
            </a:r>
          </a:p>
        </p:txBody>
      </p:sp>
    </p:spTree>
    <p:extLst>
      <p:ext uri="{BB962C8B-B14F-4D97-AF65-F5344CB8AC3E}">
        <p14:creationId xmlns:p14="http://schemas.microsoft.com/office/powerpoint/2010/main" val="395444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FC85D-38EA-C8B1-FDC3-ABA88A8670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Use Of AI &amp; ML</a:t>
            </a:r>
          </a:p>
        </p:txBody>
      </p:sp>
    </p:spTree>
    <p:extLst>
      <p:ext uri="{BB962C8B-B14F-4D97-AF65-F5344CB8AC3E}">
        <p14:creationId xmlns:p14="http://schemas.microsoft.com/office/powerpoint/2010/main" val="188536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peed vs. Accuracy">
            <a:extLst>
              <a:ext uri="{FF2B5EF4-FFF2-40B4-BE49-F238E27FC236}">
                <a16:creationId xmlns:a16="http://schemas.microsoft.com/office/drawing/2014/main" id="{FB40662F-0683-0828-4BDD-E89D8E1EF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3857" y="2000604"/>
            <a:ext cx="10905066" cy="406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B1A834-0AA0-F2ED-CE36-136925AAB964}"/>
              </a:ext>
            </a:extLst>
          </p:cNvPr>
          <p:cNvSpPr txBox="1"/>
          <p:nvPr/>
        </p:nvSpPr>
        <p:spPr>
          <a:xfrm>
            <a:off x="1818170" y="1512553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Accuracy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BADA9D-BD52-D371-2204-CEC9F998AE33}"/>
              </a:ext>
            </a:extLst>
          </p:cNvPr>
          <p:cNvSpPr txBox="1"/>
          <p:nvPr/>
        </p:nvSpPr>
        <p:spPr>
          <a:xfrm>
            <a:off x="9291233" y="151255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Speed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97D592-F005-E153-7077-EAB5F05521B5}"/>
              </a:ext>
            </a:extLst>
          </p:cNvPr>
          <p:cNvSpPr txBox="1"/>
          <p:nvPr/>
        </p:nvSpPr>
        <p:spPr>
          <a:xfrm>
            <a:off x="5125705" y="1512553"/>
            <a:ext cx="2170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Speed + Accuracy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38DB47-9BE8-1811-9EB5-7517B080C4F7}"/>
              </a:ext>
            </a:extLst>
          </p:cNvPr>
          <p:cNvSpPr txBox="1"/>
          <p:nvPr/>
        </p:nvSpPr>
        <p:spPr>
          <a:xfrm>
            <a:off x="653857" y="475488"/>
            <a:ext cx="106968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Detection Accuracy and Speed</a:t>
            </a:r>
          </a:p>
          <a:p>
            <a:pPr algn="l"/>
            <a:endParaRPr lang="en-US" sz="3200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51167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35F32E5-D215-39C3-FD42-A4990D883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74AA4E7-0991-AAD6-6715-23956AEFC3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/>
              <a:t>Jerry Gamblin</a:t>
            </a:r>
          </a:p>
          <a:p>
            <a:pPr marL="516468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Principal Security Engineer</a:t>
            </a:r>
          </a:p>
          <a:p>
            <a:pPr marL="516468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Cisco Threat Detection &amp; Response</a:t>
            </a:r>
          </a:p>
          <a:p>
            <a:pPr marL="230718" lvl="1" indent="0">
              <a:buNone/>
            </a:pPr>
            <a:r>
              <a:rPr lang="en-US" sz="3200" dirty="0"/>
              <a:t>Contact:</a:t>
            </a:r>
          </a:p>
          <a:p>
            <a:pPr marL="629181" lvl="2" indent="-285750">
              <a:buFont typeface="Arial" panose="020B0604020202020204" pitchFamily="34" charset="0"/>
              <a:buChar char="•"/>
            </a:pPr>
            <a:r>
              <a:rPr lang="en-US" sz="2800" dirty="0"/>
              <a:t>gamblin@cisco.com</a:t>
            </a:r>
          </a:p>
          <a:p>
            <a:pPr marL="629181" lvl="2" indent="-285750">
              <a:buFont typeface="Arial" panose="020B0604020202020204" pitchFamily="34" charset="0"/>
              <a:buChar char="•"/>
            </a:pPr>
            <a:r>
              <a:rPr lang="en-US" sz="2800" dirty="0"/>
              <a:t>@</a:t>
            </a:r>
            <a:r>
              <a:rPr lang="en-US" sz="2800" dirty="0" err="1"/>
              <a:t>jgamblin</a:t>
            </a:r>
            <a:endParaRPr lang="en-US" sz="2800" dirty="0"/>
          </a:p>
          <a:p>
            <a:pPr marL="629181" lvl="2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Jerrygamblin.com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3851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E0237-874C-0148-4A07-C77745CDE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 dirty="0">
                <a:latin typeface="+mj-lt"/>
                <a:ea typeface="+mj-ea"/>
                <a:cs typeface="+mj-cs"/>
              </a:rPr>
              <a:t>Predictive Analytics </a:t>
            </a:r>
            <a:br>
              <a:rPr lang="en-US" sz="3200" kern="1200" dirty="0">
                <a:latin typeface="+mj-lt"/>
                <a:ea typeface="+mj-ea"/>
                <a:cs typeface="+mj-cs"/>
              </a:rPr>
            </a:br>
            <a:endParaRPr lang="en-US" sz="3200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Predictive Analytics">
            <a:extLst>
              <a:ext uri="{FF2B5EF4-FFF2-40B4-BE49-F238E27FC236}">
                <a16:creationId xmlns:a16="http://schemas.microsoft.com/office/drawing/2014/main" id="{4C4D165F-EF8D-128E-C5AD-A0B9717BC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7190" y="1203848"/>
            <a:ext cx="9674571" cy="445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0762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4B1F9-32AB-A6D6-D44A-7956742091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Prioritizing Risks and Threats</a:t>
            </a:r>
          </a:p>
        </p:txBody>
      </p:sp>
    </p:spTree>
    <p:extLst>
      <p:ext uri="{BB962C8B-B14F-4D97-AF65-F5344CB8AC3E}">
        <p14:creationId xmlns:p14="http://schemas.microsoft.com/office/powerpoint/2010/main" val="296344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6106D-28C3-87C0-79F5-3160F77E12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CVE Scoring</a:t>
            </a:r>
          </a:p>
        </p:txBody>
      </p:sp>
    </p:spTree>
    <p:extLst>
      <p:ext uri="{BB962C8B-B14F-4D97-AF65-F5344CB8AC3E}">
        <p14:creationId xmlns:p14="http://schemas.microsoft.com/office/powerpoint/2010/main" val="349704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1F1A22A-AC2F-35D3-0AB7-E3E85C1EF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5239" y="2755665"/>
            <a:ext cx="7501523" cy="2110535"/>
          </a:xfrm>
        </p:spPr>
        <p:txBody>
          <a:bodyPr/>
          <a:lstStyle/>
          <a:p>
            <a:r>
              <a:rPr lang="en-US" sz="26533" dirty="0">
                <a:solidFill>
                  <a:schemeClr val="bg2"/>
                </a:solidFill>
              </a:rPr>
              <a:t>7.11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804F8D-5E23-22FC-89BD-C925AE3A13D2}"/>
              </a:ext>
            </a:extLst>
          </p:cNvPr>
          <p:cNvSpPr txBox="1"/>
          <p:nvPr/>
        </p:nvSpPr>
        <p:spPr>
          <a:xfrm>
            <a:off x="4668216" y="1529360"/>
            <a:ext cx="2509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bg2"/>
                </a:solidFill>
                <a:latin typeface="+mn-lt"/>
              </a:rPr>
              <a:t>Average CVSS Score: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FF8927-3AD4-F41E-23B8-E11B9A715DD9}"/>
              </a:ext>
            </a:extLst>
          </p:cNvPr>
          <p:cNvSpPr txBox="1"/>
          <p:nvPr/>
        </p:nvSpPr>
        <p:spPr>
          <a:xfrm>
            <a:off x="9237773" y="5907839"/>
            <a:ext cx="2242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bg2"/>
                </a:solidFill>
                <a:latin typeface="+mn-lt"/>
              </a:rPr>
              <a:t>Data From CVE.ICU</a:t>
            </a:r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E60471FB-8A21-8A22-3A3F-6BF39487D140}"/>
              </a:ext>
            </a:extLst>
          </p:cNvPr>
          <p:cNvSpPr txBox="1">
            <a:spLocks/>
          </p:cNvSpPr>
          <p:nvPr/>
        </p:nvSpPr>
        <p:spPr bwMode="auto">
          <a:xfrm>
            <a:off x="609602" y="384079"/>
            <a:ext cx="10972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227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3733" b="0" i="0" u="none" kern="1200">
                <a:solidFill>
                  <a:schemeClr val="tx1"/>
                </a:solidFill>
                <a:latin typeface="+mj-lt"/>
                <a:ea typeface="CiscoSansTT Thin" charset="0"/>
                <a:cs typeface="CiscoSansTT Thin" charset="0"/>
              </a:defRPr>
            </a:lvl1pPr>
            <a:lvl2pPr algn="l" defTabSz="91227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>
                <a:solidFill>
                  <a:srgbClr val="676767"/>
                </a:solidFill>
                <a:latin typeface="Arial" charset="0"/>
                <a:ea typeface="ＭＳ Ｐゴシック" charset="0"/>
              </a:defRPr>
            </a:lvl2pPr>
            <a:lvl3pPr algn="l" defTabSz="91227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>
                <a:solidFill>
                  <a:srgbClr val="676767"/>
                </a:solidFill>
                <a:latin typeface="Arial" charset="0"/>
                <a:ea typeface="ＭＳ Ｐゴシック" charset="0"/>
              </a:defRPr>
            </a:lvl3pPr>
            <a:lvl4pPr algn="l" defTabSz="91227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>
                <a:solidFill>
                  <a:srgbClr val="676767"/>
                </a:solidFill>
                <a:latin typeface="Arial" charset="0"/>
                <a:ea typeface="ＭＳ Ｐゴシック" charset="0"/>
              </a:defRPr>
            </a:lvl4pPr>
            <a:lvl5pPr algn="l" defTabSz="91227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>
                <a:solidFill>
                  <a:srgbClr val="676767"/>
                </a:solidFill>
                <a:latin typeface="Arial" charset="0"/>
                <a:ea typeface="ＭＳ Ｐゴシック" charset="0"/>
              </a:defRPr>
            </a:lvl5pPr>
            <a:lvl6pPr marL="609595" algn="l" defTabSz="91227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1219190" algn="l" defTabSz="91227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828785" algn="l" defTabSz="91227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2438379" algn="l" defTabSz="91227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CVSS</a:t>
            </a:r>
          </a:p>
        </p:txBody>
      </p:sp>
    </p:spTree>
    <p:extLst>
      <p:ext uri="{BB962C8B-B14F-4D97-AF65-F5344CB8AC3E}">
        <p14:creationId xmlns:p14="http://schemas.microsoft.com/office/powerpoint/2010/main" val="425955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30C53-05FE-1168-5DD4-54B25B9CA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Exploit Prediction Scoring System (EPSS)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3DB9D7-3079-223B-F21D-55FE751346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 dirty="0"/>
              <a:t>Predictive Risk Scoring For All CVEs</a:t>
            </a:r>
          </a:p>
          <a:p>
            <a:r>
              <a:rPr lang="en-US" sz="3200" dirty="0"/>
              <a:t>Helps Actionable Prioritization</a:t>
            </a:r>
          </a:p>
          <a:p>
            <a:r>
              <a:rPr lang="en-US" sz="3200" dirty="0"/>
              <a:t>Open and Transparent Scoring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03F10E-F45F-B08B-25D7-D8B0452F3D0E}"/>
              </a:ext>
            </a:extLst>
          </p:cNvPr>
          <p:cNvSpPr txBox="1"/>
          <p:nvPr/>
        </p:nvSpPr>
        <p:spPr>
          <a:xfrm>
            <a:off x="10319997" y="6134100"/>
            <a:ext cx="1712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err="1">
                <a:solidFill>
                  <a:schemeClr val="bg2"/>
                </a:solidFill>
                <a:latin typeface="+mn-lt"/>
              </a:rPr>
              <a:t>First.org</a:t>
            </a:r>
            <a:r>
              <a:rPr lang="en-US" dirty="0">
                <a:solidFill>
                  <a:schemeClr val="bg2"/>
                </a:solidFill>
                <a:latin typeface="+mn-lt"/>
              </a:rPr>
              <a:t>/EPSS</a:t>
            </a:r>
          </a:p>
        </p:txBody>
      </p:sp>
    </p:spTree>
    <p:extLst>
      <p:ext uri="{BB962C8B-B14F-4D97-AF65-F5344CB8AC3E}">
        <p14:creationId xmlns:p14="http://schemas.microsoft.com/office/powerpoint/2010/main" val="172808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30C53-05FE-1168-5DD4-54B25B9CA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Well Known Open-Source Risk Scoring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3DB9D7-3079-223B-F21D-55FE751346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 dirty="0"/>
              <a:t>CISA Known Exploited Vulnerabilities Catalog</a:t>
            </a:r>
          </a:p>
          <a:p>
            <a:r>
              <a:rPr lang="en-US" sz="3200" dirty="0"/>
              <a:t>Rapid 7 Metasploit Modules</a:t>
            </a:r>
          </a:p>
          <a:p>
            <a:r>
              <a:rPr lang="en-US" sz="3200" dirty="0"/>
              <a:t>Project Discovery Nuclei Templates</a:t>
            </a:r>
          </a:p>
        </p:txBody>
      </p:sp>
    </p:spTree>
    <p:extLst>
      <p:ext uri="{BB962C8B-B14F-4D97-AF65-F5344CB8AC3E}">
        <p14:creationId xmlns:p14="http://schemas.microsoft.com/office/powerpoint/2010/main" val="220960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30C53-05FE-1168-5DD4-54B25B9CA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Patchthis.app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3DB9D7-3079-223B-F21D-55FE751346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000" dirty="0"/>
              <a:t>List of 6,500 CVEs:</a:t>
            </a:r>
          </a:p>
          <a:p>
            <a:pPr lvl="1"/>
            <a:r>
              <a:rPr lang="en-US" sz="3200" dirty="0"/>
              <a:t>CISA Known Exploited Vulnerabilities Catalog</a:t>
            </a:r>
          </a:p>
          <a:p>
            <a:pPr lvl="1"/>
            <a:r>
              <a:rPr lang="en-US" sz="3200" dirty="0"/>
              <a:t>Rapid 7 Metasploit Modules</a:t>
            </a:r>
          </a:p>
          <a:p>
            <a:pPr lvl="1"/>
            <a:r>
              <a:rPr lang="en-US" sz="3200" dirty="0"/>
              <a:t>Project Discovery Nuclei Templates</a:t>
            </a:r>
          </a:p>
          <a:p>
            <a:pPr lvl="1"/>
            <a:r>
              <a:rPr lang="en-US" sz="3200" dirty="0"/>
              <a:t>EPSS &gt; .95</a:t>
            </a:r>
          </a:p>
        </p:txBody>
      </p:sp>
    </p:spTree>
    <p:extLst>
      <p:ext uri="{BB962C8B-B14F-4D97-AF65-F5344CB8AC3E}">
        <p14:creationId xmlns:p14="http://schemas.microsoft.com/office/powerpoint/2010/main" val="369419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30C53-05FE-1168-5DD4-54B25B9CA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Proprietary Risk Models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3DB9D7-3079-223B-F21D-55FE751346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 dirty="0"/>
              <a:t>Cisco </a:t>
            </a:r>
          </a:p>
          <a:p>
            <a:r>
              <a:rPr lang="en-US" sz="3200" dirty="0"/>
              <a:t>Splunk</a:t>
            </a:r>
          </a:p>
          <a:p>
            <a:r>
              <a:rPr lang="en-US" sz="3200" dirty="0"/>
              <a:t>Tenable</a:t>
            </a:r>
          </a:p>
          <a:p>
            <a:r>
              <a:rPr lang="en-US" sz="3200" dirty="0"/>
              <a:t>Qualys</a:t>
            </a:r>
          </a:p>
          <a:p>
            <a:r>
              <a:rPr lang="en-US" sz="3200" dirty="0"/>
              <a:t>Wiz</a:t>
            </a:r>
          </a:p>
        </p:txBody>
      </p:sp>
    </p:spTree>
    <p:extLst>
      <p:ext uri="{BB962C8B-B14F-4D97-AF65-F5344CB8AC3E}">
        <p14:creationId xmlns:p14="http://schemas.microsoft.com/office/powerpoint/2010/main" val="362646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4B1F9-32AB-A6D6-D44A-7956742091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Mitigating and Managing Vulnerabilities </a:t>
            </a:r>
          </a:p>
        </p:txBody>
      </p:sp>
    </p:spTree>
    <p:extLst>
      <p:ext uri="{BB962C8B-B14F-4D97-AF65-F5344CB8AC3E}">
        <p14:creationId xmlns:p14="http://schemas.microsoft.com/office/powerpoint/2010/main" val="298862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9A393-14D5-C32D-1B35-D65E6FC10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Remediation Capacity</a:t>
            </a:r>
          </a:p>
        </p:txBody>
      </p:sp>
      <p:pic>
        <p:nvPicPr>
          <p:cNvPr id="3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A29E259D-885C-A0DC-72C4-FBE941D8D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788" y="1162532"/>
            <a:ext cx="8775709" cy="500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74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CSC Essential 8: Patching">
            <a:extLst>
              <a:ext uri="{FF2B5EF4-FFF2-40B4-BE49-F238E27FC236}">
                <a16:creationId xmlns:a16="http://schemas.microsoft.com/office/drawing/2014/main" id="{95754AC4-6DFA-6589-48F1-B93D8D9D6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173716"/>
            <a:ext cx="10905066" cy="451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2587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F1EDD56-527E-267E-3127-69A0FD859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Remediation Velocity </a:t>
            </a:r>
          </a:p>
        </p:txBody>
      </p:sp>
      <p:pic>
        <p:nvPicPr>
          <p:cNvPr id="4" name="Picture 3" descr="A picture containing chart&#10;&#10;Description automatically generated">
            <a:extLst>
              <a:ext uri="{FF2B5EF4-FFF2-40B4-BE49-F238E27FC236}">
                <a16:creationId xmlns:a16="http://schemas.microsoft.com/office/drawing/2014/main" id="{187B73A4-8BAD-0E28-0001-4CFFFF953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150" y="1226073"/>
            <a:ext cx="8395700" cy="480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11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4B1F9-32AB-A6D6-D44A-7956742091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Future of Vulnerability Management </a:t>
            </a:r>
          </a:p>
        </p:txBody>
      </p:sp>
    </p:spTree>
    <p:extLst>
      <p:ext uri="{BB962C8B-B14F-4D97-AF65-F5344CB8AC3E}">
        <p14:creationId xmlns:p14="http://schemas.microsoft.com/office/powerpoint/2010/main" val="390179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F409A7-248C-E693-6BF8-D2C0B2941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Future of Vulnerability Management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F22E63-F455-5C48-A277-9D6EADEB7C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 dirty="0"/>
              <a:t>Proactive.</a:t>
            </a:r>
          </a:p>
          <a:p>
            <a:r>
              <a:rPr lang="en-US" sz="3200" dirty="0"/>
              <a:t>Driven By Threat Intelligence.</a:t>
            </a:r>
          </a:p>
          <a:p>
            <a:r>
              <a:rPr lang="en-US" sz="3200" dirty="0"/>
              <a:t>It is Driven By Automation.</a:t>
            </a:r>
          </a:p>
          <a:p>
            <a:r>
              <a:rPr lang="en-US" sz="3200" dirty="0"/>
              <a:t>It Is Still Hard. </a:t>
            </a:r>
          </a:p>
        </p:txBody>
      </p:sp>
    </p:spTree>
    <p:extLst>
      <p:ext uri="{BB962C8B-B14F-4D97-AF65-F5344CB8AC3E}">
        <p14:creationId xmlns:p14="http://schemas.microsoft.com/office/powerpoint/2010/main" val="184981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8FBAA-50C6-0BA1-E722-B1A54120A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45" y="640082"/>
            <a:ext cx="6556604" cy="326024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b="1" dirty="0"/>
              <a:t>Want A </a:t>
            </a:r>
            <a:br>
              <a:rPr lang="en-US" b="1" dirty="0"/>
            </a:br>
            <a:r>
              <a:rPr lang="en-US" b="1" dirty="0"/>
              <a:t>Deeper Dive?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86B01D-9F48-4E35-C0C2-318984D13A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445" y="4072043"/>
            <a:ext cx="6556604" cy="2057046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 descr="Modern Vulnerability Management: Predictive Cybersecurity (Computer  Security)">
            <a:extLst>
              <a:ext uri="{FF2B5EF4-FFF2-40B4-BE49-F238E27FC236}">
                <a16:creationId xmlns:a16="http://schemas.microsoft.com/office/drawing/2014/main" id="{AA0EB0F9-EEEE-431D-4D54-11DB291186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3908"/>
          <a:stretch/>
        </p:blipFill>
        <p:spPr bwMode="auto">
          <a:xfrm>
            <a:off x="7547285" y="557189"/>
            <a:ext cx="4004634" cy="574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0488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35F32E5-D215-39C3-FD42-A4990D883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74AA4E7-0991-AAD6-6715-23956AEFC3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/>
              <a:t>Jerry Gamblin</a:t>
            </a:r>
          </a:p>
          <a:p>
            <a:pPr marL="516468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Principal Security Engineer</a:t>
            </a:r>
          </a:p>
          <a:p>
            <a:pPr marL="516468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Cisco Threat Detection &amp; Response</a:t>
            </a:r>
          </a:p>
          <a:p>
            <a:pPr marL="230718" lvl="1" indent="0">
              <a:buNone/>
            </a:pPr>
            <a:r>
              <a:rPr lang="en-US" sz="3200" dirty="0"/>
              <a:t>Contact:</a:t>
            </a:r>
          </a:p>
          <a:p>
            <a:pPr marL="629181" lvl="2" indent="-285750">
              <a:buFont typeface="Arial" panose="020B0604020202020204" pitchFamily="34" charset="0"/>
              <a:buChar char="•"/>
            </a:pPr>
            <a:r>
              <a:rPr lang="en-US" sz="2800" dirty="0"/>
              <a:t>gamblin@cisco.com</a:t>
            </a:r>
          </a:p>
          <a:p>
            <a:pPr marL="629181" lvl="2" indent="-285750">
              <a:buFont typeface="Arial" panose="020B0604020202020204" pitchFamily="34" charset="0"/>
              <a:buChar char="•"/>
            </a:pPr>
            <a:r>
              <a:rPr lang="en-US" sz="2800" dirty="0"/>
              <a:t>@</a:t>
            </a:r>
            <a:r>
              <a:rPr lang="en-US" sz="2800" dirty="0" err="1"/>
              <a:t>jgamblin</a:t>
            </a:r>
            <a:endParaRPr lang="en-US" sz="2800" dirty="0"/>
          </a:p>
          <a:p>
            <a:pPr marL="629181" lvl="2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Jerrygamblin.com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4593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129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49EDFAC-91DD-D43A-5306-52C5F7C35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20C1F91-3C35-9336-8361-2C45A3A57E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 dirty="0"/>
              <a:t>The Evolving Cybersecurity Landscape</a:t>
            </a:r>
          </a:p>
          <a:p>
            <a:r>
              <a:rPr lang="en-US" sz="3200" dirty="0"/>
              <a:t>Identifying Vulnerabilities in the New Era</a:t>
            </a:r>
          </a:p>
          <a:p>
            <a:r>
              <a:rPr lang="en-US" sz="3200" dirty="0"/>
              <a:t>Prioritizing Risks and Threats</a:t>
            </a:r>
          </a:p>
          <a:p>
            <a:r>
              <a:rPr lang="en-US" sz="3200" dirty="0"/>
              <a:t>Mitigating and Managing Vulnerabilities </a:t>
            </a:r>
          </a:p>
          <a:p>
            <a:r>
              <a:rPr lang="en-US" sz="3200" dirty="0"/>
              <a:t>The Future of Vulnerability Management </a:t>
            </a:r>
          </a:p>
        </p:txBody>
      </p:sp>
    </p:spTree>
    <p:extLst>
      <p:ext uri="{BB962C8B-B14F-4D97-AF65-F5344CB8AC3E}">
        <p14:creationId xmlns:p14="http://schemas.microsoft.com/office/powerpoint/2010/main" val="341815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4B1F9-32AB-A6D6-D44A-7956742091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Evolving Cybersecurity Landscape</a:t>
            </a:r>
          </a:p>
        </p:txBody>
      </p:sp>
    </p:spTree>
    <p:extLst>
      <p:ext uri="{BB962C8B-B14F-4D97-AF65-F5344CB8AC3E}">
        <p14:creationId xmlns:p14="http://schemas.microsoft.com/office/powerpoint/2010/main" val="256970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FC85D-38EA-C8B1-FDC3-ABA88A8670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CVE Growth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70FDFA-1250-D01A-5532-5A2881ED0BD1}"/>
              </a:ext>
            </a:extLst>
          </p:cNvPr>
          <p:cNvSpPr txBox="1"/>
          <p:nvPr/>
        </p:nvSpPr>
        <p:spPr>
          <a:xfrm>
            <a:off x="625930" y="3325092"/>
            <a:ext cx="2242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bg2"/>
                </a:solidFill>
                <a:latin typeface="+mn-lt"/>
              </a:rPr>
              <a:t>Data From CVE.ICU</a:t>
            </a:r>
          </a:p>
        </p:txBody>
      </p:sp>
    </p:spTree>
    <p:extLst>
      <p:ext uri="{BB962C8B-B14F-4D97-AF65-F5344CB8AC3E}">
        <p14:creationId xmlns:p14="http://schemas.microsoft.com/office/powerpoint/2010/main" val="163189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38316478-4F0E-D9F8-EBAC-251BB2A1F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7125" y="522537"/>
            <a:ext cx="10137775" cy="5296988"/>
          </a:xfrm>
          <a:prstGeom prst="rect">
            <a:avLst/>
          </a:prstGeom>
          <a:solidFill>
            <a:srgbClr val="FFFFFF"/>
          </a:solidFill>
          <a:ex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54E9E9-AC9B-FC71-B93F-88946480861D}"/>
              </a:ext>
            </a:extLst>
          </p:cNvPr>
          <p:cNvSpPr txBox="1"/>
          <p:nvPr/>
        </p:nvSpPr>
        <p:spPr>
          <a:xfrm>
            <a:off x="9949078" y="6244937"/>
            <a:ext cx="2242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bg2"/>
                </a:solidFill>
                <a:latin typeface="+mn-lt"/>
              </a:rPr>
              <a:t>Data From CVE.ICU</a:t>
            </a:r>
          </a:p>
        </p:txBody>
      </p:sp>
    </p:spTree>
    <p:extLst>
      <p:ext uri="{BB962C8B-B14F-4D97-AF65-F5344CB8AC3E}">
        <p14:creationId xmlns:p14="http://schemas.microsoft.com/office/powerpoint/2010/main" val="265204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EADC90CD-FCF5-98DF-C0E5-E5A4543A3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7125" y="509865"/>
            <a:ext cx="10137775" cy="5322332"/>
          </a:xfrm>
          <a:prstGeom prst="rect">
            <a:avLst/>
          </a:prstGeom>
          <a:solidFill>
            <a:srgbClr val="FFFFFF"/>
          </a:solidFill>
          <a:ex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D4BCB9-1338-4565-83AF-AE318D9957C1}"/>
              </a:ext>
            </a:extLst>
          </p:cNvPr>
          <p:cNvSpPr txBox="1"/>
          <p:nvPr/>
        </p:nvSpPr>
        <p:spPr>
          <a:xfrm>
            <a:off x="9949078" y="6244937"/>
            <a:ext cx="2242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bg2"/>
                </a:solidFill>
                <a:latin typeface="+mn-lt"/>
              </a:rPr>
              <a:t>Data From CVE.ICU</a:t>
            </a:r>
          </a:p>
        </p:txBody>
      </p:sp>
    </p:spTree>
    <p:extLst>
      <p:ext uri="{BB962C8B-B14F-4D97-AF65-F5344CB8AC3E}">
        <p14:creationId xmlns:p14="http://schemas.microsoft.com/office/powerpoint/2010/main" val="410803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7F43123D-679E-6431-4013-660EA992C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7125" y="408488"/>
            <a:ext cx="10137775" cy="5525087"/>
          </a:xfrm>
          <a:prstGeom prst="rect">
            <a:avLst/>
          </a:prstGeom>
          <a:solidFill>
            <a:srgbClr val="FFFFFF"/>
          </a:solidFill>
          <a:ex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7112C38-5E19-771F-6F47-A20940B94FEE}"/>
              </a:ext>
            </a:extLst>
          </p:cNvPr>
          <p:cNvSpPr txBox="1"/>
          <p:nvPr/>
        </p:nvSpPr>
        <p:spPr>
          <a:xfrm>
            <a:off x="9949078" y="6244937"/>
            <a:ext cx="2242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bg2"/>
                </a:solidFill>
                <a:latin typeface="+mn-lt"/>
              </a:rPr>
              <a:t>Data From CVE.ICU</a:t>
            </a:r>
          </a:p>
        </p:txBody>
      </p:sp>
    </p:spTree>
    <p:extLst>
      <p:ext uri="{BB962C8B-B14F-4D97-AF65-F5344CB8AC3E}">
        <p14:creationId xmlns:p14="http://schemas.microsoft.com/office/powerpoint/2010/main" val="268656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SECTOMILLISECCONVERTED" val="1"/>
  <p:tag name="MMPROD_UIDATA" val="&lt;database version=&quot;11.0&quot;&gt;&lt;object type=&quot;1&quot; unique_id=&quot;10001&quot;&gt;&lt;object type=&quot;2&quot; unique_id=&quot;10002&quot;&gt;&lt;object type=&quot;3&quot; unique_id=&quot;184152&quot;&gt;&lt;property id=&quot;20148&quot; value=&quot;5&quot;/&gt;&lt;property id=&quot;20300&quot; value=&quot;Slide 1 - &amp;quot;Please read&amp;quot;&quot;/&gt;&lt;property id=&quot;20307&quot; value=&quot;283&quot;/&gt;&lt;/object&gt;&lt;object type=&quot;3&quot; unique_id=&quot;184153&quot;&gt;&lt;property id=&quot;20148&quot; value=&quot;5&quot;/&gt;&lt;property id=&quot;20300&quot; value=&quot;Slide 5 - &amp;quot;Presentation Title Goes Here&amp;quot;&quot;/&gt;&lt;property id=&quot;20307&quot; value=&quot;257&quot;/&gt;&lt;/object&gt;&lt;object type=&quot;3&quot; unique_id=&quot;184154&quot;&gt;&lt;property id=&quot;20148&quot; value=&quot;5&quot;/&gt;&lt;property id=&quot;20300&quot; value=&quot;Slide 6 - &amp;quot;Use this slide for transitions&amp;quot;&quot;/&gt;&lt;property id=&quot;20307&quot; value=&quot;258&quot;/&gt;&lt;/object&gt;&lt;object type=&quot;3&quot; unique_id=&quot;184155&quot;&gt;&lt;property id=&quot;20148&quot; value=&quot;5&quot;/&gt;&lt;property id=&quot;20300&quot; value=&quot;Slide 7 - &amp;quot;Use this slide for transitions&amp;quot;&quot;/&gt;&lt;property id=&quot;20307&quot; value=&quot;259&quot;/&gt;&lt;/object&gt;&lt;object type=&quot;3&quot; unique_id=&quot;184156&quot;&gt;&lt;property id=&quot;20148&quot; value=&quot;5&quot;/&gt;&lt;property id=&quot;20300&quot; value=&quot;Slide 8 - &amp;quot;“Design is the silent  ambassador of your brand.”&amp;quot;&quot;/&gt;&lt;property id=&quot;20307&quot; value=&quot;260&quot;/&gt;&lt;/object&gt;&lt;object type=&quot;3&quot; unique_id=&quot;184157&quot;&gt;&lt;property id=&quot;20148&quot; value=&quot;5&quot;/&gt;&lt;property id=&quot;20300&quot; value=&quot;Slide 9 - &amp;quot;“Design is the silent  ambassador of your brand.”&amp;quot;&quot;/&gt;&lt;property id=&quot;20307&quot; value=&quot;261&quot;/&gt;&lt;/object&gt;&lt;object type=&quot;3&quot; unique_id=&quot;184158&quot;&gt;&lt;property id=&quot;20148&quot; value=&quot;5&quot;/&gt;&lt;property id=&quot;20300&quot; value=&quot;Slide 10 - &amp;quot;This is a sample headline&amp;quot;&quot;/&gt;&lt;property id=&quot;20307&quot; value=&quot;262&quot;/&gt;&lt;/object&gt;&lt;object type=&quot;3&quot; unique_id=&quot;184159&quot;&gt;&lt;property id=&quot;20148&quot; value=&quot;5&quot;/&gt;&lt;property id=&quot;20300&quot; value=&quot;Slide 11 - &amp;quot;This is a sample headline&amp;quot;&quot;/&gt;&lt;property id=&quot;20307&quot; value=&quot;263&quot;/&gt;&lt;/object&gt;&lt;object type=&quot;3&quot; unique_id=&quot;184160&quot;&gt;&lt;property id=&quot;20148&quot; value=&quot;5&quot;/&gt;&lt;property id=&quot;20300&quot; value=&quot;Slide 12 - &amp;quot;This is a sample headline&amp;quot;&quot;/&gt;&lt;property id=&quot;20307&quot; value=&quot;264&quot;/&gt;&lt;/object&gt;&lt;object type=&quot;3&quot; unique_id=&quot;184161&quot;&gt;&lt;property id=&quot;20148&quot; value=&quot;5&quot;/&gt;&lt;property id=&quot;20300&quot; value=&quot;Slide 13 - &amp;quot;Two-column layout&amp;quot;&quot;/&gt;&lt;property id=&quot;20307&quot; value=&quot;265&quot;/&gt;&lt;/object&gt;&lt;object type=&quot;3&quot; unique_id=&quot;184162&quot;&gt;&lt;property id=&quot;20148&quot; value=&quot;5&quot;/&gt;&lt;property id=&quot;20300&quot; value=&quot;Slide 14 - &amp;quot;This is a sample headline&amp;quot;&quot;/&gt;&lt;property id=&quot;20307&quot; value=&quot;266&quot;/&gt;&lt;/object&gt;&lt;object type=&quot;3&quot; unique_id=&quot;184163&quot;&gt;&lt;property id=&quot;20148&quot; value=&quot;5&quot;/&gt;&lt;property id=&quot;20300&quot; value=&quot;Slide 15 - &amp;quot;This is a sample headline&amp;quot;&quot;/&gt;&lt;property id=&quot;20307&quot; value=&quot;267&quot;/&gt;&lt;/object&gt;&lt;object type=&quot;3&quot; unique_id=&quot;184164&quot;&gt;&lt;property id=&quot;20148&quot; value=&quot;5&quot;/&gt;&lt;property id=&quot;20300&quot; value=&quot;Slide 16 - &amp;quot;This is a sample headline&amp;quot;&quot;/&gt;&lt;property id=&quot;20307&quot; value=&quot;268&quot;/&gt;&lt;/object&gt;&lt;object type=&quot;3&quot; unique_id=&quot;184165&quot;&gt;&lt;property id=&quot;20148&quot; value=&quot;5&quot;/&gt;&lt;property id=&quot;20300&quot; value=&quot;Slide 17 - &amp;quot;Bar charts&amp;quot;&quot;/&gt;&lt;property id=&quot;20307&quot; value=&quot;269&quot;/&gt;&lt;/object&gt;&lt;object type=&quot;3&quot; unique_id=&quot;184166&quot;&gt;&lt;property id=&quot;20148&quot; value=&quot;5&quot;/&gt;&lt;property id=&quot;20300&quot; value=&quot;Slide 18 - &amp;quot;Line charts&amp;quot;&quot;/&gt;&lt;property id=&quot;20307&quot; value=&quot;270&quot;/&gt;&lt;/object&gt;&lt;object type=&quot;3&quot; unique_id=&quot;184167&quot;&gt;&lt;property id=&quot;20148&quot; value=&quot;5&quot;/&gt;&lt;property id=&quot;20300&quot; value=&quot;Slide 19 - &amp;quot;This is a sample headline&amp;quot;&quot;/&gt;&lt;property id=&quot;20307&quot; value=&quot;271&quot;/&gt;&lt;/object&gt;&lt;object type=&quot;3&quot; unique_id=&quot;184168&quot;&gt;&lt;property id=&quot;20148&quot; value=&quot;5&quot;/&gt;&lt;property id=&quot;20300&quot; value=&quot;Slide 20 - &amp;quot;Slide title&amp;quot;&quot;/&gt;&lt;property id=&quot;20307&quot; value=&quot;272&quot;/&gt;&lt;/object&gt;&lt;object type=&quot;3&quot; unique_id=&quot;184169&quot;&gt;&lt;property id=&quot;20148&quot; value=&quot;5&quot;/&gt;&lt;property id=&quot;20300&quot; value=&quot;Slide 21 - &amp;quot;Use this layout when pairing words with a picture.&amp;quot;&quot;/&gt;&lt;property id=&quot;20307&quot; value=&quot;273&quot;/&gt;&lt;/object&gt;&lt;object type=&quot;3&quot; unique_id=&quot;184170&quot;&gt;&lt;property id=&quot;20148&quot; value=&quot;5&quot;/&gt;&lt;property id=&quot;20300&quot; value=&quot;Slide 22 - &amp;quot;Use this layout when pairing words with a picture.&amp;quot;&quot;/&gt;&lt;property id=&quot;20307&quot; value=&quot;274&quot;/&gt;&lt;/object&gt;&lt;object type=&quot;3&quot; unique_id=&quot;184171&quot;&gt;&lt;property id=&quot;20148&quot; value=&quot;5&quot;/&gt;&lt;property id=&quot;20300&quot; value=&quot;Slide 23&quot;/&gt;&lt;property id=&quot;20307&quot; value=&quot;275&quot;/&gt;&lt;/object&gt;&lt;object type=&quot;3&quot; unique_id=&quot;184172&quot;&gt;&lt;property id=&quot;20148&quot; value=&quot;5&quot;/&gt;&lt;property id=&quot;20300&quot; value=&quot;Slide 24 - &amp;quot;Best practices&amp;quot;&quot;/&gt;&lt;property id=&quot;20307&quot; value=&quot;276&quot;/&gt;&lt;/object&gt;&lt;object type=&quot;3&quot; unique_id=&quot;184173&quot;&gt;&lt;property id=&quot;20148&quot; value=&quot;5&quot;/&gt;&lt;property id=&quot;20300&quot; value=&quot;Slide 25 - &amp;quot;Color palette&amp;quot;&quot;/&gt;&lt;property id=&quot;20307&quot; value=&quot;277&quot;/&gt;&lt;/object&gt;&lt;object type=&quot;3&quot; unique_id=&quot;184174&quot;&gt;&lt;property id=&quot;20148&quot; value=&quot;5&quot;/&gt;&lt;property id=&quot;20300&quot; value=&quot;Slide 26 - &amp;quot;Only use the themes provided&amp;quot;&quot;/&gt;&lt;property id=&quot;20307&quot; value=&quot;278&quot;/&gt;&lt;/object&gt;&lt;object type=&quot;3&quot; unique_id=&quot;184175&quot;&gt;&lt;property id=&quot;20148&quot; value=&quot;5&quot;/&gt;&lt;property id=&quot;20300&quot; value=&quot;Slide 26 - &amp;quot;Color themes&amp;quot;&quot;/&gt;&lt;property id=&quot;20307&quot; value=&quot;279&quot;/&gt;&lt;/object&gt;&lt;object type=&quot;3&quot; unique_id=&quot;184176&quot;&gt;&lt;property id=&quot;20148&quot; value=&quot;5&quot;/&gt;&lt;property id=&quot;20300&quot; value=&quot;Slide 27 - &amp;quot;Seven tips for better presentations&amp;quot;&quot;/&gt;&lt;property id=&quot;20307&quot; value=&quot;280&quot;/&gt;&lt;/object&gt;&lt;object type=&quot;3&quot; unique_id=&quot;184178&quot;&gt;&lt;property id=&quot;20148&quot; value=&quot;5&quot;/&gt;&lt;property id=&quot;20300&quot; value=&quot;Slide 28&quot;/&gt;&lt;property id=&quot;20307&quot; value=&quot;282&quot;/&gt;&lt;/object&gt;&lt;object type=&quot;3&quot; unique_id=&quot;198815&quot;&gt;&lt;property id=&quot;20148&quot; value=&quot;5&quot;/&gt;&lt;property id=&quot;20300&quot; value=&quot;Slide 2 - &amp;quot;Everyone is responsible for security&amp;quot;&quot;/&gt;&lt;property id=&quot;20307&quot; value=&quot;286&quot;/&gt;&lt;/object&gt;&lt;object type=&quot;3&quot; unique_id=&quot;198816&quot;&gt;&lt;property id=&quot;20148&quot; value=&quot;5&quot;/&gt;&lt;property id=&quot;20300&quot; value=&quot;Slide 3 - &amp;quot;Please read&amp;quot;&quot;/&gt;&lt;property id=&quot;20307&quot; value=&quot;287&quot;/&gt;&lt;/object&gt;&lt;object type=&quot;3&quot; unique_id=&quot;198998&quot;&gt;&lt;property id=&quot;20148&quot; value=&quot;5&quot;/&gt;&lt;property id=&quot;20300&quot; value=&quot;Slide 4 - &amp;quot;Color themes&amp;quot;&quot;/&gt;&lt;property id=&quot;20307&quot; value=&quot;288&quot;/&gt;&lt;/object&gt;&lt;/object&gt;&lt;object type=&quot;8&quot; unique_id=&quot;10268&quot;&gt;&lt;/object&gt;&lt;/object&gt;&lt;/database&gt;"/>
</p:tagLst>
</file>

<file path=ppt/theme/theme1.xml><?xml version="1.0" encoding="utf-8"?>
<a:theme xmlns:a="http://schemas.openxmlformats.org/drawingml/2006/main" name="2023 Cisco Template Master">
  <a:themeElements>
    <a:clrScheme name="Custom 1">
      <a:dk1>
        <a:srgbClr val="0D274D"/>
      </a:dk1>
      <a:lt1>
        <a:srgbClr val="414244"/>
      </a:lt1>
      <a:dk2>
        <a:srgbClr val="FFFFFF"/>
      </a:dk2>
      <a:lt2>
        <a:srgbClr val="0051AF"/>
      </a:lt2>
      <a:accent1>
        <a:srgbClr val="00BCEB"/>
      </a:accent1>
      <a:accent2>
        <a:srgbClr val="74BF4B"/>
      </a:accent2>
      <a:accent3>
        <a:srgbClr val="0051AF"/>
      </a:accent3>
      <a:accent4>
        <a:srgbClr val="E2E2E2"/>
      </a:accent4>
      <a:accent5>
        <a:srgbClr val="FBAB2C"/>
      </a:accent5>
      <a:accent6>
        <a:srgbClr val="E3241B"/>
      </a:accent6>
      <a:hlink>
        <a:srgbClr val="0050AE"/>
      </a:hlink>
      <a:folHlink>
        <a:srgbClr val="00BCEB"/>
      </a:folHlink>
    </a:clrScheme>
    <a:fontScheme name="Custom 13">
      <a:majorFont>
        <a:latin typeface="CiscoSansTT ExtraLight"/>
        <a:ea typeface=""/>
        <a:cs typeface=""/>
      </a:majorFont>
      <a:minorFont>
        <a:latin typeface="CiscoSansT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lIns="45720" rIns="45720"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dirty="0" smtClean="0">
            <a:solidFill>
              <a:schemeClr val="bg2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isco_PowerPoint_Template_DARK_2024" id="{C26E6E63-9F7F-9149-BDDC-2200CD4BD40D}" vid="{E3B8774E-9850-BA46-A96B-724FD8848E3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2023 Cisco Template Master</Template>
  <TotalTime>349</TotalTime>
  <Words>302</Words>
  <Application>Microsoft Office PowerPoint</Application>
  <PresentationFormat>Widescreen</PresentationFormat>
  <Paragraphs>89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6" baseType="lpstr">
      <vt:lpstr>CiscoSans ExtraLight</vt:lpstr>
      <vt:lpstr>CiscoSansTT Light</vt:lpstr>
      <vt:lpstr>Arial</vt:lpstr>
      <vt:lpstr>CiscoSans</vt:lpstr>
      <vt:lpstr>CiscoSansTT ExtraLight</vt:lpstr>
      <vt:lpstr>CiscoSansTT Thin</vt:lpstr>
      <vt:lpstr>CiscoSans Thin</vt:lpstr>
      <vt:lpstr>Calibri</vt:lpstr>
      <vt:lpstr>CiscoSansTT</vt:lpstr>
      <vt:lpstr>ＭＳ Ｐゴシック</vt:lpstr>
      <vt:lpstr>2023 Cisco Template Master</vt:lpstr>
      <vt:lpstr>Understanding Modern Vulnerability Management</vt:lpstr>
      <vt:lpstr>About Me</vt:lpstr>
      <vt:lpstr>PowerPoint Presentation</vt:lpstr>
      <vt:lpstr>Agenda</vt:lpstr>
      <vt:lpstr>The Evolving Cybersecurity Landscape</vt:lpstr>
      <vt:lpstr>CVE Growth</vt:lpstr>
      <vt:lpstr>PowerPoint Presentation</vt:lpstr>
      <vt:lpstr>PowerPoint Presentation</vt:lpstr>
      <vt:lpstr>PowerPoint Presentation</vt:lpstr>
      <vt:lpstr>Network Changes</vt:lpstr>
      <vt:lpstr>PowerPoint Presentation</vt:lpstr>
      <vt:lpstr>PowerPoint Presentation</vt:lpstr>
      <vt:lpstr>Identifying Vulnerabilities in the New Era</vt:lpstr>
      <vt:lpstr>Most  Common Vulnerability  Types</vt:lpstr>
      <vt:lpstr>Over 75% of all data breaches do not use a known vulnerability with an assigned CVE.</vt:lpstr>
      <vt:lpstr>Continuous Monitoring &amp; Scanning</vt:lpstr>
      <vt:lpstr>Insert Sales Pitch Here</vt:lpstr>
      <vt:lpstr>The Use Of AI &amp; ML</vt:lpstr>
      <vt:lpstr>PowerPoint Presentation</vt:lpstr>
      <vt:lpstr>Predictive Analytics  </vt:lpstr>
      <vt:lpstr>Prioritizing Risks and Threats</vt:lpstr>
      <vt:lpstr>CVE Scoring</vt:lpstr>
      <vt:lpstr>7.11</vt:lpstr>
      <vt:lpstr>Exploit Prediction Scoring System (EPSS)</vt:lpstr>
      <vt:lpstr>Other Well Known Open-Source Risk Scoring</vt:lpstr>
      <vt:lpstr>Patchthis.app</vt:lpstr>
      <vt:lpstr>Proprietary Risk Models </vt:lpstr>
      <vt:lpstr>Mitigating and Managing Vulnerabilities </vt:lpstr>
      <vt:lpstr>Remediation Capacity</vt:lpstr>
      <vt:lpstr>Average Remediation Velocity </vt:lpstr>
      <vt:lpstr>The Future of Vulnerability Management </vt:lpstr>
      <vt:lpstr>The Future of Vulnerability Management </vt:lpstr>
      <vt:lpstr>Want A  Deeper Dive?</vt:lpstr>
      <vt:lpstr>Contact Info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Modern Vulnerability Management</dc:title>
  <dc:creator>Jerry Gamblin (gamblin)</dc:creator>
  <cp:lastModifiedBy>Melissa Larson</cp:lastModifiedBy>
  <cp:revision>6</cp:revision>
  <cp:lastPrinted>2022-03-18T19:12:29Z</cp:lastPrinted>
  <dcterms:created xsi:type="dcterms:W3CDTF">2024-06-10T14:29:08Z</dcterms:created>
  <dcterms:modified xsi:type="dcterms:W3CDTF">2024-06-14T15:10:42Z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8f49a32-fde3-48a5-9266-b5b0972a22dc_Enabled">
    <vt:lpwstr>true</vt:lpwstr>
  </property>
  <property fmtid="{D5CDD505-2E9C-101B-9397-08002B2CF9AE}" pid="3" name="MSIP_Label_c8f49a32-fde3-48a5-9266-b5b0972a22dc_SetDate">
    <vt:lpwstr>2024-06-10T14:31:24Z</vt:lpwstr>
  </property>
  <property fmtid="{D5CDD505-2E9C-101B-9397-08002B2CF9AE}" pid="4" name="MSIP_Label_c8f49a32-fde3-48a5-9266-b5b0972a22dc_Method">
    <vt:lpwstr>Standard</vt:lpwstr>
  </property>
  <property fmtid="{D5CDD505-2E9C-101B-9397-08002B2CF9AE}" pid="5" name="MSIP_Label_c8f49a32-fde3-48a5-9266-b5b0972a22dc_Name">
    <vt:lpwstr>Cisco Confidential</vt:lpwstr>
  </property>
  <property fmtid="{D5CDD505-2E9C-101B-9397-08002B2CF9AE}" pid="6" name="MSIP_Label_c8f49a32-fde3-48a5-9266-b5b0972a22dc_SiteId">
    <vt:lpwstr>5ae1af62-9505-4097-a69a-c1553ef7840e</vt:lpwstr>
  </property>
  <property fmtid="{D5CDD505-2E9C-101B-9397-08002B2CF9AE}" pid="7" name="MSIP_Label_c8f49a32-fde3-48a5-9266-b5b0972a22dc_ActionId">
    <vt:lpwstr>23e34862-4890-4788-82be-930d2c5e4a53</vt:lpwstr>
  </property>
  <property fmtid="{D5CDD505-2E9C-101B-9397-08002B2CF9AE}" pid="8" name="MSIP_Label_c8f49a32-fde3-48a5-9266-b5b0972a22dc_ContentBits">
    <vt:lpwstr>2</vt:lpwstr>
  </property>
  <property fmtid="{D5CDD505-2E9C-101B-9397-08002B2CF9AE}" pid="9" name="ClassificationContentMarkingFooterLocations">
    <vt:lpwstr>2023 Cisco Template Master:4</vt:lpwstr>
  </property>
  <property fmtid="{D5CDD505-2E9C-101B-9397-08002B2CF9AE}" pid="10" name="ClassificationContentMarkingFooterText">
    <vt:lpwstr>Cisco Confidential</vt:lpwstr>
  </property>
</Properties>
</file>