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48" r:id="rId1"/>
  </p:sldMasterIdLst>
  <p:notesMasterIdLst>
    <p:notesMasterId r:id="rId1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72" r:id="rId9"/>
  </p:sldIdLst>
  <p:sldSz cx="12188825" cy="6858000"/>
  <p:notesSz cx="6858000" cy="9144000"/>
  <p:embeddedFontLst>
    <p:embeddedFont>
      <p:font typeface="Inter" panose="020B0604020202020204" charset="0"/>
      <p:regular r:id="rId11"/>
      <p:bold r:id="rId12"/>
    </p:embeddedFont>
    <p:embeddedFont>
      <p:font typeface="Libre Franklin" pitchFamily="2" charset="0"/>
      <p:regular r:id="rId13"/>
      <p:bold r:id="rId14"/>
      <p:italic r:id="rId15"/>
      <p:boldItalic r:id="rId16"/>
    </p:embeddedFont>
    <p:embeddedFont>
      <p:font typeface="Libre Franklin Medium" pitchFamily="2" charset="0"/>
      <p:regular r:id="rId17"/>
      <p:bold r:id="rId18"/>
      <p:italic r:id="rId19"/>
      <p:boldItalic r:id="rId20"/>
    </p:embeddedFont>
    <p:embeddedFont>
      <p:font typeface="Manrope" panose="020B0604020202020204" charset="0"/>
      <p:regular r:id="rId21"/>
      <p:bold r:id="rId2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463">
          <p15:clr>
            <a:srgbClr val="A4A3A4"/>
          </p15:clr>
        </p15:guide>
        <p15:guide id="2" orient="horz" pos="4212">
          <p15:clr>
            <a:srgbClr val="A4A3A4"/>
          </p15:clr>
        </p15:guide>
        <p15:guide id="3" orient="horz" pos="3887">
          <p15:clr>
            <a:srgbClr val="A4A3A4"/>
          </p15:clr>
        </p15:guide>
        <p15:guide id="4" pos="3943">
          <p15:clr>
            <a:srgbClr val="A4A3A4"/>
          </p15:clr>
        </p15:guide>
        <p15:guide id="5" pos="2279">
          <p15:clr>
            <a:srgbClr val="A4A3A4"/>
          </p15:clr>
        </p15:guide>
        <p15:guide id="6" pos="5452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  <p:ext uri="GoogleSlidesCustomDataVersion2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40" roundtripDataSignature="AMtx7mg5MKCRBSMjPXA2a2bmwLiPkmM4Z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D344213-C306-4E1A-A8D3-D4DD82D9FC26}">
  <a:tblStyle styleId="{5D344213-C306-4E1A-A8D3-D4DD82D9FC26}" styleName="Table_0">
    <a:wholeTbl>
      <a:tcTxStyle b="off" i="off">
        <a:font>
          <a:latin typeface="Arial"/>
          <a:ea typeface="Arial"/>
          <a:cs typeface="Arial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F9E7E7"/>
          </a:solidFill>
        </a:fill>
      </a:tcStyle>
    </a:wholeTbl>
    <a:band1H>
      <a:tcTxStyle/>
      <a:tcStyle>
        <a:tcBdr/>
        <a:fill>
          <a:solidFill>
            <a:srgbClr val="F4CBCB"/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rgbClr val="F4CBCB"/>
          </a:solidFill>
        </a:fill>
      </a:tcStyle>
    </a:band1V>
    <a:band2V>
      <a:tcTxStyle/>
      <a:tcStyle>
        <a:tcBdr/>
      </a:tcStyle>
    </a:band2V>
    <a:lastCol>
      <a:tcTxStyle b="on" i="off">
        <a:font>
          <a:latin typeface="Arial"/>
          <a:ea typeface="Arial"/>
          <a:cs typeface="Arial"/>
        </a:font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 i="off">
        <a:font>
          <a:latin typeface="Arial"/>
          <a:ea typeface="Arial"/>
          <a:cs typeface="Arial"/>
        </a:font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chemeClr val="accent1"/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Arial"/>
          <a:ea typeface="Arial"/>
          <a:cs typeface="Arial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chemeClr val="accent1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50" d="100"/>
          <a:sy n="150" d="100"/>
        </p:scale>
        <p:origin x="2886" y="132"/>
      </p:cViewPr>
      <p:guideLst>
        <p:guide orient="horz" pos="463"/>
        <p:guide orient="horz" pos="4212"/>
        <p:guide orient="horz" pos="3887"/>
        <p:guide pos="3943"/>
        <p:guide pos="2279"/>
        <p:guide pos="5452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100" d="100"/>
          <a:sy n="100" d="100"/>
        </p:scale>
        <p:origin x="0" y="0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3.fntdata"/><Relationship Id="rId18" Type="http://schemas.openxmlformats.org/officeDocument/2006/relationships/font" Target="fonts/font8.fntdata"/><Relationship Id="rId3" Type="http://schemas.openxmlformats.org/officeDocument/2006/relationships/slide" Target="slides/slide2.xml"/><Relationship Id="rId21" Type="http://schemas.openxmlformats.org/officeDocument/2006/relationships/font" Target="fonts/font11.fntdata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font" Target="fonts/font2.fntdata"/><Relationship Id="rId17" Type="http://schemas.openxmlformats.org/officeDocument/2006/relationships/font" Target="fonts/font7.fntdata"/><Relationship Id="rId2" Type="http://schemas.openxmlformats.org/officeDocument/2006/relationships/slide" Target="slides/slide1.xml"/><Relationship Id="rId16" Type="http://schemas.openxmlformats.org/officeDocument/2006/relationships/font" Target="fonts/font6.fntdata"/><Relationship Id="rId20" Type="http://schemas.openxmlformats.org/officeDocument/2006/relationships/font" Target="fonts/font10.fntdata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1.fntdata"/><Relationship Id="rId40" Type="http://customschemas.google.com/relationships/presentationmetadata" Target="metadata"/><Relationship Id="rId5" Type="http://schemas.openxmlformats.org/officeDocument/2006/relationships/slide" Target="slides/slide4.xml"/><Relationship Id="rId15" Type="http://schemas.openxmlformats.org/officeDocument/2006/relationships/font" Target="fonts/font5.fntdata"/><Relationship Id="rId10" Type="http://schemas.openxmlformats.org/officeDocument/2006/relationships/notesMaster" Target="notesMasters/notesMaster1.xml"/><Relationship Id="rId19" Type="http://schemas.openxmlformats.org/officeDocument/2006/relationships/font" Target="fonts/font9.fntdata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4.fntdata"/><Relationship Id="rId22" Type="http://schemas.openxmlformats.org/officeDocument/2006/relationships/font" Target="fonts/font12.fntdata"/><Relationship Id="rId43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3" name="Google Shape;393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4" name="Google Shape;394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" name="Google Shape;399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0" name="Google Shape;400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4" name="Google Shape;444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45" name="Google Shape;445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https://www.endpointprotector.com/blog/if-70-of-data-loss-incidents-occur-at-the-endpoint-why-would-your-dlp-be-anywhere-else/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Ransomware - https://www.watchguard.com/wgrd-news/blog/ransomware-detections-endpoints-increase-627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https://venturebeat.com/security/protected-endpoints-can-still-get-breached/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https://financesonline.com/insider-threat-statistics/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6" name="Google Shape;446;p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3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0" name="Google Shape;480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1" name="Google Shape;481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4" name="Google Shape;504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5" name="Google Shape;505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0" name="Google Shape;530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1" name="Google Shape;531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" name="Google Shape;593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94" name="Google Shape;594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5" name="Google Shape;595;p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fld id="{00000000-1234-1234-1234-123412341234}" type="slidenum">
              <a:rPr lang="en-US" sz="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7</a:t>
            </a:fld>
            <a:endParaRPr sz="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4" name="Google Shape;774;p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5" name="Google Shape;775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Slide_Black">
  <p:cSld name="Title Slide_Black">
    <p:bg>
      <p:bgPr>
        <a:solidFill>
          <a:srgbClr val="1E0113"/>
        </a:solidFill>
        <a:effectLst/>
      </p:bgPr>
    </p:bg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19"/>
          <p:cNvSpPr txBox="1">
            <a:spLocks noGrp="1"/>
          </p:cNvSpPr>
          <p:nvPr>
            <p:ph type="title"/>
          </p:nvPr>
        </p:nvSpPr>
        <p:spPr>
          <a:xfrm>
            <a:off x="750334" y="1527659"/>
            <a:ext cx="9912096" cy="32697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121875" bIns="0" anchor="b" anchorCtr="0">
            <a:noAutofit/>
          </a:bodyPr>
          <a:lstStyle>
            <a:lvl1pPr marR="0" lvl="0" algn="l" rtl="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Font typeface="Arial"/>
              <a:buNone/>
              <a:defRPr sz="80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22" name="Google Shape;22;p19"/>
          <p:cNvSpPr txBox="1">
            <a:spLocks noGrp="1"/>
          </p:cNvSpPr>
          <p:nvPr>
            <p:ph type="subTitle" idx="1"/>
          </p:nvPr>
        </p:nvSpPr>
        <p:spPr>
          <a:xfrm>
            <a:off x="760414" y="5046115"/>
            <a:ext cx="9912096" cy="3566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Arial"/>
              <a:buNone/>
              <a:defRPr sz="2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spcBef>
                <a:spcPts val="740"/>
              </a:spcBef>
              <a:spcAft>
                <a:spcPts val="0"/>
              </a:spcAft>
              <a:buClr>
                <a:srgbClr val="888888"/>
              </a:buClr>
              <a:buSzPts val="3700"/>
              <a:buFont typeface="Arial"/>
              <a:buNone/>
              <a:defRPr sz="37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spcBef>
                <a:spcPts val="540"/>
              </a:spcBef>
              <a:spcAft>
                <a:spcPts val="0"/>
              </a:spcAft>
              <a:buClr>
                <a:srgbClr val="888888"/>
              </a:buClr>
              <a:buSzPts val="2700"/>
              <a:buFont typeface="Arial"/>
              <a:buNone/>
              <a:defRPr sz="27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spcBef>
                <a:spcPts val="540"/>
              </a:spcBef>
              <a:spcAft>
                <a:spcPts val="0"/>
              </a:spcAft>
              <a:buClr>
                <a:srgbClr val="888888"/>
              </a:buClr>
              <a:buSzPts val="2700"/>
              <a:buFont typeface="Arial"/>
              <a:buNone/>
              <a:defRPr sz="27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spcBef>
                <a:spcPts val="540"/>
              </a:spcBef>
              <a:spcAft>
                <a:spcPts val="0"/>
              </a:spcAft>
              <a:buClr>
                <a:srgbClr val="888888"/>
              </a:buClr>
              <a:buSzPts val="2700"/>
              <a:buFont typeface="Arial"/>
              <a:buNone/>
              <a:defRPr sz="27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spcBef>
                <a:spcPts val="540"/>
              </a:spcBef>
              <a:spcAft>
                <a:spcPts val="0"/>
              </a:spcAft>
              <a:buClr>
                <a:srgbClr val="888888"/>
              </a:buClr>
              <a:buSzPts val="2700"/>
              <a:buFont typeface="Arial"/>
              <a:buNone/>
              <a:defRPr sz="27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spcBef>
                <a:spcPts val="540"/>
              </a:spcBef>
              <a:spcAft>
                <a:spcPts val="0"/>
              </a:spcAft>
              <a:buClr>
                <a:srgbClr val="888888"/>
              </a:buClr>
              <a:buSzPts val="2700"/>
              <a:buFont typeface="Arial"/>
              <a:buNone/>
              <a:defRPr sz="27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spcBef>
                <a:spcPts val="540"/>
              </a:spcBef>
              <a:spcAft>
                <a:spcPts val="0"/>
              </a:spcAft>
              <a:buClr>
                <a:srgbClr val="888888"/>
              </a:buClr>
              <a:buSzPts val="2700"/>
              <a:buFont typeface="Arial"/>
              <a:buNone/>
              <a:defRPr sz="27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3" name="Google Shape;23;p19"/>
          <p:cNvSpPr txBox="1"/>
          <p:nvPr/>
        </p:nvSpPr>
        <p:spPr>
          <a:xfrm>
            <a:off x="750334" y="6401580"/>
            <a:ext cx="4114800" cy="1538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2023 Lenovo Internal. All rights reserved.</a:t>
            </a:r>
            <a:endParaRPr/>
          </a:p>
        </p:txBody>
      </p:sp>
      <p:grpSp>
        <p:nvGrpSpPr>
          <p:cNvPr id="24" name="Google Shape;24;p19"/>
          <p:cNvGrpSpPr/>
          <p:nvPr/>
        </p:nvGrpSpPr>
        <p:grpSpPr>
          <a:xfrm rot="-5400000">
            <a:off x="10149589" y="2542923"/>
            <a:ext cx="3058160" cy="1020314"/>
            <a:chOff x="547688" y="952500"/>
            <a:chExt cx="12190413" cy="4067175"/>
          </a:xfrm>
        </p:grpSpPr>
        <p:sp>
          <p:nvSpPr>
            <p:cNvPr id="25" name="Google Shape;25;p19"/>
            <p:cNvSpPr/>
            <p:nvPr/>
          </p:nvSpPr>
          <p:spPr>
            <a:xfrm>
              <a:off x="547688" y="952500"/>
              <a:ext cx="12190413" cy="406717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" name="Google Shape;26;p19"/>
            <p:cNvSpPr/>
            <p:nvPr/>
          </p:nvSpPr>
          <p:spPr>
            <a:xfrm>
              <a:off x="4922838" y="2319338"/>
              <a:ext cx="1571625" cy="1590675"/>
            </a:xfrm>
            <a:custGeom>
              <a:avLst/>
              <a:gdLst/>
              <a:ahLst/>
              <a:cxnLst/>
              <a:rect l="l" t="t" r="r" b="b"/>
              <a:pathLst>
                <a:path w="825" h="834" extrusionOk="0">
                  <a:moveTo>
                    <a:pt x="492" y="0"/>
                  </a:moveTo>
                  <a:cubicBezTo>
                    <a:pt x="398" y="0"/>
                    <a:pt x="291" y="44"/>
                    <a:pt x="225" y="132"/>
                  </a:cubicBezTo>
                  <a:cubicBezTo>
                    <a:pt x="225" y="132"/>
                    <a:pt x="225" y="132"/>
                    <a:pt x="225" y="132"/>
                  </a:cubicBezTo>
                  <a:cubicBezTo>
                    <a:pt x="225" y="132"/>
                    <a:pt x="225" y="132"/>
                    <a:pt x="225" y="132"/>
                  </a:cubicBezTo>
                  <a:cubicBezTo>
                    <a:pt x="225" y="14"/>
                    <a:pt x="225" y="14"/>
                    <a:pt x="225" y="14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0" y="834"/>
                    <a:pt x="0" y="834"/>
                    <a:pt x="0" y="834"/>
                  </a:cubicBezTo>
                  <a:cubicBezTo>
                    <a:pt x="225" y="834"/>
                    <a:pt x="225" y="834"/>
                    <a:pt x="225" y="834"/>
                  </a:cubicBezTo>
                  <a:cubicBezTo>
                    <a:pt x="225" y="367"/>
                    <a:pt x="225" y="367"/>
                    <a:pt x="225" y="367"/>
                  </a:cubicBezTo>
                  <a:cubicBezTo>
                    <a:pt x="225" y="283"/>
                    <a:pt x="290" y="194"/>
                    <a:pt x="411" y="194"/>
                  </a:cubicBezTo>
                  <a:cubicBezTo>
                    <a:pt x="504" y="194"/>
                    <a:pt x="600" y="259"/>
                    <a:pt x="600" y="367"/>
                  </a:cubicBezTo>
                  <a:cubicBezTo>
                    <a:pt x="600" y="834"/>
                    <a:pt x="600" y="834"/>
                    <a:pt x="600" y="834"/>
                  </a:cubicBezTo>
                  <a:cubicBezTo>
                    <a:pt x="825" y="834"/>
                    <a:pt x="825" y="834"/>
                    <a:pt x="825" y="834"/>
                  </a:cubicBezTo>
                  <a:cubicBezTo>
                    <a:pt x="825" y="326"/>
                    <a:pt x="825" y="326"/>
                    <a:pt x="825" y="326"/>
                  </a:cubicBezTo>
                  <a:cubicBezTo>
                    <a:pt x="825" y="137"/>
                    <a:pt x="690" y="0"/>
                    <a:pt x="492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" name="Google Shape;27;p19"/>
            <p:cNvSpPr/>
            <p:nvPr/>
          </p:nvSpPr>
          <p:spPr>
            <a:xfrm>
              <a:off x="8277225" y="2346325"/>
              <a:ext cx="1755775" cy="1563688"/>
            </a:xfrm>
            <a:custGeom>
              <a:avLst/>
              <a:gdLst/>
              <a:ahLst/>
              <a:cxnLst/>
              <a:rect l="l" t="t" r="r" b="b"/>
              <a:pathLst>
                <a:path w="1106" h="985" extrusionOk="0">
                  <a:moveTo>
                    <a:pt x="797" y="0"/>
                  </a:moveTo>
                  <a:lnTo>
                    <a:pt x="553" y="671"/>
                  </a:lnTo>
                  <a:lnTo>
                    <a:pt x="308" y="0"/>
                  </a:lnTo>
                  <a:lnTo>
                    <a:pt x="0" y="0"/>
                  </a:lnTo>
                  <a:lnTo>
                    <a:pt x="405" y="985"/>
                  </a:lnTo>
                  <a:lnTo>
                    <a:pt x="701" y="985"/>
                  </a:lnTo>
                  <a:lnTo>
                    <a:pt x="1106" y="0"/>
                  </a:lnTo>
                  <a:lnTo>
                    <a:pt x="79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" name="Google Shape;28;p19"/>
            <p:cNvSpPr/>
            <p:nvPr/>
          </p:nvSpPr>
          <p:spPr>
            <a:xfrm>
              <a:off x="3138488" y="2319338"/>
              <a:ext cx="1630363" cy="1617663"/>
            </a:xfrm>
            <a:custGeom>
              <a:avLst/>
              <a:gdLst/>
              <a:ahLst/>
              <a:cxnLst/>
              <a:rect l="l" t="t" r="r" b="b"/>
              <a:pathLst>
                <a:path w="856" h="848" extrusionOk="0">
                  <a:moveTo>
                    <a:pt x="697" y="582"/>
                  </a:moveTo>
                  <a:cubicBezTo>
                    <a:pt x="602" y="652"/>
                    <a:pt x="548" y="669"/>
                    <a:pt x="462" y="669"/>
                  </a:cubicBezTo>
                  <a:cubicBezTo>
                    <a:pt x="384" y="669"/>
                    <a:pt x="323" y="645"/>
                    <a:pt x="280" y="602"/>
                  </a:cubicBezTo>
                  <a:cubicBezTo>
                    <a:pt x="856" y="363"/>
                    <a:pt x="856" y="363"/>
                    <a:pt x="856" y="363"/>
                  </a:cubicBezTo>
                  <a:cubicBezTo>
                    <a:pt x="843" y="275"/>
                    <a:pt x="810" y="195"/>
                    <a:pt x="758" y="135"/>
                  </a:cubicBezTo>
                  <a:cubicBezTo>
                    <a:pt x="682" y="47"/>
                    <a:pt x="570" y="0"/>
                    <a:pt x="434" y="0"/>
                  </a:cubicBezTo>
                  <a:cubicBezTo>
                    <a:pt x="186" y="0"/>
                    <a:pt x="0" y="183"/>
                    <a:pt x="0" y="424"/>
                  </a:cubicBezTo>
                  <a:cubicBezTo>
                    <a:pt x="0" y="672"/>
                    <a:pt x="187" y="848"/>
                    <a:pt x="459" y="848"/>
                  </a:cubicBezTo>
                  <a:cubicBezTo>
                    <a:pt x="611" y="848"/>
                    <a:pt x="767" y="776"/>
                    <a:pt x="840" y="691"/>
                  </a:cubicBezTo>
                  <a:lnTo>
                    <a:pt x="697" y="582"/>
                  </a:lnTo>
                  <a:close/>
                  <a:moveTo>
                    <a:pt x="265" y="261"/>
                  </a:moveTo>
                  <a:cubicBezTo>
                    <a:pt x="303" y="210"/>
                    <a:pt x="364" y="179"/>
                    <a:pt x="438" y="179"/>
                  </a:cubicBezTo>
                  <a:cubicBezTo>
                    <a:pt x="519" y="179"/>
                    <a:pt x="581" y="226"/>
                    <a:pt x="612" y="294"/>
                  </a:cubicBezTo>
                  <a:cubicBezTo>
                    <a:pt x="219" y="457"/>
                    <a:pt x="219" y="457"/>
                    <a:pt x="219" y="457"/>
                  </a:cubicBezTo>
                  <a:cubicBezTo>
                    <a:pt x="208" y="374"/>
                    <a:pt x="230" y="308"/>
                    <a:pt x="265" y="26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" name="Google Shape;29;p19"/>
            <p:cNvSpPr/>
            <p:nvPr/>
          </p:nvSpPr>
          <p:spPr>
            <a:xfrm>
              <a:off x="1685925" y="1879600"/>
              <a:ext cx="1409700" cy="2030413"/>
            </a:xfrm>
            <a:custGeom>
              <a:avLst/>
              <a:gdLst/>
              <a:ahLst/>
              <a:cxnLst/>
              <a:rect l="l" t="t" r="r" b="b"/>
              <a:pathLst>
                <a:path w="888" h="1279" extrusionOk="0">
                  <a:moveTo>
                    <a:pt x="888" y="1030"/>
                  </a:moveTo>
                  <a:lnTo>
                    <a:pt x="274" y="1030"/>
                  </a:lnTo>
                  <a:lnTo>
                    <a:pt x="274" y="0"/>
                  </a:lnTo>
                  <a:lnTo>
                    <a:pt x="0" y="0"/>
                  </a:lnTo>
                  <a:lnTo>
                    <a:pt x="0" y="1279"/>
                  </a:lnTo>
                  <a:lnTo>
                    <a:pt x="888" y="1279"/>
                  </a:lnTo>
                  <a:lnTo>
                    <a:pt x="888" y="103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" name="Google Shape;30;p19"/>
            <p:cNvSpPr/>
            <p:nvPr/>
          </p:nvSpPr>
          <p:spPr>
            <a:xfrm>
              <a:off x="9966325" y="2319338"/>
              <a:ext cx="1677988" cy="1617663"/>
            </a:xfrm>
            <a:custGeom>
              <a:avLst/>
              <a:gdLst/>
              <a:ahLst/>
              <a:cxnLst/>
              <a:rect l="l" t="t" r="r" b="b"/>
              <a:pathLst>
                <a:path w="881" h="848" extrusionOk="0">
                  <a:moveTo>
                    <a:pt x="439" y="848"/>
                  </a:moveTo>
                  <a:cubicBezTo>
                    <a:pt x="193" y="848"/>
                    <a:pt x="0" y="664"/>
                    <a:pt x="0" y="424"/>
                  </a:cubicBezTo>
                  <a:cubicBezTo>
                    <a:pt x="0" y="186"/>
                    <a:pt x="194" y="0"/>
                    <a:pt x="442" y="0"/>
                  </a:cubicBezTo>
                  <a:cubicBezTo>
                    <a:pt x="688" y="0"/>
                    <a:pt x="881" y="184"/>
                    <a:pt x="881" y="424"/>
                  </a:cubicBezTo>
                  <a:cubicBezTo>
                    <a:pt x="881" y="662"/>
                    <a:pt x="687" y="848"/>
                    <a:pt x="439" y="848"/>
                  </a:cubicBezTo>
                  <a:moveTo>
                    <a:pt x="439" y="193"/>
                  </a:moveTo>
                  <a:cubicBezTo>
                    <a:pt x="313" y="193"/>
                    <a:pt x="222" y="288"/>
                    <a:pt x="222" y="424"/>
                  </a:cubicBezTo>
                  <a:cubicBezTo>
                    <a:pt x="222" y="553"/>
                    <a:pt x="319" y="655"/>
                    <a:pt x="442" y="655"/>
                  </a:cubicBezTo>
                  <a:cubicBezTo>
                    <a:pt x="568" y="655"/>
                    <a:pt x="659" y="557"/>
                    <a:pt x="659" y="424"/>
                  </a:cubicBezTo>
                  <a:cubicBezTo>
                    <a:pt x="659" y="295"/>
                    <a:pt x="562" y="193"/>
                    <a:pt x="439" y="193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" name="Google Shape;31;p19"/>
            <p:cNvSpPr/>
            <p:nvPr/>
          </p:nvSpPr>
          <p:spPr>
            <a:xfrm>
              <a:off x="6664325" y="2319338"/>
              <a:ext cx="1679575" cy="1617663"/>
            </a:xfrm>
            <a:custGeom>
              <a:avLst/>
              <a:gdLst/>
              <a:ahLst/>
              <a:cxnLst/>
              <a:rect l="l" t="t" r="r" b="b"/>
              <a:pathLst>
                <a:path w="882" h="848" extrusionOk="0">
                  <a:moveTo>
                    <a:pt x="439" y="848"/>
                  </a:moveTo>
                  <a:cubicBezTo>
                    <a:pt x="193" y="848"/>
                    <a:pt x="0" y="664"/>
                    <a:pt x="0" y="424"/>
                  </a:cubicBezTo>
                  <a:cubicBezTo>
                    <a:pt x="0" y="186"/>
                    <a:pt x="195" y="0"/>
                    <a:pt x="442" y="0"/>
                  </a:cubicBezTo>
                  <a:cubicBezTo>
                    <a:pt x="689" y="0"/>
                    <a:pt x="882" y="184"/>
                    <a:pt x="882" y="424"/>
                  </a:cubicBezTo>
                  <a:cubicBezTo>
                    <a:pt x="882" y="662"/>
                    <a:pt x="687" y="848"/>
                    <a:pt x="439" y="848"/>
                  </a:cubicBezTo>
                  <a:moveTo>
                    <a:pt x="439" y="193"/>
                  </a:moveTo>
                  <a:cubicBezTo>
                    <a:pt x="314" y="193"/>
                    <a:pt x="222" y="288"/>
                    <a:pt x="222" y="424"/>
                  </a:cubicBezTo>
                  <a:cubicBezTo>
                    <a:pt x="222" y="553"/>
                    <a:pt x="319" y="655"/>
                    <a:pt x="442" y="655"/>
                  </a:cubicBezTo>
                  <a:cubicBezTo>
                    <a:pt x="568" y="655"/>
                    <a:pt x="660" y="557"/>
                    <a:pt x="660" y="424"/>
                  </a:cubicBezTo>
                  <a:cubicBezTo>
                    <a:pt x="660" y="295"/>
                    <a:pt x="563" y="193"/>
                    <a:pt x="439" y="193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2" name="Google Shape;32;p19"/>
          <p:cNvSpPr/>
          <p:nvPr/>
        </p:nvSpPr>
        <p:spPr>
          <a:xfrm>
            <a:off x="750334" y="762000"/>
            <a:ext cx="3941064" cy="312470"/>
          </a:xfrm>
          <a:custGeom>
            <a:avLst/>
            <a:gdLst/>
            <a:ahLst/>
            <a:cxnLst/>
            <a:rect l="l" t="t" r="r" b="b"/>
            <a:pathLst>
              <a:path w="2065" h="161" extrusionOk="0">
                <a:moveTo>
                  <a:pt x="530" y="34"/>
                </a:moveTo>
                <a:cubicBezTo>
                  <a:pt x="502" y="34"/>
                  <a:pt x="483" y="57"/>
                  <a:pt x="483" y="84"/>
                </a:cubicBezTo>
                <a:cubicBezTo>
                  <a:pt x="483" y="84"/>
                  <a:pt x="483" y="84"/>
                  <a:pt x="483" y="84"/>
                </a:cubicBezTo>
                <a:cubicBezTo>
                  <a:pt x="483" y="114"/>
                  <a:pt x="504" y="134"/>
                  <a:pt x="533" y="134"/>
                </a:cubicBezTo>
                <a:cubicBezTo>
                  <a:pt x="551" y="134"/>
                  <a:pt x="563" y="127"/>
                  <a:pt x="572" y="116"/>
                </a:cubicBezTo>
                <a:cubicBezTo>
                  <a:pt x="557" y="102"/>
                  <a:pt x="557" y="102"/>
                  <a:pt x="557" y="102"/>
                </a:cubicBezTo>
                <a:cubicBezTo>
                  <a:pt x="549" y="109"/>
                  <a:pt x="543" y="112"/>
                  <a:pt x="533" y="112"/>
                </a:cubicBezTo>
                <a:cubicBezTo>
                  <a:pt x="521" y="112"/>
                  <a:pt x="513" y="106"/>
                  <a:pt x="510" y="93"/>
                </a:cubicBezTo>
                <a:cubicBezTo>
                  <a:pt x="577" y="93"/>
                  <a:pt x="577" y="93"/>
                  <a:pt x="577" y="93"/>
                </a:cubicBezTo>
                <a:cubicBezTo>
                  <a:pt x="577" y="91"/>
                  <a:pt x="577" y="88"/>
                  <a:pt x="577" y="86"/>
                </a:cubicBezTo>
                <a:cubicBezTo>
                  <a:pt x="577" y="59"/>
                  <a:pt x="563" y="34"/>
                  <a:pt x="530" y="34"/>
                </a:cubicBezTo>
                <a:close/>
                <a:moveTo>
                  <a:pt x="510" y="76"/>
                </a:moveTo>
                <a:cubicBezTo>
                  <a:pt x="512" y="64"/>
                  <a:pt x="519" y="56"/>
                  <a:pt x="530" y="56"/>
                </a:cubicBezTo>
                <a:cubicBezTo>
                  <a:pt x="542" y="56"/>
                  <a:pt x="549" y="64"/>
                  <a:pt x="551" y="76"/>
                </a:cubicBezTo>
                <a:lnTo>
                  <a:pt x="510" y="76"/>
                </a:lnTo>
                <a:close/>
                <a:moveTo>
                  <a:pt x="610" y="55"/>
                </a:moveTo>
                <a:cubicBezTo>
                  <a:pt x="610" y="36"/>
                  <a:pt x="610" y="36"/>
                  <a:pt x="610" y="36"/>
                </a:cubicBezTo>
                <a:cubicBezTo>
                  <a:pt x="583" y="36"/>
                  <a:pt x="583" y="36"/>
                  <a:pt x="583" y="36"/>
                </a:cubicBezTo>
                <a:cubicBezTo>
                  <a:pt x="583" y="132"/>
                  <a:pt x="583" y="132"/>
                  <a:pt x="583" y="132"/>
                </a:cubicBezTo>
                <a:cubicBezTo>
                  <a:pt x="610" y="132"/>
                  <a:pt x="610" y="132"/>
                  <a:pt x="610" y="132"/>
                </a:cubicBezTo>
                <a:cubicBezTo>
                  <a:pt x="610" y="97"/>
                  <a:pt x="610" y="97"/>
                  <a:pt x="610" y="97"/>
                </a:cubicBezTo>
                <a:cubicBezTo>
                  <a:pt x="610" y="74"/>
                  <a:pt x="621" y="63"/>
                  <a:pt x="640" y="63"/>
                </a:cubicBezTo>
                <a:cubicBezTo>
                  <a:pt x="641" y="63"/>
                  <a:pt x="641" y="63"/>
                  <a:pt x="641" y="63"/>
                </a:cubicBezTo>
                <a:cubicBezTo>
                  <a:pt x="641" y="34"/>
                  <a:pt x="641" y="34"/>
                  <a:pt x="641" y="34"/>
                </a:cubicBezTo>
                <a:cubicBezTo>
                  <a:pt x="625" y="33"/>
                  <a:pt x="616" y="42"/>
                  <a:pt x="610" y="55"/>
                </a:cubicBezTo>
                <a:close/>
                <a:moveTo>
                  <a:pt x="2038" y="1"/>
                </a:moveTo>
                <a:cubicBezTo>
                  <a:pt x="2038" y="132"/>
                  <a:pt x="2038" y="132"/>
                  <a:pt x="2038" y="132"/>
                </a:cubicBezTo>
                <a:cubicBezTo>
                  <a:pt x="2065" y="132"/>
                  <a:pt x="2065" y="132"/>
                  <a:pt x="2065" y="132"/>
                </a:cubicBezTo>
                <a:cubicBezTo>
                  <a:pt x="2065" y="1"/>
                  <a:pt x="2065" y="1"/>
                  <a:pt x="2065" y="1"/>
                </a:cubicBezTo>
                <a:lnTo>
                  <a:pt x="2038" y="1"/>
                </a:lnTo>
                <a:close/>
                <a:moveTo>
                  <a:pt x="733" y="11"/>
                </a:moveTo>
                <a:cubicBezTo>
                  <a:pt x="706" y="11"/>
                  <a:pt x="706" y="11"/>
                  <a:pt x="706" y="11"/>
                </a:cubicBezTo>
                <a:cubicBezTo>
                  <a:pt x="706" y="36"/>
                  <a:pt x="706" y="36"/>
                  <a:pt x="706" y="36"/>
                </a:cubicBezTo>
                <a:cubicBezTo>
                  <a:pt x="694" y="36"/>
                  <a:pt x="694" y="36"/>
                  <a:pt x="694" y="36"/>
                </a:cubicBezTo>
                <a:cubicBezTo>
                  <a:pt x="694" y="59"/>
                  <a:pt x="694" y="59"/>
                  <a:pt x="694" y="59"/>
                </a:cubicBezTo>
                <a:cubicBezTo>
                  <a:pt x="706" y="59"/>
                  <a:pt x="706" y="59"/>
                  <a:pt x="706" y="59"/>
                </a:cubicBezTo>
                <a:cubicBezTo>
                  <a:pt x="706" y="105"/>
                  <a:pt x="706" y="105"/>
                  <a:pt x="706" y="105"/>
                </a:cubicBezTo>
                <a:cubicBezTo>
                  <a:pt x="706" y="127"/>
                  <a:pt x="717" y="134"/>
                  <a:pt x="734" y="134"/>
                </a:cubicBezTo>
                <a:cubicBezTo>
                  <a:pt x="743" y="134"/>
                  <a:pt x="750" y="132"/>
                  <a:pt x="755" y="128"/>
                </a:cubicBezTo>
                <a:cubicBezTo>
                  <a:pt x="755" y="106"/>
                  <a:pt x="755" y="106"/>
                  <a:pt x="755" y="106"/>
                </a:cubicBezTo>
                <a:cubicBezTo>
                  <a:pt x="752" y="108"/>
                  <a:pt x="747" y="110"/>
                  <a:pt x="742" y="110"/>
                </a:cubicBezTo>
                <a:cubicBezTo>
                  <a:pt x="736" y="110"/>
                  <a:pt x="733" y="107"/>
                  <a:pt x="733" y="100"/>
                </a:cubicBezTo>
                <a:cubicBezTo>
                  <a:pt x="733" y="59"/>
                  <a:pt x="733" y="59"/>
                  <a:pt x="733" y="59"/>
                </a:cubicBezTo>
                <a:cubicBezTo>
                  <a:pt x="756" y="59"/>
                  <a:pt x="756" y="59"/>
                  <a:pt x="756" y="59"/>
                </a:cubicBezTo>
                <a:cubicBezTo>
                  <a:pt x="756" y="36"/>
                  <a:pt x="756" y="36"/>
                  <a:pt x="756" y="36"/>
                </a:cubicBezTo>
                <a:cubicBezTo>
                  <a:pt x="733" y="36"/>
                  <a:pt x="733" y="36"/>
                  <a:pt x="733" y="36"/>
                </a:cubicBezTo>
                <a:lnTo>
                  <a:pt x="733" y="11"/>
                </a:lnTo>
                <a:close/>
                <a:moveTo>
                  <a:pt x="1999" y="132"/>
                </a:moveTo>
                <a:cubicBezTo>
                  <a:pt x="2027" y="132"/>
                  <a:pt x="2027" y="132"/>
                  <a:pt x="2027" y="132"/>
                </a:cubicBezTo>
                <a:cubicBezTo>
                  <a:pt x="2027" y="1"/>
                  <a:pt x="2027" y="1"/>
                  <a:pt x="2027" y="1"/>
                </a:cubicBezTo>
                <a:cubicBezTo>
                  <a:pt x="1999" y="1"/>
                  <a:pt x="1999" y="1"/>
                  <a:pt x="1999" y="1"/>
                </a:cubicBezTo>
                <a:lnTo>
                  <a:pt x="1999" y="132"/>
                </a:lnTo>
                <a:close/>
                <a:moveTo>
                  <a:pt x="807" y="34"/>
                </a:moveTo>
                <a:cubicBezTo>
                  <a:pt x="779" y="34"/>
                  <a:pt x="760" y="57"/>
                  <a:pt x="760" y="84"/>
                </a:cubicBezTo>
                <a:cubicBezTo>
                  <a:pt x="760" y="84"/>
                  <a:pt x="760" y="84"/>
                  <a:pt x="760" y="84"/>
                </a:cubicBezTo>
                <a:cubicBezTo>
                  <a:pt x="760" y="114"/>
                  <a:pt x="781" y="134"/>
                  <a:pt x="810" y="134"/>
                </a:cubicBezTo>
                <a:cubicBezTo>
                  <a:pt x="827" y="134"/>
                  <a:pt x="840" y="127"/>
                  <a:pt x="849" y="116"/>
                </a:cubicBezTo>
                <a:cubicBezTo>
                  <a:pt x="834" y="102"/>
                  <a:pt x="834" y="102"/>
                  <a:pt x="834" y="102"/>
                </a:cubicBezTo>
                <a:cubicBezTo>
                  <a:pt x="826" y="109"/>
                  <a:pt x="820" y="112"/>
                  <a:pt x="810" y="112"/>
                </a:cubicBezTo>
                <a:cubicBezTo>
                  <a:pt x="798" y="112"/>
                  <a:pt x="790" y="106"/>
                  <a:pt x="787" y="93"/>
                </a:cubicBezTo>
                <a:cubicBezTo>
                  <a:pt x="854" y="93"/>
                  <a:pt x="854" y="93"/>
                  <a:pt x="854" y="93"/>
                </a:cubicBezTo>
                <a:cubicBezTo>
                  <a:pt x="854" y="91"/>
                  <a:pt x="854" y="88"/>
                  <a:pt x="854" y="86"/>
                </a:cubicBezTo>
                <a:cubicBezTo>
                  <a:pt x="854" y="59"/>
                  <a:pt x="839" y="34"/>
                  <a:pt x="807" y="34"/>
                </a:cubicBezTo>
                <a:close/>
                <a:moveTo>
                  <a:pt x="787" y="76"/>
                </a:moveTo>
                <a:cubicBezTo>
                  <a:pt x="789" y="64"/>
                  <a:pt x="796" y="56"/>
                  <a:pt x="807" y="56"/>
                </a:cubicBezTo>
                <a:cubicBezTo>
                  <a:pt x="819" y="56"/>
                  <a:pt x="826" y="64"/>
                  <a:pt x="828" y="76"/>
                </a:cubicBezTo>
                <a:lnTo>
                  <a:pt x="787" y="76"/>
                </a:lnTo>
                <a:close/>
                <a:moveTo>
                  <a:pt x="220" y="34"/>
                </a:moveTo>
                <a:cubicBezTo>
                  <a:pt x="207" y="34"/>
                  <a:pt x="197" y="39"/>
                  <a:pt x="189" y="49"/>
                </a:cubicBezTo>
                <a:cubicBezTo>
                  <a:pt x="184" y="40"/>
                  <a:pt x="174" y="34"/>
                  <a:pt x="161" y="34"/>
                </a:cubicBezTo>
                <a:cubicBezTo>
                  <a:pt x="148" y="34"/>
                  <a:pt x="139" y="41"/>
                  <a:pt x="133" y="50"/>
                </a:cubicBezTo>
                <a:cubicBezTo>
                  <a:pt x="133" y="36"/>
                  <a:pt x="133" y="36"/>
                  <a:pt x="133" y="36"/>
                </a:cubicBezTo>
                <a:cubicBezTo>
                  <a:pt x="106" y="36"/>
                  <a:pt x="106" y="36"/>
                  <a:pt x="106" y="36"/>
                </a:cubicBezTo>
                <a:cubicBezTo>
                  <a:pt x="106" y="132"/>
                  <a:pt x="106" y="132"/>
                  <a:pt x="106" y="132"/>
                </a:cubicBezTo>
                <a:cubicBezTo>
                  <a:pt x="133" y="132"/>
                  <a:pt x="133" y="132"/>
                  <a:pt x="133" y="132"/>
                </a:cubicBezTo>
                <a:cubicBezTo>
                  <a:pt x="133" y="78"/>
                  <a:pt x="133" y="78"/>
                  <a:pt x="133" y="78"/>
                </a:cubicBezTo>
                <a:cubicBezTo>
                  <a:pt x="133" y="65"/>
                  <a:pt x="139" y="59"/>
                  <a:pt x="150" y="59"/>
                </a:cubicBezTo>
                <a:cubicBezTo>
                  <a:pt x="160" y="59"/>
                  <a:pt x="166" y="65"/>
                  <a:pt x="166" y="78"/>
                </a:cubicBezTo>
                <a:cubicBezTo>
                  <a:pt x="166" y="132"/>
                  <a:pt x="166" y="132"/>
                  <a:pt x="166" y="132"/>
                </a:cubicBezTo>
                <a:cubicBezTo>
                  <a:pt x="193" y="132"/>
                  <a:pt x="193" y="132"/>
                  <a:pt x="193" y="132"/>
                </a:cubicBezTo>
                <a:cubicBezTo>
                  <a:pt x="193" y="78"/>
                  <a:pt x="193" y="78"/>
                  <a:pt x="193" y="78"/>
                </a:cubicBezTo>
                <a:cubicBezTo>
                  <a:pt x="193" y="65"/>
                  <a:pt x="199" y="59"/>
                  <a:pt x="209" y="59"/>
                </a:cubicBezTo>
                <a:cubicBezTo>
                  <a:pt x="220" y="59"/>
                  <a:pt x="225" y="65"/>
                  <a:pt x="225" y="78"/>
                </a:cubicBezTo>
                <a:cubicBezTo>
                  <a:pt x="225" y="132"/>
                  <a:pt x="225" y="132"/>
                  <a:pt x="225" y="132"/>
                </a:cubicBezTo>
                <a:cubicBezTo>
                  <a:pt x="253" y="132"/>
                  <a:pt x="253" y="132"/>
                  <a:pt x="253" y="132"/>
                </a:cubicBezTo>
                <a:cubicBezTo>
                  <a:pt x="253" y="69"/>
                  <a:pt x="253" y="69"/>
                  <a:pt x="253" y="69"/>
                </a:cubicBezTo>
                <a:cubicBezTo>
                  <a:pt x="253" y="46"/>
                  <a:pt x="240" y="34"/>
                  <a:pt x="220" y="34"/>
                </a:cubicBezTo>
                <a:close/>
                <a:moveTo>
                  <a:pt x="59" y="57"/>
                </a:moveTo>
                <a:cubicBezTo>
                  <a:pt x="38" y="51"/>
                  <a:pt x="32" y="49"/>
                  <a:pt x="32" y="40"/>
                </a:cubicBezTo>
                <a:cubicBezTo>
                  <a:pt x="32" y="40"/>
                  <a:pt x="32" y="40"/>
                  <a:pt x="32" y="40"/>
                </a:cubicBezTo>
                <a:cubicBezTo>
                  <a:pt x="32" y="34"/>
                  <a:pt x="38" y="29"/>
                  <a:pt x="48" y="29"/>
                </a:cubicBezTo>
                <a:cubicBezTo>
                  <a:pt x="59" y="29"/>
                  <a:pt x="70" y="34"/>
                  <a:pt x="81" y="41"/>
                </a:cubicBezTo>
                <a:cubicBezTo>
                  <a:pt x="95" y="21"/>
                  <a:pt x="95" y="21"/>
                  <a:pt x="95" y="21"/>
                </a:cubicBezTo>
                <a:cubicBezTo>
                  <a:pt x="83" y="10"/>
                  <a:pt x="67" y="5"/>
                  <a:pt x="49" y="5"/>
                </a:cubicBezTo>
                <a:cubicBezTo>
                  <a:pt x="23" y="5"/>
                  <a:pt x="5" y="20"/>
                  <a:pt x="5" y="43"/>
                </a:cubicBezTo>
                <a:cubicBezTo>
                  <a:pt x="5" y="43"/>
                  <a:pt x="5" y="43"/>
                  <a:pt x="5" y="43"/>
                </a:cubicBezTo>
                <a:cubicBezTo>
                  <a:pt x="5" y="68"/>
                  <a:pt x="21" y="75"/>
                  <a:pt x="46" y="81"/>
                </a:cubicBezTo>
                <a:cubicBezTo>
                  <a:pt x="67" y="87"/>
                  <a:pt x="72" y="90"/>
                  <a:pt x="72" y="97"/>
                </a:cubicBezTo>
                <a:cubicBezTo>
                  <a:pt x="72" y="98"/>
                  <a:pt x="72" y="98"/>
                  <a:pt x="72" y="98"/>
                </a:cubicBezTo>
                <a:cubicBezTo>
                  <a:pt x="72" y="105"/>
                  <a:pt x="65" y="109"/>
                  <a:pt x="54" y="109"/>
                </a:cubicBezTo>
                <a:cubicBezTo>
                  <a:pt x="39" y="109"/>
                  <a:pt x="27" y="104"/>
                  <a:pt x="16" y="94"/>
                </a:cubicBezTo>
                <a:cubicBezTo>
                  <a:pt x="0" y="114"/>
                  <a:pt x="0" y="114"/>
                  <a:pt x="0" y="114"/>
                </a:cubicBezTo>
                <a:cubicBezTo>
                  <a:pt x="15" y="127"/>
                  <a:pt x="34" y="134"/>
                  <a:pt x="53" y="134"/>
                </a:cubicBezTo>
                <a:cubicBezTo>
                  <a:pt x="80" y="134"/>
                  <a:pt x="99" y="120"/>
                  <a:pt x="99" y="95"/>
                </a:cubicBezTo>
                <a:cubicBezTo>
                  <a:pt x="99" y="95"/>
                  <a:pt x="99" y="95"/>
                  <a:pt x="99" y="95"/>
                </a:cubicBezTo>
                <a:cubicBezTo>
                  <a:pt x="99" y="73"/>
                  <a:pt x="85" y="63"/>
                  <a:pt x="59" y="57"/>
                </a:cubicBezTo>
                <a:close/>
                <a:moveTo>
                  <a:pt x="304" y="35"/>
                </a:moveTo>
                <a:cubicBezTo>
                  <a:pt x="287" y="35"/>
                  <a:pt x="277" y="38"/>
                  <a:pt x="266" y="43"/>
                </a:cubicBezTo>
                <a:cubicBezTo>
                  <a:pt x="273" y="63"/>
                  <a:pt x="273" y="63"/>
                  <a:pt x="273" y="63"/>
                </a:cubicBezTo>
                <a:cubicBezTo>
                  <a:pt x="282" y="60"/>
                  <a:pt x="289" y="58"/>
                  <a:pt x="300" y="58"/>
                </a:cubicBezTo>
                <a:cubicBezTo>
                  <a:pt x="313" y="58"/>
                  <a:pt x="320" y="64"/>
                  <a:pt x="320" y="76"/>
                </a:cubicBezTo>
                <a:cubicBezTo>
                  <a:pt x="320" y="77"/>
                  <a:pt x="320" y="77"/>
                  <a:pt x="320" y="77"/>
                </a:cubicBezTo>
                <a:cubicBezTo>
                  <a:pt x="314" y="75"/>
                  <a:pt x="307" y="73"/>
                  <a:pt x="297" y="73"/>
                </a:cubicBezTo>
                <a:cubicBezTo>
                  <a:pt x="274" y="73"/>
                  <a:pt x="258" y="83"/>
                  <a:pt x="258" y="104"/>
                </a:cubicBezTo>
                <a:cubicBezTo>
                  <a:pt x="258" y="104"/>
                  <a:pt x="258" y="104"/>
                  <a:pt x="258" y="104"/>
                </a:cubicBezTo>
                <a:cubicBezTo>
                  <a:pt x="258" y="123"/>
                  <a:pt x="273" y="134"/>
                  <a:pt x="291" y="134"/>
                </a:cubicBezTo>
                <a:cubicBezTo>
                  <a:pt x="304" y="134"/>
                  <a:pt x="314" y="129"/>
                  <a:pt x="320" y="122"/>
                </a:cubicBezTo>
                <a:cubicBezTo>
                  <a:pt x="320" y="132"/>
                  <a:pt x="320" y="132"/>
                  <a:pt x="320" y="132"/>
                </a:cubicBezTo>
                <a:cubicBezTo>
                  <a:pt x="347" y="132"/>
                  <a:pt x="347" y="132"/>
                  <a:pt x="347" y="132"/>
                </a:cubicBezTo>
                <a:cubicBezTo>
                  <a:pt x="347" y="76"/>
                  <a:pt x="347" y="76"/>
                  <a:pt x="347" y="76"/>
                </a:cubicBezTo>
                <a:cubicBezTo>
                  <a:pt x="347" y="63"/>
                  <a:pt x="343" y="53"/>
                  <a:pt x="336" y="46"/>
                </a:cubicBezTo>
                <a:cubicBezTo>
                  <a:pt x="329" y="39"/>
                  <a:pt x="319" y="35"/>
                  <a:pt x="304" y="35"/>
                </a:cubicBezTo>
                <a:close/>
                <a:moveTo>
                  <a:pt x="321" y="98"/>
                </a:moveTo>
                <a:cubicBezTo>
                  <a:pt x="321" y="108"/>
                  <a:pt x="312" y="115"/>
                  <a:pt x="299" y="115"/>
                </a:cubicBezTo>
                <a:cubicBezTo>
                  <a:pt x="291" y="115"/>
                  <a:pt x="285" y="111"/>
                  <a:pt x="285" y="103"/>
                </a:cubicBezTo>
                <a:cubicBezTo>
                  <a:pt x="285" y="103"/>
                  <a:pt x="285" y="103"/>
                  <a:pt x="285" y="103"/>
                </a:cubicBezTo>
                <a:cubicBezTo>
                  <a:pt x="285" y="94"/>
                  <a:pt x="292" y="90"/>
                  <a:pt x="303" y="90"/>
                </a:cubicBezTo>
                <a:cubicBezTo>
                  <a:pt x="310" y="90"/>
                  <a:pt x="316" y="91"/>
                  <a:pt x="321" y="93"/>
                </a:cubicBezTo>
                <a:lnTo>
                  <a:pt x="321" y="98"/>
                </a:lnTo>
                <a:close/>
                <a:moveTo>
                  <a:pt x="457" y="11"/>
                </a:moveTo>
                <a:cubicBezTo>
                  <a:pt x="429" y="11"/>
                  <a:pt x="429" y="11"/>
                  <a:pt x="429" y="11"/>
                </a:cubicBezTo>
                <a:cubicBezTo>
                  <a:pt x="429" y="36"/>
                  <a:pt x="429" y="36"/>
                  <a:pt x="429" y="36"/>
                </a:cubicBezTo>
                <a:cubicBezTo>
                  <a:pt x="418" y="36"/>
                  <a:pt x="418" y="36"/>
                  <a:pt x="418" y="36"/>
                </a:cubicBezTo>
                <a:cubicBezTo>
                  <a:pt x="418" y="59"/>
                  <a:pt x="418" y="59"/>
                  <a:pt x="418" y="59"/>
                </a:cubicBezTo>
                <a:cubicBezTo>
                  <a:pt x="429" y="59"/>
                  <a:pt x="429" y="59"/>
                  <a:pt x="429" y="59"/>
                </a:cubicBezTo>
                <a:cubicBezTo>
                  <a:pt x="429" y="105"/>
                  <a:pt x="429" y="105"/>
                  <a:pt x="429" y="105"/>
                </a:cubicBezTo>
                <a:cubicBezTo>
                  <a:pt x="429" y="127"/>
                  <a:pt x="441" y="134"/>
                  <a:pt x="457" y="134"/>
                </a:cubicBezTo>
                <a:cubicBezTo>
                  <a:pt x="466" y="134"/>
                  <a:pt x="473" y="132"/>
                  <a:pt x="479" y="128"/>
                </a:cubicBezTo>
                <a:cubicBezTo>
                  <a:pt x="479" y="106"/>
                  <a:pt x="479" y="106"/>
                  <a:pt x="479" y="106"/>
                </a:cubicBezTo>
                <a:cubicBezTo>
                  <a:pt x="475" y="108"/>
                  <a:pt x="470" y="110"/>
                  <a:pt x="465" y="110"/>
                </a:cubicBezTo>
                <a:cubicBezTo>
                  <a:pt x="459" y="110"/>
                  <a:pt x="457" y="107"/>
                  <a:pt x="457" y="100"/>
                </a:cubicBezTo>
                <a:cubicBezTo>
                  <a:pt x="457" y="59"/>
                  <a:pt x="457" y="59"/>
                  <a:pt x="457" y="59"/>
                </a:cubicBezTo>
                <a:cubicBezTo>
                  <a:pt x="479" y="59"/>
                  <a:pt x="479" y="59"/>
                  <a:pt x="479" y="59"/>
                </a:cubicBezTo>
                <a:cubicBezTo>
                  <a:pt x="479" y="36"/>
                  <a:pt x="479" y="36"/>
                  <a:pt x="479" y="36"/>
                </a:cubicBezTo>
                <a:cubicBezTo>
                  <a:pt x="457" y="36"/>
                  <a:pt x="457" y="36"/>
                  <a:pt x="457" y="36"/>
                </a:cubicBezTo>
                <a:lnTo>
                  <a:pt x="457" y="11"/>
                </a:lnTo>
                <a:close/>
                <a:moveTo>
                  <a:pt x="382" y="55"/>
                </a:moveTo>
                <a:cubicBezTo>
                  <a:pt x="382" y="36"/>
                  <a:pt x="382" y="36"/>
                  <a:pt x="382" y="36"/>
                </a:cubicBezTo>
                <a:cubicBezTo>
                  <a:pt x="354" y="36"/>
                  <a:pt x="354" y="36"/>
                  <a:pt x="354" y="36"/>
                </a:cubicBezTo>
                <a:cubicBezTo>
                  <a:pt x="354" y="132"/>
                  <a:pt x="354" y="132"/>
                  <a:pt x="354" y="132"/>
                </a:cubicBezTo>
                <a:cubicBezTo>
                  <a:pt x="382" y="132"/>
                  <a:pt x="382" y="132"/>
                  <a:pt x="382" y="132"/>
                </a:cubicBezTo>
                <a:cubicBezTo>
                  <a:pt x="382" y="97"/>
                  <a:pt x="382" y="97"/>
                  <a:pt x="382" y="97"/>
                </a:cubicBezTo>
                <a:cubicBezTo>
                  <a:pt x="382" y="74"/>
                  <a:pt x="393" y="63"/>
                  <a:pt x="411" y="63"/>
                </a:cubicBezTo>
                <a:cubicBezTo>
                  <a:pt x="412" y="63"/>
                  <a:pt x="412" y="63"/>
                  <a:pt x="412" y="63"/>
                </a:cubicBezTo>
                <a:cubicBezTo>
                  <a:pt x="412" y="34"/>
                  <a:pt x="412" y="34"/>
                  <a:pt x="412" y="34"/>
                </a:cubicBezTo>
                <a:cubicBezTo>
                  <a:pt x="396" y="33"/>
                  <a:pt x="387" y="42"/>
                  <a:pt x="382" y="55"/>
                </a:cubicBezTo>
                <a:close/>
                <a:moveTo>
                  <a:pt x="1335" y="34"/>
                </a:moveTo>
                <a:cubicBezTo>
                  <a:pt x="1305" y="34"/>
                  <a:pt x="1283" y="56"/>
                  <a:pt x="1283" y="84"/>
                </a:cubicBezTo>
                <a:cubicBezTo>
                  <a:pt x="1283" y="84"/>
                  <a:pt x="1283" y="84"/>
                  <a:pt x="1283" y="84"/>
                </a:cubicBezTo>
                <a:cubicBezTo>
                  <a:pt x="1283" y="112"/>
                  <a:pt x="1305" y="134"/>
                  <a:pt x="1335" y="134"/>
                </a:cubicBezTo>
                <a:cubicBezTo>
                  <a:pt x="1365" y="134"/>
                  <a:pt x="1387" y="112"/>
                  <a:pt x="1387" y="84"/>
                </a:cubicBezTo>
                <a:cubicBezTo>
                  <a:pt x="1387" y="84"/>
                  <a:pt x="1387" y="84"/>
                  <a:pt x="1387" y="84"/>
                </a:cubicBezTo>
                <a:cubicBezTo>
                  <a:pt x="1387" y="56"/>
                  <a:pt x="1365" y="34"/>
                  <a:pt x="1335" y="34"/>
                </a:cubicBezTo>
                <a:close/>
                <a:moveTo>
                  <a:pt x="1360" y="84"/>
                </a:moveTo>
                <a:cubicBezTo>
                  <a:pt x="1360" y="99"/>
                  <a:pt x="1351" y="111"/>
                  <a:pt x="1335" y="111"/>
                </a:cubicBezTo>
                <a:cubicBezTo>
                  <a:pt x="1320" y="111"/>
                  <a:pt x="1310" y="98"/>
                  <a:pt x="1310" y="84"/>
                </a:cubicBezTo>
                <a:cubicBezTo>
                  <a:pt x="1310" y="84"/>
                  <a:pt x="1310" y="84"/>
                  <a:pt x="1310" y="84"/>
                </a:cubicBezTo>
                <a:cubicBezTo>
                  <a:pt x="1310" y="70"/>
                  <a:pt x="1319" y="58"/>
                  <a:pt x="1335" y="58"/>
                </a:cubicBezTo>
                <a:cubicBezTo>
                  <a:pt x="1350" y="58"/>
                  <a:pt x="1360" y="70"/>
                  <a:pt x="1360" y="84"/>
                </a:cubicBezTo>
                <a:close/>
                <a:moveTo>
                  <a:pt x="1834" y="55"/>
                </a:moveTo>
                <a:cubicBezTo>
                  <a:pt x="1834" y="36"/>
                  <a:pt x="1834" y="36"/>
                  <a:pt x="1834" y="36"/>
                </a:cubicBezTo>
                <a:cubicBezTo>
                  <a:pt x="1807" y="36"/>
                  <a:pt x="1807" y="36"/>
                  <a:pt x="1807" y="36"/>
                </a:cubicBezTo>
                <a:cubicBezTo>
                  <a:pt x="1807" y="132"/>
                  <a:pt x="1807" y="132"/>
                  <a:pt x="1807" y="132"/>
                </a:cubicBezTo>
                <a:cubicBezTo>
                  <a:pt x="1834" y="132"/>
                  <a:pt x="1834" y="132"/>
                  <a:pt x="1834" y="132"/>
                </a:cubicBezTo>
                <a:cubicBezTo>
                  <a:pt x="1834" y="97"/>
                  <a:pt x="1834" y="97"/>
                  <a:pt x="1834" y="97"/>
                </a:cubicBezTo>
                <a:cubicBezTo>
                  <a:pt x="1834" y="74"/>
                  <a:pt x="1845" y="63"/>
                  <a:pt x="1863" y="63"/>
                </a:cubicBezTo>
                <a:cubicBezTo>
                  <a:pt x="1865" y="63"/>
                  <a:pt x="1865" y="63"/>
                  <a:pt x="1865" y="63"/>
                </a:cubicBezTo>
                <a:cubicBezTo>
                  <a:pt x="1865" y="34"/>
                  <a:pt x="1865" y="34"/>
                  <a:pt x="1865" y="34"/>
                </a:cubicBezTo>
                <a:cubicBezTo>
                  <a:pt x="1848" y="33"/>
                  <a:pt x="1839" y="42"/>
                  <a:pt x="1834" y="55"/>
                </a:cubicBezTo>
                <a:close/>
                <a:moveTo>
                  <a:pt x="1748" y="34"/>
                </a:moveTo>
                <a:cubicBezTo>
                  <a:pt x="1718" y="34"/>
                  <a:pt x="1696" y="56"/>
                  <a:pt x="1696" y="84"/>
                </a:cubicBezTo>
                <a:cubicBezTo>
                  <a:pt x="1696" y="84"/>
                  <a:pt x="1696" y="84"/>
                  <a:pt x="1696" y="84"/>
                </a:cubicBezTo>
                <a:cubicBezTo>
                  <a:pt x="1696" y="112"/>
                  <a:pt x="1718" y="134"/>
                  <a:pt x="1748" y="134"/>
                </a:cubicBezTo>
                <a:cubicBezTo>
                  <a:pt x="1778" y="134"/>
                  <a:pt x="1800" y="112"/>
                  <a:pt x="1800" y="84"/>
                </a:cubicBezTo>
                <a:cubicBezTo>
                  <a:pt x="1800" y="84"/>
                  <a:pt x="1800" y="84"/>
                  <a:pt x="1800" y="84"/>
                </a:cubicBezTo>
                <a:cubicBezTo>
                  <a:pt x="1800" y="56"/>
                  <a:pt x="1778" y="34"/>
                  <a:pt x="1748" y="34"/>
                </a:cubicBezTo>
                <a:close/>
                <a:moveTo>
                  <a:pt x="1773" y="84"/>
                </a:moveTo>
                <a:cubicBezTo>
                  <a:pt x="1773" y="99"/>
                  <a:pt x="1764" y="111"/>
                  <a:pt x="1748" y="111"/>
                </a:cubicBezTo>
                <a:cubicBezTo>
                  <a:pt x="1733" y="111"/>
                  <a:pt x="1723" y="98"/>
                  <a:pt x="1723" y="84"/>
                </a:cubicBezTo>
                <a:cubicBezTo>
                  <a:pt x="1723" y="84"/>
                  <a:pt x="1723" y="84"/>
                  <a:pt x="1723" y="84"/>
                </a:cubicBezTo>
                <a:cubicBezTo>
                  <a:pt x="1723" y="70"/>
                  <a:pt x="1732" y="58"/>
                  <a:pt x="1748" y="58"/>
                </a:cubicBezTo>
                <a:cubicBezTo>
                  <a:pt x="1763" y="58"/>
                  <a:pt x="1773" y="70"/>
                  <a:pt x="1773" y="84"/>
                </a:cubicBezTo>
                <a:close/>
                <a:moveTo>
                  <a:pt x="1465" y="48"/>
                </a:moveTo>
                <a:cubicBezTo>
                  <a:pt x="1458" y="40"/>
                  <a:pt x="1449" y="34"/>
                  <a:pt x="1434" y="34"/>
                </a:cubicBezTo>
                <a:cubicBezTo>
                  <a:pt x="1412" y="34"/>
                  <a:pt x="1391" y="50"/>
                  <a:pt x="1391" y="79"/>
                </a:cubicBezTo>
                <a:cubicBezTo>
                  <a:pt x="1391" y="79"/>
                  <a:pt x="1391" y="79"/>
                  <a:pt x="1391" y="79"/>
                </a:cubicBezTo>
                <a:cubicBezTo>
                  <a:pt x="1391" y="108"/>
                  <a:pt x="1412" y="124"/>
                  <a:pt x="1434" y="124"/>
                </a:cubicBezTo>
                <a:cubicBezTo>
                  <a:pt x="1448" y="124"/>
                  <a:pt x="1457" y="118"/>
                  <a:pt x="1465" y="109"/>
                </a:cubicBezTo>
                <a:cubicBezTo>
                  <a:pt x="1465" y="113"/>
                  <a:pt x="1465" y="113"/>
                  <a:pt x="1465" y="113"/>
                </a:cubicBezTo>
                <a:cubicBezTo>
                  <a:pt x="1465" y="130"/>
                  <a:pt x="1457" y="139"/>
                  <a:pt x="1438" y="139"/>
                </a:cubicBezTo>
                <a:cubicBezTo>
                  <a:pt x="1425" y="139"/>
                  <a:pt x="1415" y="136"/>
                  <a:pt x="1405" y="131"/>
                </a:cubicBezTo>
                <a:cubicBezTo>
                  <a:pt x="1396" y="151"/>
                  <a:pt x="1396" y="151"/>
                  <a:pt x="1396" y="151"/>
                </a:cubicBezTo>
                <a:cubicBezTo>
                  <a:pt x="1408" y="158"/>
                  <a:pt x="1423" y="161"/>
                  <a:pt x="1439" y="161"/>
                </a:cubicBezTo>
                <a:cubicBezTo>
                  <a:pt x="1457" y="161"/>
                  <a:pt x="1471" y="157"/>
                  <a:pt x="1480" y="148"/>
                </a:cubicBezTo>
                <a:cubicBezTo>
                  <a:pt x="1488" y="140"/>
                  <a:pt x="1492" y="128"/>
                  <a:pt x="1492" y="110"/>
                </a:cubicBezTo>
                <a:cubicBezTo>
                  <a:pt x="1492" y="36"/>
                  <a:pt x="1492" y="36"/>
                  <a:pt x="1492" y="36"/>
                </a:cubicBezTo>
                <a:cubicBezTo>
                  <a:pt x="1465" y="36"/>
                  <a:pt x="1465" y="36"/>
                  <a:pt x="1465" y="36"/>
                </a:cubicBezTo>
                <a:lnTo>
                  <a:pt x="1465" y="48"/>
                </a:lnTo>
                <a:close/>
                <a:moveTo>
                  <a:pt x="1465" y="79"/>
                </a:moveTo>
                <a:cubicBezTo>
                  <a:pt x="1465" y="92"/>
                  <a:pt x="1455" y="102"/>
                  <a:pt x="1442" y="102"/>
                </a:cubicBezTo>
                <a:cubicBezTo>
                  <a:pt x="1429" y="102"/>
                  <a:pt x="1419" y="93"/>
                  <a:pt x="1419" y="79"/>
                </a:cubicBezTo>
                <a:cubicBezTo>
                  <a:pt x="1419" y="79"/>
                  <a:pt x="1419" y="79"/>
                  <a:pt x="1419" y="79"/>
                </a:cubicBezTo>
                <a:cubicBezTo>
                  <a:pt x="1419" y="66"/>
                  <a:pt x="1429" y="57"/>
                  <a:pt x="1442" y="57"/>
                </a:cubicBezTo>
                <a:cubicBezTo>
                  <a:pt x="1455" y="57"/>
                  <a:pt x="1465" y="66"/>
                  <a:pt x="1465" y="79"/>
                </a:cubicBezTo>
                <a:close/>
                <a:moveTo>
                  <a:pt x="1697" y="37"/>
                </a:moveTo>
                <a:cubicBezTo>
                  <a:pt x="1675" y="37"/>
                  <a:pt x="1675" y="37"/>
                  <a:pt x="1675" y="37"/>
                </a:cubicBezTo>
                <a:cubicBezTo>
                  <a:pt x="1675" y="33"/>
                  <a:pt x="1675" y="33"/>
                  <a:pt x="1675" y="33"/>
                </a:cubicBezTo>
                <a:cubicBezTo>
                  <a:pt x="1675" y="26"/>
                  <a:pt x="1678" y="23"/>
                  <a:pt x="1684" y="23"/>
                </a:cubicBezTo>
                <a:cubicBezTo>
                  <a:pt x="1689" y="23"/>
                  <a:pt x="1693" y="24"/>
                  <a:pt x="1697" y="25"/>
                </a:cubicBezTo>
                <a:cubicBezTo>
                  <a:pt x="1697" y="2"/>
                  <a:pt x="1697" y="2"/>
                  <a:pt x="1697" y="2"/>
                </a:cubicBezTo>
                <a:cubicBezTo>
                  <a:pt x="1692" y="1"/>
                  <a:pt x="1686" y="0"/>
                  <a:pt x="1677" y="0"/>
                </a:cubicBezTo>
                <a:cubicBezTo>
                  <a:pt x="1668" y="0"/>
                  <a:pt x="1660" y="2"/>
                  <a:pt x="1655" y="7"/>
                </a:cubicBezTo>
                <a:cubicBezTo>
                  <a:pt x="1650" y="12"/>
                  <a:pt x="1648" y="20"/>
                  <a:pt x="1648" y="31"/>
                </a:cubicBezTo>
                <a:cubicBezTo>
                  <a:pt x="1648" y="37"/>
                  <a:pt x="1648" y="37"/>
                  <a:pt x="1648" y="37"/>
                </a:cubicBezTo>
                <a:cubicBezTo>
                  <a:pt x="1636" y="37"/>
                  <a:pt x="1636" y="37"/>
                  <a:pt x="1636" y="37"/>
                </a:cubicBezTo>
                <a:cubicBezTo>
                  <a:pt x="1636" y="59"/>
                  <a:pt x="1636" y="59"/>
                  <a:pt x="1636" y="59"/>
                </a:cubicBezTo>
                <a:cubicBezTo>
                  <a:pt x="1648" y="59"/>
                  <a:pt x="1648" y="59"/>
                  <a:pt x="1648" y="59"/>
                </a:cubicBezTo>
                <a:cubicBezTo>
                  <a:pt x="1648" y="132"/>
                  <a:pt x="1648" y="132"/>
                  <a:pt x="1648" y="132"/>
                </a:cubicBezTo>
                <a:cubicBezTo>
                  <a:pt x="1675" y="132"/>
                  <a:pt x="1675" y="132"/>
                  <a:pt x="1675" y="132"/>
                </a:cubicBezTo>
                <a:cubicBezTo>
                  <a:pt x="1675" y="59"/>
                  <a:pt x="1675" y="59"/>
                  <a:pt x="1675" y="59"/>
                </a:cubicBezTo>
                <a:cubicBezTo>
                  <a:pt x="1697" y="59"/>
                  <a:pt x="1697" y="59"/>
                  <a:pt x="1697" y="59"/>
                </a:cubicBezTo>
                <a:lnTo>
                  <a:pt x="1697" y="37"/>
                </a:lnTo>
                <a:close/>
                <a:moveTo>
                  <a:pt x="1548" y="101"/>
                </a:moveTo>
                <a:cubicBezTo>
                  <a:pt x="1526" y="36"/>
                  <a:pt x="1526" y="36"/>
                  <a:pt x="1526" y="36"/>
                </a:cubicBezTo>
                <a:cubicBezTo>
                  <a:pt x="1497" y="36"/>
                  <a:pt x="1497" y="36"/>
                  <a:pt x="1497" y="36"/>
                </a:cubicBezTo>
                <a:cubicBezTo>
                  <a:pt x="1535" y="132"/>
                  <a:pt x="1535" y="132"/>
                  <a:pt x="1535" y="132"/>
                </a:cubicBezTo>
                <a:cubicBezTo>
                  <a:pt x="1532" y="137"/>
                  <a:pt x="1530" y="139"/>
                  <a:pt x="1525" y="139"/>
                </a:cubicBezTo>
                <a:cubicBezTo>
                  <a:pt x="1521" y="139"/>
                  <a:pt x="1517" y="137"/>
                  <a:pt x="1513" y="135"/>
                </a:cubicBezTo>
                <a:cubicBezTo>
                  <a:pt x="1504" y="155"/>
                  <a:pt x="1504" y="155"/>
                  <a:pt x="1504" y="155"/>
                </a:cubicBezTo>
                <a:cubicBezTo>
                  <a:pt x="1511" y="159"/>
                  <a:pt x="1519" y="161"/>
                  <a:pt x="1528" y="161"/>
                </a:cubicBezTo>
                <a:cubicBezTo>
                  <a:pt x="1545" y="161"/>
                  <a:pt x="1553" y="154"/>
                  <a:pt x="1560" y="134"/>
                </a:cubicBezTo>
                <a:cubicBezTo>
                  <a:pt x="1597" y="36"/>
                  <a:pt x="1597" y="36"/>
                  <a:pt x="1597" y="36"/>
                </a:cubicBezTo>
                <a:cubicBezTo>
                  <a:pt x="1569" y="36"/>
                  <a:pt x="1569" y="36"/>
                  <a:pt x="1569" y="36"/>
                </a:cubicBezTo>
                <a:lnTo>
                  <a:pt x="1548" y="101"/>
                </a:lnTo>
                <a:close/>
                <a:moveTo>
                  <a:pt x="1008" y="34"/>
                </a:moveTo>
                <a:cubicBezTo>
                  <a:pt x="994" y="34"/>
                  <a:pt x="986" y="41"/>
                  <a:pt x="980" y="49"/>
                </a:cubicBezTo>
                <a:cubicBezTo>
                  <a:pt x="980" y="1"/>
                  <a:pt x="980" y="1"/>
                  <a:pt x="980" y="1"/>
                </a:cubicBezTo>
                <a:cubicBezTo>
                  <a:pt x="952" y="1"/>
                  <a:pt x="952" y="1"/>
                  <a:pt x="952" y="1"/>
                </a:cubicBezTo>
                <a:cubicBezTo>
                  <a:pt x="952" y="132"/>
                  <a:pt x="952" y="132"/>
                  <a:pt x="952" y="132"/>
                </a:cubicBezTo>
                <a:cubicBezTo>
                  <a:pt x="980" y="132"/>
                  <a:pt x="980" y="132"/>
                  <a:pt x="980" y="132"/>
                </a:cubicBezTo>
                <a:cubicBezTo>
                  <a:pt x="980" y="78"/>
                  <a:pt x="980" y="78"/>
                  <a:pt x="980" y="78"/>
                </a:cubicBezTo>
                <a:cubicBezTo>
                  <a:pt x="980" y="65"/>
                  <a:pt x="986" y="59"/>
                  <a:pt x="997" y="59"/>
                </a:cubicBezTo>
                <a:cubicBezTo>
                  <a:pt x="1007" y="59"/>
                  <a:pt x="1013" y="65"/>
                  <a:pt x="1013" y="78"/>
                </a:cubicBezTo>
                <a:cubicBezTo>
                  <a:pt x="1013" y="132"/>
                  <a:pt x="1013" y="132"/>
                  <a:pt x="1013" y="132"/>
                </a:cubicBezTo>
                <a:cubicBezTo>
                  <a:pt x="1040" y="132"/>
                  <a:pt x="1040" y="132"/>
                  <a:pt x="1040" y="132"/>
                </a:cubicBezTo>
                <a:cubicBezTo>
                  <a:pt x="1040" y="70"/>
                  <a:pt x="1040" y="70"/>
                  <a:pt x="1040" y="70"/>
                </a:cubicBezTo>
                <a:cubicBezTo>
                  <a:pt x="1040" y="48"/>
                  <a:pt x="1028" y="34"/>
                  <a:pt x="1008" y="34"/>
                </a:cubicBezTo>
                <a:close/>
                <a:moveTo>
                  <a:pt x="1250" y="132"/>
                </a:moveTo>
                <a:cubicBezTo>
                  <a:pt x="1278" y="132"/>
                  <a:pt x="1278" y="132"/>
                  <a:pt x="1278" y="132"/>
                </a:cubicBezTo>
                <a:cubicBezTo>
                  <a:pt x="1278" y="1"/>
                  <a:pt x="1278" y="1"/>
                  <a:pt x="1278" y="1"/>
                </a:cubicBezTo>
                <a:cubicBezTo>
                  <a:pt x="1250" y="1"/>
                  <a:pt x="1250" y="1"/>
                  <a:pt x="1250" y="1"/>
                </a:cubicBezTo>
                <a:lnTo>
                  <a:pt x="1250" y="132"/>
                </a:lnTo>
                <a:close/>
                <a:moveTo>
                  <a:pt x="1103" y="34"/>
                </a:moveTo>
                <a:cubicBezTo>
                  <a:pt x="1089" y="34"/>
                  <a:pt x="1081" y="41"/>
                  <a:pt x="1075" y="49"/>
                </a:cubicBezTo>
                <a:cubicBezTo>
                  <a:pt x="1075" y="36"/>
                  <a:pt x="1075" y="36"/>
                  <a:pt x="1075" y="36"/>
                </a:cubicBezTo>
                <a:cubicBezTo>
                  <a:pt x="1047" y="36"/>
                  <a:pt x="1047" y="36"/>
                  <a:pt x="1047" y="36"/>
                </a:cubicBezTo>
                <a:cubicBezTo>
                  <a:pt x="1047" y="132"/>
                  <a:pt x="1047" y="132"/>
                  <a:pt x="1047" y="132"/>
                </a:cubicBezTo>
                <a:cubicBezTo>
                  <a:pt x="1075" y="132"/>
                  <a:pt x="1075" y="132"/>
                  <a:pt x="1075" y="132"/>
                </a:cubicBezTo>
                <a:cubicBezTo>
                  <a:pt x="1075" y="78"/>
                  <a:pt x="1075" y="78"/>
                  <a:pt x="1075" y="78"/>
                </a:cubicBezTo>
                <a:cubicBezTo>
                  <a:pt x="1075" y="65"/>
                  <a:pt x="1081" y="59"/>
                  <a:pt x="1092" y="59"/>
                </a:cubicBezTo>
                <a:cubicBezTo>
                  <a:pt x="1102" y="59"/>
                  <a:pt x="1108" y="65"/>
                  <a:pt x="1108" y="78"/>
                </a:cubicBezTo>
                <a:cubicBezTo>
                  <a:pt x="1108" y="132"/>
                  <a:pt x="1108" y="132"/>
                  <a:pt x="1108" y="132"/>
                </a:cubicBezTo>
                <a:cubicBezTo>
                  <a:pt x="1135" y="132"/>
                  <a:pt x="1135" y="132"/>
                  <a:pt x="1135" y="132"/>
                </a:cubicBezTo>
                <a:cubicBezTo>
                  <a:pt x="1135" y="70"/>
                  <a:pt x="1135" y="70"/>
                  <a:pt x="1135" y="70"/>
                </a:cubicBezTo>
                <a:cubicBezTo>
                  <a:pt x="1135" y="48"/>
                  <a:pt x="1123" y="34"/>
                  <a:pt x="1103" y="34"/>
                </a:cubicBezTo>
                <a:close/>
                <a:moveTo>
                  <a:pt x="910" y="111"/>
                </a:moveTo>
                <a:cubicBezTo>
                  <a:pt x="895" y="111"/>
                  <a:pt x="885" y="99"/>
                  <a:pt x="885" y="84"/>
                </a:cubicBezTo>
                <a:cubicBezTo>
                  <a:pt x="885" y="84"/>
                  <a:pt x="885" y="84"/>
                  <a:pt x="885" y="84"/>
                </a:cubicBezTo>
                <a:cubicBezTo>
                  <a:pt x="885" y="70"/>
                  <a:pt x="895" y="58"/>
                  <a:pt x="909" y="58"/>
                </a:cubicBezTo>
                <a:cubicBezTo>
                  <a:pt x="918" y="58"/>
                  <a:pt x="925" y="62"/>
                  <a:pt x="931" y="68"/>
                </a:cubicBezTo>
                <a:cubicBezTo>
                  <a:pt x="947" y="50"/>
                  <a:pt x="947" y="50"/>
                  <a:pt x="947" y="50"/>
                </a:cubicBezTo>
                <a:cubicBezTo>
                  <a:pt x="938" y="40"/>
                  <a:pt x="927" y="34"/>
                  <a:pt x="909" y="34"/>
                </a:cubicBezTo>
                <a:cubicBezTo>
                  <a:pt x="880" y="34"/>
                  <a:pt x="859" y="57"/>
                  <a:pt x="859" y="84"/>
                </a:cubicBezTo>
                <a:cubicBezTo>
                  <a:pt x="859" y="84"/>
                  <a:pt x="859" y="84"/>
                  <a:pt x="859" y="84"/>
                </a:cubicBezTo>
                <a:cubicBezTo>
                  <a:pt x="859" y="112"/>
                  <a:pt x="880" y="134"/>
                  <a:pt x="909" y="134"/>
                </a:cubicBezTo>
                <a:cubicBezTo>
                  <a:pt x="928" y="134"/>
                  <a:pt x="939" y="127"/>
                  <a:pt x="948" y="117"/>
                </a:cubicBezTo>
                <a:cubicBezTo>
                  <a:pt x="932" y="100"/>
                  <a:pt x="932" y="100"/>
                  <a:pt x="932" y="100"/>
                </a:cubicBezTo>
                <a:cubicBezTo>
                  <a:pt x="925" y="107"/>
                  <a:pt x="919" y="111"/>
                  <a:pt x="910" y="111"/>
                </a:cubicBezTo>
                <a:close/>
                <a:moveTo>
                  <a:pt x="1945" y="35"/>
                </a:moveTo>
                <a:cubicBezTo>
                  <a:pt x="1929" y="35"/>
                  <a:pt x="1918" y="38"/>
                  <a:pt x="1908" y="42"/>
                </a:cubicBezTo>
                <a:cubicBezTo>
                  <a:pt x="1915" y="63"/>
                  <a:pt x="1915" y="63"/>
                  <a:pt x="1915" y="63"/>
                </a:cubicBezTo>
                <a:cubicBezTo>
                  <a:pt x="1923" y="60"/>
                  <a:pt x="1931" y="58"/>
                  <a:pt x="1941" y="58"/>
                </a:cubicBezTo>
                <a:cubicBezTo>
                  <a:pt x="1955" y="58"/>
                  <a:pt x="1962" y="64"/>
                  <a:pt x="1962" y="76"/>
                </a:cubicBezTo>
                <a:cubicBezTo>
                  <a:pt x="1962" y="77"/>
                  <a:pt x="1962" y="77"/>
                  <a:pt x="1962" y="77"/>
                </a:cubicBezTo>
                <a:cubicBezTo>
                  <a:pt x="1955" y="75"/>
                  <a:pt x="1948" y="73"/>
                  <a:pt x="1938" y="73"/>
                </a:cubicBezTo>
                <a:cubicBezTo>
                  <a:pt x="1915" y="73"/>
                  <a:pt x="1899" y="83"/>
                  <a:pt x="1899" y="104"/>
                </a:cubicBezTo>
                <a:cubicBezTo>
                  <a:pt x="1899" y="104"/>
                  <a:pt x="1899" y="104"/>
                  <a:pt x="1899" y="104"/>
                </a:cubicBezTo>
                <a:cubicBezTo>
                  <a:pt x="1899" y="123"/>
                  <a:pt x="1914" y="134"/>
                  <a:pt x="1932" y="134"/>
                </a:cubicBezTo>
                <a:cubicBezTo>
                  <a:pt x="1946" y="134"/>
                  <a:pt x="1955" y="129"/>
                  <a:pt x="1962" y="122"/>
                </a:cubicBezTo>
                <a:cubicBezTo>
                  <a:pt x="1962" y="132"/>
                  <a:pt x="1962" y="132"/>
                  <a:pt x="1962" y="132"/>
                </a:cubicBezTo>
                <a:cubicBezTo>
                  <a:pt x="1988" y="132"/>
                  <a:pt x="1988" y="132"/>
                  <a:pt x="1988" y="132"/>
                </a:cubicBezTo>
                <a:cubicBezTo>
                  <a:pt x="1988" y="76"/>
                  <a:pt x="1988" y="76"/>
                  <a:pt x="1988" y="76"/>
                </a:cubicBezTo>
                <a:cubicBezTo>
                  <a:pt x="1988" y="63"/>
                  <a:pt x="1985" y="53"/>
                  <a:pt x="1978" y="46"/>
                </a:cubicBezTo>
                <a:cubicBezTo>
                  <a:pt x="1971" y="39"/>
                  <a:pt x="1960" y="35"/>
                  <a:pt x="1945" y="35"/>
                </a:cubicBezTo>
                <a:close/>
                <a:moveTo>
                  <a:pt x="1962" y="98"/>
                </a:moveTo>
                <a:cubicBezTo>
                  <a:pt x="1962" y="108"/>
                  <a:pt x="1953" y="115"/>
                  <a:pt x="1941" y="115"/>
                </a:cubicBezTo>
                <a:cubicBezTo>
                  <a:pt x="1932" y="115"/>
                  <a:pt x="1926" y="111"/>
                  <a:pt x="1926" y="103"/>
                </a:cubicBezTo>
                <a:cubicBezTo>
                  <a:pt x="1926" y="103"/>
                  <a:pt x="1926" y="103"/>
                  <a:pt x="1926" y="103"/>
                </a:cubicBezTo>
                <a:cubicBezTo>
                  <a:pt x="1926" y="94"/>
                  <a:pt x="1933" y="90"/>
                  <a:pt x="1945" y="90"/>
                </a:cubicBezTo>
                <a:cubicBezTo>
                  <a:pt x="1951" y="90"/>
                  <a:pt x="1957" y="91"/>
                  <a:pt x="1962" y="93"/>
                </a:cubicBezTo>
                <a:lnTo>
                  <a:pt x="1962" y="98"/>
                </a:lnTo>
                <a:close/>
                <a:moveTo>
                  <a:pt x="1193" y="34"/>
                </a:moveTo>
                <a:cubicBezTo>
                  <a:pt x="1163" y="34"/>
                  <a:pt x="1141" y="56"/>
                  <a:pt x="1141" y="84"/>
                </a:cubicBezTo>
                <a:cubicBezTo>
                  <a:pt x="1141" y="84"/>
                  <a:pt x="1141" y="84"/>
                  <a:pt x="1141" y="84"/>
                </a:cubicBezTo>
                <a:cubicBezTo>
                  <a:pt x="1141" y="112"/>
                  <a:pt x="1163" y="134"/>
                  <a:pt x="1193" y="134"/>
                </a:cubicBezTo>
                <a:cubicBezTo>
                  <a:pt x="1223" y="134"/>
                  <a:pt x="1245" y="112"/>
                  <a:pt x="1245" y="84"/>
                </a:cubicBezTo>
                <a:cubicBezTo>
                  <a:pt x="1245" y="84"/>
                  <a:pt x="1245" y="84"/>
                  <a:pt x="1245" y="84"/>
                </a:cubicBezTo>
                <a:cubicBezTo>
                  <a:pt x="1245" y="56"/>
                  <a:pt x="1223" y="34"/>
                  <a:pt x="1193" y="34"/>
                </a:cubicBezTo>
                <a:close/>
                <a:moveTo>
                  <a:pt x="1218" y="84"/>
                </a:moveTo>
                <a:cubicBezTo>
                  <a:pt x="1218" y="99"/>
                  <a:pt x="1209" y="111"/>
                  <a:pt x="1193" y="111"/>
                </a:cubicBezTo>
                <a:cubicBezTo>
                  <a:pt x="1178" y="111"/>
                  <a:pt x="1168" y="98"/>
                  <a:pt x="1168" y="84"/>
                </a:cubicBezTo>
                <a:cubicBezTo>
                  <a:pt x="1168" y="84"/>
                  <a:pt x="1168" y="84"/>
                  <a:pt x="1168" y="84"/>
                </a:cubicBezTo>
                <a:cubicBezTo>
                  <a:pt x="1168" y="70"/>
                  <a:pt x="1177" y="58"/>
                  <a:pt x="1193" y="58"/>
                </a:cubicBezTo>
                <a:cubicBezTo>
                  <a:pt x="1208" y="58"/>
                  <a:pt x="1218" y="70"/>
                  <a:pt x="1218" y="8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with Subtitle Content">
  <p:cSld name="Title with Subtitle Content">
    <p:bg>
      <p:bgPr>
        <a:solidFill>
          <a:schemeClr val="lt1"/>
        </a:solidFill>
        <a:effectLst/>
      </p:bgPr>
    </p:bg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32"/>
          <p:cNvSpPr txBox="1">
            <a:spLocks noGrp="1"/>
          </p:cNvSpPr>
          <p:nvPr>
            <p:ph type="body" idx="1"/>
          </p:nvPr>
        </p:nvSpPr>
        <p:spPr>
          <a:xfrm>
            <a:off x="760412" y="1749388"/>
            <a:ext cx="10671049" cy="43466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355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-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-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-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79" name="Google Shape;179;p32"/>
          <p:cNvSpPr txBox="1">
            <a:spLocks noGrp="1"/>
          </p:cNvSpPr>
          <p:nvPr>
            <p:ph type="body" idx="2"/>
          </p:nvPr>
        </p:nvSpPr>
        <p:spPr>
          <a:xfrm>
            <a:off x="760412" y="931563"/>
            <a:ext cx="10671048" cy="2616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22860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None/>
              <a:defRPr sz="27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  <a:defRPr sz="2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  <a:defRPr sz="2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  <a:defRPr sz="2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  <a:defRPr sz="2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  <a:defRPr sz="2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  <a:defRPr sz="2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80" name="Google Shape;180;p32"/>
          <p:cNvSpPr txBox="1">
            <a:spLocks noGrp="1"/>
          </p:cNvSpPr>
          <p:nvPr>
            <p:ph type="title"/>
          </p:nvPr>
        </p:nvSpPr>
        <p:spPr>
          <a:xfrm>
            <a:off x="760412" y="442528"/>
            <a:ext cx="10671049" cy="4185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81" name="Google Shape;181;p32"/>
          <p:cNvSpPr txBox="1">
            <a:spLocks noGrp="1"/>
          </p:cNvSpPr>
          <p:nvPr>
            <p:ph type="sldNum" idx="12"/>
          </p:nvPr>
        </p:nvSpPr>
        <p:spPr>
          <a:xfrm>
            <a:off x="11669529" y="6400800"/>
            <a:ext cx="438912" cy="1554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with Subtitle Content_Black">
  <p:cSld name="Title with Subtitle Content_Black">
    <p:bg>
      <p:bgPr>
        <a:solidFill>
          <a:srgbClr val="1E0113"/>
        </a:solidFill>
        <a:effectLst/>
      </p:bgPr>
    </p:bg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33"/>
          <p:cNvSpPr txBox="1">
            <a:spLocks noGrp="1"/>
          </p:cNvSpPr>
          <p:nvPr>
            <p:ph type="body" idx="1"/>
          </p:nvPr>
        </p:nvSpPr>
        <p:spPr>
          <a:xfrm>
            <a:off x="760412" y="1749389"/>
            <a:ext cx="10671049" cy="43466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355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–"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-"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-"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-"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84" name="Google Shape;184;p33"/>
          <p:cNvSpPr txBox="1">
            <a:spLocks noGrp="1"/>
          </p:cNvSpPr>
          <p:nvPr>
            <p:ph type="body" idx="2"/>
          </p:nvPr>
        </p:nvSpPr>
        <p:spPr>
          <a:xfrm>
            <a:off x="760412" y="931563"/>
            <a:ext cx="10671048" cy="2616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22860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None/>
              <a:defRPr sz="27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  <a:defRPr sz="2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  <a:defRPr sz="2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  <a:defRPr sz="2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  <a:defRPr sz="2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  <a:defRPr sz="2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  <a:defRPr sz="2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85" name="Google Shape;185;p33"/>
          <p:cNvSpPr txBox="1">
            <a:spLocks noGrp="1"/>
          </p:cNvSpPr>
          <p:nvPr>
            <p:ph type="title"/>
          </p:nvPr>
        </p:nvSpPr>
        <p:spPr>
          <a:xfrm>
            <a:off x="760412" y="442528"/>
            <a:ext cx="10671049" cy="4185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None/>
              <a:defRPr sz="32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86" name="Google Shape;186;p33"/>
          <p:cNvSpPr txBox="1">
            <a:spLocks noGrp="1"/>
          </p:cNvSpPr>
          <p:nvPr>
            <p:ph type="sldNum" idx="12"/>
          </p:nvPr>
        </p:nvSpPr>
        <p:spPr>
          <a:xfrm>
            <a:off x="11669529" y="6400800"/>
            <a:ext cx="438912" cy="1554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 sz="1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ctr">
              <a:spcBef>
                <a:spcPts val="0"/>
              </a:spcBef>
              <a:buNone/>
              <a:defRPr sz="1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ctr">
              <a:spcBef>
                <a:spcPts val="0"/>
              </a:spcBef>
              <a:buNone/>
              <a:defRPr sz="1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ctr">
              <a:spcBef>
                <a:spcPts val="0"/>
              </a:spcBef>
              <a:buNone/>
              <a:defRPr sz="1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ctr">
              <a:spcBef>
                <a:spcPts val="0"/>
              </a:spcBef>
              <a:buNone/>
              <a:defRPr sz="1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ctr">
              <a:spcBef>
                <a:spcPts val="0"/>
              </a:spcBef>
              <a:buNone/>
              <a:defRPr sz="1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ctr">
              <a:spcBef>
                <a:spcPts val="0"/>
              </a:spcBef>
              <a:buNone/>
              <a:defRPr sz="1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ctr">
              <a:spcBef>
                <a:spcPts val="0"/>
              </a:spcBef>
              <a:buNone/>
              <a:defRPr sz="1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ctr">
              <a:spcBef>
                <a:spcPts val="0"/>
              </a:spcBef>
              <a:buNone/>
              <a:defRPr sz="1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87" name="Google Shape;187;p33"/>
          <p:cNvSpPr txBox="1"/>
          <p:nvPr/>
        </p:nvSpPr>
        <p:spPr>
          <a:xfrm>
            <a:off x="1602289" y="6401580"/>
            <a:ext cx="4114800" cy="1538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2023 Lenovo Internal. All rights reserved.</a:t>
            </a:r>
            <a:endParaRPr/>
          </a:p>
        </p:txBody>
      </p:sp>
      <p:grpSp>
        <p:nvGrpSpPr>
          <p:cNvPr id="188" name="Google Shape;188;p33"/>
          <p:cNvGrpSpPr/>
          <p:nvPr/>
        </p:nvGrpSpPr>
        <p:grpSpPr>
          <a:xfrm>
            <a:off x="760413" y="6348283"/>
            <a:ext cx="777240" cy="259316"/>
            <a:chOff x="547688" y="952500"/>
            <a:chExt cx="12190413" cy="4067175"/>
          </a:xfrm>
        </p:grpSpPr>
        <p:sp>
          <p:nvSpPr>
            <p:cNvPr id="189" name="Google Shape;189;p33"/>
            <p:cNvSpPr/>
            <p:nvPr/>
          </p:nvSpPr>
          <p:spPr>
            <a:xfrm>
              <a:off x="547688" y="952500"/>
              <a:ext cx="12190413" cy="406717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0" name="Google Shape;190;p33"/>
            <p:cNvSpPr/>
            <p:nvPr/>
          </p:nvSpPr>
          <p:spPr>
            <a:xfrm>
              <a:off x="4922838" y="2319338"/>
              <a:ext cx="1571625" cy="1590675"/>
            </a:xfrm>
            <a:custGeom>
              <a:avLst/>
              <a:gdLst/>
              <a:ahLst/>
              <a:cxnLst/>
              <a:rect l="l" t="t" r="r" b="b"/>
              <a:pathLst>
                <a:path w="825" h="834" extrusionOk="0">
                  <a:moveTo>
                    <a:pt x="492" y="0"/>
                  </a:moveTo>
                  <a:cubicBezTo>
                    <a:pt x="398" y="0"/>
                    <a:pt x="291" y="44"/>
                    <a:pt x="225" y="132"/>
                  </a:cubicBezTo>
                  <a:cubicBezTo>
                    <a:pt x="225" y="132"/>
                    <a:pt x="225" y="132"/>
                    <a:pt x="225" y="132"/>
                  </a:cubicBezTo>
                  <a:cubicBezTo>
                    <a:pt x="225" y="132"/>
                    <a:pt x="225" y="132"/>
                    <a:pt x="225" y="132"/>
                  </a:cubicBezTo>
                  <a:cubicBezTo>
                    <a:pt x="225" y="14"/>
                    <a:pt x="225" y="14"/>
                    <a:pt x="225" y="14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0" y="834"/>
                    <a:pt x="0" y="834"/>
                    <a:pt x="0" y="834"/>
                  </a:cubicBezTo>
                  <a:cubicBezTo>
                    <a:pt x="225" y="834"/>
                    <a:pt x="225" y="834"/>
                    <a:pt x="225" y="834"/>
                  </a:cubicBezTo>
                  <a:cubicBezTo>
                    <a:pt x="225" y="367"/>
                    <a:pt x="225" y="367"/>
                    <a:pt x="225" y="367"/>
                  </a:cubicBezTo>
                  <a:cubicBezTo>
                    <a:pt x="225" y="283"/>
                    <a:pt x="290" y="194"/>
                    <a:pt x="411" y="194"/>
                  </a:cubicBezTo>
                  <a:cubicBezTo>
                    <a:pt x="504" y="194"/>
                    <a:pt x="600" y="259"/>
                    <a:pt x="600" y="367"/>
                  </a:cubicBezTo>
                  <a:cubicBezTo>
                    <a:pt x="600" y="834"/>
                    <a:pt x="600" y="834"/>
                    <a:pt x="600" y="834"/>
                  </a:cubicBezTo>
                  <a:cubicBezTo>
                    <a:pt x="825" y="834"/>
                    <a:pt x="825" y="834"/>
                    <a:pt x="825" y="834"/>
                  </a:cubicBezTo>
                  <a:cubicBezTo>
                    <a:pt x="825" y="326"/>
                    <a:pt x="825" y="326"/>
                    <a:pt x="825" y="326"/>
                  </a:cubicBezTo>
                  <a:cubicBezTo>
                    <a:pt x="825" y="137"/>
                    <a:pt x="690" y="0"/>
                    <a:pt x="492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1" name="Google Shape;191;p33"/>
            <p:cNvSpPr/>
            <p:nvPr/>
          </p:nvSpPr>
          <p:spPr>
            <a:xfrm>
              <a:off x="8277225" y="2346325"/>
              <a:ext cx="1755775" cy="1563688"/>
            </a:xfrm>
            <a:custGeom>
              <a:avLst/>
              <a:gdLst/>
              <a:ahLst/>
              <a:cxnLst/>
              <a:rect l="l" t="t" r="r" b="b"/>
              <a:pathLst>
                <a:path w="1106" h="985" extrusionOk="0">
                  <a:moveTo>
                    <a:pt x="797" y="0"/>
                  </a:moveTo>
                  <a:lnTo>
                    <a:pt x="553" y="671"/>
                  </a:lnTo>
                  <a:lnTo>
                    <a:pt x="308" y="0"/>
                  </a:lnTo>
                  <a:lnTo>
                    <a:pt x="0" y="0"/>
                  </a:lnTo>
                  <a:lnTo>
                    <a:pt x="405" y="985"/>
                  </a:lnTo>
                  <a:lnTo>
                    <a:pt x="701" y="985"/>
                  </a:lnTo>
                  <a:lnTo>
                    <a:pt x="1106" y="0"/>
                  </a:lnTo>
                  <a:lnTo>
                    <a:pt x="79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2" name="Google Shape;192;p33"/>
            <p:cNvSpPr/>
            <p:nvPr/>
          </p:nvSpPr>
          <p:spPr>
            <a:xfrm>
              <a:off x="3138488" y="2319338"/>
              <a:ext cx="1630363" cy="1617663"/>
            </a:xfrm>
            <a:custGeom>
              <a:avLst/>
              <a:gdLst/>
              <a:ahLst/>
              <a:cxnLst/>
              <a:rect l="l" t="t" r="r" b="b"/>
              <a:pathLst>
                <a:path w="856" h="848" extrusionOk="0">
                  <a:moveTo>
                    <a:pt x="697" y="582"/>
                  </a:moveTo>
                  <a:cubicBezTo>
                    <a:pt x="602" y="652"/>
                    <a:pt x="548" y="669"/>
                    <a:pt x="462" y="669"/>
                  </a:cubicBezTo>
                  <a:cubicBezTo>
                    <a:pt x="384" y="669"/>
                    <a:pt x="323" y="645"/>
                    <a:pt x="280" y="602"/>
                  </a:cubicBezTo>
                  <a:cubicBezTo>
                    <a:pt x="856" y="363"/>
                    <a:pt x="856" y="363"/>
                    <a:pt x="856" y="363"/>
                  </a:cubicBezTo>
                  <a:cubicBezTo>
                    <a:pt x="843" y="275"/>
                    <a:pt x="810" y="195"/>
                    <a:pt x="758" y="135"/>
                  </a:cubicBezTo>
                  <a:cubicBezTo>
                    <a:pt x="682" y="47"/>
                    <a:pt x="570" y="0"/>
                    <a:pt x="434" y="0"/>
                  </a:cubicBezTo>
                  <a:cubicBezTo>
                    <a:pt x="186" y="0"/>
                    <a:pt x="0" y="183"/>
                    <a:pt x="0" y="424"/>
                  </a:cubicBezTo>
                  <a:cubicBezTo>
                    <a:pt x="0" y="672"/>
                    <a:pt x="187" y="848"/>
                    <a:pt x="459" y="848"/>
                  </a:cubicBezTo>
                  <a:cubicBezTo>
                    <a:pt x="611" y="848"/>
                    <a:pt x="767" y="776"/>
                    <a:pt x="840" y="691"/>
                  </a:cubicBezTo>
                  <a:lnTo>
                    <a:pt x="697" y="582"/>
                  </a:lnTo>
                  <a:close/>
                  <a:moveTo>
                    <a:pt x="265" y="261"/>
                  </a:moveTo>
                  <a:cubicBezTo>
                    <a:pt x="303" y="210"/>
                    <a:pt x="364" y="179"/>
                    <a:pt x="438" y="179"/>
                  </a:cubicBezTo>
                  <a:cubicBezTo>
                    <a:pt x="519" y="179"/>
                    <a:pt x="581" y="226"/>
                    <a:pt x="612" y="294"/>
                  </a:cubicBezTo>
                  <a:cubicBezTo>
                    <a:pt x="219" y="457"/>
                    <a:pt x="219" y="457"/>
                    <a:pt x="219" y="457"/>
                  </a:cubicBezTo>
                  <a:cubicBezTo>
                    <a:pt x="208" y="374"/>
                    <a:pt x="230" y="308"/>
                    <a:pt x="265" y="26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3" name="Google Shape;193;p33"/>
            <p:cNvSpPr/>
            <p:nvPr/>
          </p:nvSpPr>
          <p:spPr>
            <a:xfrm>
              <a:off x="1685925" y="1879600"/>
              <a:ext cx="1409700" cy="2030413"/>
            </a:xfrm>
            <a:custGeom>
              <a:avLst/>
              <a:gdLst/>
              <a:ahLst/>
              <a:cxnLst/>
              <a:rect l="l" t="t" r="r" b="b"/>
              <a:pathLst>
                <a:path w="888" h="1279" extrusionOk="0">
                  <a:moveTo>
                    <a:pt x="888" y="1030"/>
                  </a:moveTo>
                  <a:lnTo>
                    <a:pt x="274" y="1030"/>
                  </a:lnTo>
                  <a:lnTo>
                    <a:pt x="274" y="0"/>
                  </a:lnTo>
                  <a:lnTo>
                    <a:pt x="0" y="0"/>
                  </a:lnTo>
                  <a:lnTo>
                    <a:pt x="0" y="1279"/>
                  </a:lnTo>
                  <a:lnTo>
                    <a:pt x="888" y="1279"/>
                  </a:lnTo>
                  <a:lnTo>
                    <a:pt x="888" y="103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4" name="Google Shape;194;p33"/>
            <p:cNvSpPr/>
            <p:nvPr/>
          </p:nvSpPr>
          <p:spPr>
            <a:xfrm>
              <a:off x="9966325" y="2319338"/>
              <a:ext cx="1677988" cy="1617663"/>
            </a:xfrm>
            <a:custGeom>
              <a:avLst/>
              <a:gdLst/>
              <a:ahLst/>
              <a:cxnLst/>
              <a:rect l="l" t="t" r="r" b="b"/>
              <a:pathLst>
                <a:path w="881" h="848" extrusionOk="0">
                  <a:moveTo>
                    <a:pt x="439" y="848"/>
                  </a:moveTo>
                  <a:cubicBezTo>
                    <a:pt x="193" y="848"/>
                    <a:pt x="0" y="664"/>
                    <a:pt x="0" y="424"/>
                  </a:cubicBezTo>
                  <a:cubicBezTo>
                    <a:pt x="0" y="186"/>
                    <a:pt x="194" y="0"/>
                    <a:pt x="442" y="0"/>
                  </a:cubicBezTo>
                  <a:cubicBezTo>
                    <a:pt x="688" y="0"/>
                    <a:pt x="881" y="184"/>
                    <a:pt x="881" y="424"/>
                  </a:cubicBezTo>
                  <a:cubicBezTo>
                    <a:pt x="881" y="662"/>
                    <a:pt x="687" y="848"/>
                    <a:pt x="439" y="848"/>
                  </a:cubicBezTo>
                  <a:moveTo>
                    <a:pt x="439" y="193"/>
                  </a:moveTo>
                  <a:cubicBezTo>
                    <a:pt x="313" y="193"/>
                    <a:pt x="222" y="288"/>
                    <a:pt x="222" y="424"/>
                  </a:cubicBezTo>
                  <a:cubicBezTo>
                    <a:pt x="222" y="553"/>
                    <a:pt x="319" y="655"/>
                    <a:pt x="442" y="655"/>
                  </a:cubicBezTo>
                  <a:cubicBezTo>
                    <a:pt x="568" y="655"/>
                    <a:pt x="659" y="557"/>
                    <a:pt x="659" y="424"/>
                  </a:cubicBezTo>
                  <a:cubicBezTo>
                    <a:pt x="659" y="295"/>
                    <a:pt x="562" y="193"/>
                    <a:pt x="439" y="193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5" name="Google Shape;195;p33"/>
            <p:cNvSpPr/>
            <p:nvPr/>
          </p:nvSpPr>
          <p:spPr>
            <a:xfrm>
              <a:off x="6664325" y="2319338"/>
              <a:ext cx="1679575" cy="1617663"/>
            </a:xfrm>
            <a:custGeom>
              <a:avLst/>
              <a:gdLst/>
              <a:ahLst/>
              <a:cxnLst/>
              <a:rect l="l" t="t" r="r" b="b"/>
              <a:pathLst>
                <a:path w="882" h="848" extrusionOk="0">
                  <a:moveTo>
                    <a:pt x="439" y="848"/>
                  </a:moveTo>
                  <a:cubicBezTo>
                    <a:pt x="193" y="848"/>
                    <a:pt x="0" y="664"/>
                    <a:pt x="0" y="424"/>
                  </a:cubicBezTo>
                  <a:cubicBezTo>
                    <a:pt x="0" y="186"/>
                    <a:pt x="195" y="0"/>
                    <a:pt x="442" y="0"/>
                  </a:cubicBezTo>
                  <a:cubicBezTo>
                    <a:pt x="689" y="0"/>
                    <a:pt x="882" y="184"/>
                    <a:pt x="882" y="424"/>
                  </a:cubicBezTo>
                  <a:cubicBezTo>
                    <a:pt x="882" y="662"/>
                    <a:pt x="687" y="848"/>
                    <a:pt x="439" y="848"/>
                  </a:cubicBezTo>
                  <a:moveTo>
                    <a:pt x="439" y="193"/>
                  </a:moveTo>
                  <a:cubicBezTo>
                    <a:pt x="314" y="193"/>
                    <a:pt x="222" y="288"/>
                    <a:pt x="222" y="424"/>
                  </a:cubicBezTo>
                  <a:cubicBezTo>
                    <a:pt x="222" y="553"/>
                    <a:pt x="319" y="655"/>
                    <a:pt x="442" y="655"/>
                  </a:cubicBezTo>
                  <a:cubicBezTo>
                    <a:pt x="568" y="655"/>
                    <a:pt x="660" y="557"/>
                    <a:pt x="660" y="424"/>
                  </a:cubicBezTo>
                  <a:cubicBezTo>
                    <a:pt x="660" y="295"/>
                    <a:pt x="563" y="193"/>
                    <a:pt x="439" y="193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lumn Slide">
  <p:cSld name="Two Column Slide">
    <p:bg>
      <p:bgPr>
        <a:solidFill>
          <a:schemeClr val="lt1"/>
        </a:solidFill>
        <a:effectLst/>
      </p:bgPr>
    </p:bg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34"/>
          <p:cNvSpPr txBox="1">
            <a:spLocks noGrp="1"/>
          </p:cNvSpPr>
          <p:nvPr>
            <p:ph type="title"/>
          </p:nvPr>
        </p:nvSpPr>
        <p:spPr>
          <a:xfrm>
            <a:off x="760412" y="442528"/>
            <a:ext cx="10671049" cy="4185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98" name="Google Shape;198;p34"/>
          <p:cNvSpPr txBox="1">
            <a:spLocks noGrp="1"/>
          </p:cNvSpPr>
          <p:nvPr>
            <p:ph type="body" idx="1"/>
          </p:nvPr>
        </p:nvSpPr>
        <p:spPr>
          <a:xfrm>
            <a:off x="760412" y="1307593"/>
            <a:ext cx="5069004" cy="47884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355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-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-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-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99" name="Google Shape;199;p34"/>
          <p:cNvSpPr txBox="1">
            <a:spLocks noGrp="1"/>
          </p:cNvSpPr>
          <p:nvPr>
            <p:ph type="body" idx="2"/>
          </p:nvPr>
        </p:nvSpPr>
        <p:spPr>
          <a:xfrm>
            <a:off x="6339311" y="1307593"/>
            <a:ext cx="5065776" cy="47884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355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-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-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-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00" name="Google Shape;200;p34"/>
          <p:cNvSpPr txBox="1">
            <a:spLocks noGrp="1"/>
          </p:cNvSpPr>
          <p:nvPr>
            <p:ph type="sldNum" idx="12"/>
          </p:nvPr>
        </p:nvSpPr>
        <p:spPr>
          <a:xfrm>
            <a:off x="11669529" y="6400800"/>
            <a:ext cx="438912" cy="1554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wo Column Slide_Black">
  <p:cSld name="Two Column Slide_Black">
    <p:bg>
      <p:bgPr>
        <a:solidFill>
          <a:srgbClr val="1E0113"/>
        </a:solidFill>
        <a:effectLst/>
      </p:bgPr>
    </p:bg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35"/>
          <p:cNvSpPr txBox="1">
            <a:spLocks noGrp="1"/>
          </p:cNvSpPr>
          <p:nvPr>
            <p:ph type="title"/>
          </p:nvPr>
        </p:nvSpPr>
        <p:spPr>
          <a:xfrm>
            <a:off x="760412" y="442528"/>
            <a:ext cx="10668001" cy="4185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None/>
              <a:defRPr sz="32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203" name="Google Shape;203;p35"/>
          <p:cNvSpPr txBox="1">
            <a:spLocks noGrp="1"/>
          </p:cNvSpPr>
          <p:nvPr>
            <p:ph type="body" idx="1"/>
          </p:nvPr>
        </p:nvSpPr>
        <p:spPr>
          <a:xfrm>
            <a:off x="760412" y="1307593"/>
            <a:ext cx="5069004" cy="47884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355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–"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-"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-"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-"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04" name="Google Shape;204;p35"/>
          <p:cNvSpPr txBox="1">
            <a:spLocks noGrp="1"/>
          </p:cNvSpPr>
          <p:nvPr>
            <p:ph type="body" idx="2"/>
          </p:nvPr>
        </p:nvSpPr>
        <p:spPr>
          <a:xfrm>
            <a:off x="6339311" y="1307593"/>
            <a:ext cx="5065776" cy="47884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355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–"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-"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-"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-"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05" name="Google Shape;205;p35"/>
          <p:cNvSpPr txBox="1"/>
          <p:nvPr/>
        </p:nvSpPr>
        <p:spPr>
          <a:xfrm>
            <a:off x="1602289" y="6401580"/>
            <a:ext cx="4114800" cy="1538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2023 Lenovo Internal. All rights reserved.</a:t>
            </a:r>
            <a:endParaRPr/>
          </a:p>
        </p:txBody>
      </p:sp>
      <p:grpSp>
        <p:nvGrpSpPr>
          <p:cNvPr id="206" name="Google Shape;206;p35"/>
          <p:cNvGrpSpPr/>
          <p:nvPr/>
        </p:nvGrpSpPr>
        <p:grpSpPr>
          <a:xfrm>
            <a:off x="760413" y="6348283"/>
            <a:ext cx="777240" cy="259316"/>
            <a:chOff x="547688" y="952500"/>
            <a:chExt cx="12190413" cy="4067175"/>
          </a:xfrm>
        </p:grpSpPr>
        <p:sp>
          <p:nvSpPr>
            <p:cNvPr id="207" name="Google Shape;207;p35"/>
            <p:cNvSpPr/>
            <p:nvPr/>
          </p:nvSpPr>
          <p:spPr>
            <a:xfrm>
              <a:off x="547688" y="952500"/>
              <a:ext cx="12190413" cy="406717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8" name="Google Shape;208;p35"/>
            <p:cNvSpPr/>
            <p:nvPr/>
          </p:nvSpPr>
          <p:spPr>
            <a:xfrm>
              <a:off x="4922838" y="2319338"/>
              <a:ext cx="1571625" cy="1590675"/>
            </a:xfrm>
            <a:custGeom>
              <a:avLst/>
              <a:gdLst/>
              <a:ahLst/>
              <a:cxnLst/>
              <a:rect l="l" t="t" r="r" b="b"/>
              <a:pathLst>
                <a:path w="825" h="834" extrusionOk="0">
                  <a:moveTo>
                    <a:pt x="492" y="0"/>
                  </a:moveTo>
                  <a:cubicBezTo>
                    <a:pt x="398" y="0"/>
                    <a:pt x="291" y="44"/>
                    <a:pt x="225" y="132"/>
                  </a:cubicBezTo>
                  <a:cubicBezTo>
                    <a:pt x="225" y="132"/>
                    <a:pt x="225" y="132"/>
                    <a:pt x="225" y="132"/>
                  </a:cubicBezTo>
                  <a:cubicBezTo>
                    <a:pt x="225" y="132"/>
                    <a:pt x="225" y="132"/>
                    <a:pt x="225" y="132"/>
                  </a:cubicBezTo>
                  <a:cubicBezTo>
                    <a:pt x="225" y="14"/>
                    <a:pt x="225" y="14"/>
                    <a:pt x="225" y="14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0" y="834"/>
                    <a:pt x="0" y="834"/>
                    <a:pt x="0" y="834"/>
                  </a:cubicBezTo>
                  <a:cubicBezTo>
                    <a:pt x="225" y="834"/>
                    <a:pt x="225" y="834"/>
                    <a:pt x="225" y="834"/>
                  </a:cubicBezTo>
                  <a:cubicBezTo>
                    <a:pt x="225" y="367"/>
                    <a:pt x="225" y="367"/>
                    <a:pt x="225" y="367"/>
                  </a:cubicBezTo>
                  <a:cubicBezTo>
                    <a:pt x="225" y="283"/>
                    <a:pt x="290" y="194"/>
                    <a:pt x="411" y="194"/>
                  </a:cubicBezTo>
                  <a:cubicBezTo>
                    <a:pt x="504" y="194"/>
                    <a:pt x="600" y="259"/>
                    <a:pt x="600" y="367"/>
                  </a:cubicBezTo>
                  <a:cubicBezTo>
                    <a:pt x="600" y="834"/>
                    <a:pt x="600" y="834"/>
                    <a:pt x="600" y="834"/>
                  </a:cubicBezTo>
                  <a:cubicBezTo>
                    <a:pt x="825" y="834"/>
                    <a:pt x="825" y="834"/>
                    <a:pt x="825" y="834"/>
                  </a:cubicBezTo>
                  <a:cubicBezTo>
                    <a:pt x="825" y="326"/>
                    <a:pt x="825" y="326"/>
                    <a:pt x="825" y="326"/>
                  </a:cubicBezTo>
                  <a:cubicBezTo>
                    <a:pt x="825" y="137"/>
                    <a:pt x="690" y="0"/>
                    <a:pt x="492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9" name="Google Shape;209;p35"/>
            <p:cNvSpPr/>
            <p:nvPr/>
          </p:nvSpPr>
          <p:spPr>
            <a:xfrm>
              <a:off x="8277225" y="2346325"/>
              <a:ext cx="1755775" cy="1563688"/>
            </a:xfrm>
            <a:custGeom>
              <a:avLst/>
              <a:gdLst/>
              <a:ahLst/>
              <a:cxnLst/>
              <a:rect l="l" t="t" r="r" b="b"/>
              <a:pathLst>
                <a:path w="1106" h="985" extrusionOk="0">
                  <a:moveTo>
                    <a:pt x="797" y="0"/>
                  </a:moveTo>
                  <a:lnTo>
                    <a:pt x="553" y="671"/>
                  </a:lnTo>
                  <a:lnTo>
                    <a:pt x="308" y="0"/>
                  </a:lnTo>
                  <a:lnTo>
                    <a:pt x="0" y="0"/>
                  </a:lnTo>
                  <a:lnTo>
                    <a:pt x="405" y="985"/>
                  </a:lnTo>
                  <a:lnTo>
                    <a:pt x="701" y="985"/>
                  </a:lnTo>
                  <a:lnTo>
                    <a:pt x="1106" y="0"/>
                  </a:lnTo>
                  <a:lnTo>
                    <a:pt x="79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0" name="Google Shape;210;p35"/>
            <p:cNvSpPr/>
            <p:nvPr/>
          </p:nvSpPr>
          <p:spPr>
            <a:xfrm>
              <a:off x="3138488" y="2319338"/>
              <a:ext cx="1630363" cy="1617663"/>
            </a:xfrm>
            <a:custGeom>
              <a:avLst/>
              <a:gdLst/>
              <a:ahLst/>
              <a:cxnLst/>
              <a:rect l="l" t="t" r="r" b="b"/>
              <a:pathLst>
                <a:path w="856" h="848" extrusionOk="0">
                  <a:moveTo>
                    <a:pt x="697" y="582"/>
                  </a:moveTo>
                  <a:cubicBezTo>
                    <a:pt x="602" y="652"/>
                    <a:pt x="548" y="669"/>
                    <a:pt x="462" y="669"/>
                  </a:cubicBezTo>
                  <a:cubicBezTo>
                    <a:pt x="384" y="669"/>
                    <a:pt x="323" y="645"/>
                    <a:pt x="280" y="602"/>
                  </a:cubicBezTo>
                  <a:cubicBezTo>
                    <a:pt x="856" y="363"/>
                    <a:pt x="856" y="363"/>
                    <a:pt x="856" y="363"/>
                  </a:cubicBezTo>
                  <a:cubicBezTo>
                    <a:pt x="843" y="275"/>
                    <a:pt x="810" y="195"/>
                    <a:pt x="758" y="135"/>
                  </a:cubicBezTo>
                  <a:cubicBezTo>
                    <a:pt x="682" y="47"/>
                    <a:pt x="570" y="0"/>
                    <a:pt x="434" y="0"/>
                  </a:cubicBezTo>
                  <a:cubicBezTo>
                    <a:pt x="186" y="0"/>
                    <a:pt x="0" y="183"/>
                    <a:pt x="0" y="424"/>
                  </a:cubicBezTo>
                  <a:cubicBezTo>
                    <a:pt x="0" y="672"/>
                    <a:pt x="187" y="848"/>
                    <a:pt x="459" y="848"/>
                  </a:cubicBezTo>
                  <a:cubicBezTo>
                    <a:pt x="611" y="848"/>
                    <a:pt x="767" y="776"/>
                    <a:pt x="840" y="691"/>
                  </a:cubicBezTo>
                  <a:lnTo>
                    <a:pt x="697" y="582"/>
                  </a:lnTo>
                  <a:close/>
                  <a:moveTo>
                    <a:pt x="265" y="261"/>
                  </a:moveTo>
                  <a:cubicBezTo>
                    <a:pt x="303" y="210"/>
                    <a:pt x="364" y="179"/>
                    <a:pt x="438" y="179"/>
                  </a:cubicBezTo>
                  <a:cubicBezTo>
                    <a:pt x="519" y="179"/>
                    <a:pt x="581" y="226"/>
                    <a:pt x="612" y="294"/>
                  </a:cubicBezTo>
                  <a:cubicBezTo>
                    <a:pt x="219" y="457"/>
                    <a:pt x="219" y="457"/>
                    <a:pt x="219" y="457"/>
                  </a:cubicBezTo>
                  <a:cubicBezTo>
                    <a:pt x="208" y="374"/>
                    <a:pt x="230" y="308"/>
                    <a:pt x="265" y="26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1" name="Google Shape;211;p35"/>
            <p:cNvSpPr/>
            <p:nvPr/>
          </p:nvSpPr>
          <p:spPr>
            <a:xfrm>
              <a:off x="1685925" y="1879600"/>
              <a:ext cx="1409700" cy="2030413"/>
            </a:xfrm>
            <a:custGeom>
              <a:avLst/>
              <a:gdLst/>
              <a:ahLst/>
              <a:cxnLst/>
              <a:rect l="l" t="t" r="r" b="b"/>
              <a:pathLst>
                <a:path w="888" h="1279" extrusionOk="0">
                  <a:moveTo>
                    <a:pt x="888" y="1030"/>
                  </a:moveTo>
                  <a:lnTo>
                    <a:pt x="274" y="1030"/>
                  </a:lnTo>
                  <a:lnTo>
                    <a:pt x="274" y="0"/>
                  </a:lnTo>
                  <a:lnTo>
                    <a:pt x="0" y="0"/>
                  </a:lnTo>
                  <a:lnTo>
                    <a:pt x="0" y="1279"/>
                  </a:lnTo>
                  <a:lnTo>
                    <a:pt x="888" y="1279"/>
                  </a:lnTo>
                  <a:lnTo>
                    <a:pt x="888" y="103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2" name="Google Shape;212;p35"/>
            <p:cNvSpPr/>
            <p:nvPr/>
          </p:nvSpPr>
          <p:spPr>
            <a:xfrm>
              <a:off x="9966325" y="2319338"/>
              <a:ext cx="1677988" cy="1617663"/>
            </a:xfrm>
            <a:custGeom>
              <a:avLst/>
              <a:gdLst/>
              <a:ahLst/>
              <a:cxnLst/>
              <a:rect l="l" t="t" r="r" b="b"/>
              <a:pathLst>
                <a:path w="881" h="848" extrusionOk="0">
                  <a:moveTo>
                    <a:pt x="439" y="848"/>
                  </a:moveTo>
                  <a:cubicBezTo>
                    <a:pt x="193" y="848"/>
                    <a:pt x="0" y="664"/>
                    <a:pt x="0" y="424"/>
                  </a:cubicBezTo>
                  <a:cubicBezTo>
                    <a:pt x="0" y="186"/>
                    <a:pt x="194" y="0"/>
                    <a:pt x="442" y="0"/>
                  </a:cubicBezTo>
                  <a:cubicBezTo>
                    <a:pt x="688" y="0"/>
                    <a:pt x="881" y="184"/>
                    <a:pt x="881" y="424"/>
                  </a:cubicBezTo>
                  <a:cubicBezTo>
                    <a:pt x="881" y="662"/>
                    <a:pt x="687" y="848"/>
                    <a:pt x="439" y="848"/>
                  </a:cubicBezTo>
                  <a:moveTo>
                    <a:pt x="439" y="193"/>
                  </a:moveTo>
                  <a:cubicBezTo>
                    <a:pt x="313" y="193"/>
                    <a:pt x="222" y="288"/>
                    <a:pt x="222" y="424"/>
                  </a:cubicBezTo>
                  <a:cubicBezTo>
                    <a:pt x="222" y="553"/>
                    <a:pt x="319" y="655"/>
                    <a:pt x="442" y="655"/>
                  </a:cubicBezTo>
                  <a:cubicBezTo>
                    <a:pt x="568" y="655"/>
                    <a:pt x="659" y="557"/>
                    <a:pt x="659" y="424"/>
                  </a:cubicBezTo>
                  <a:cubicBezTo>
                    <a:pt x="659" y="295"/>
                    <a:pt x="562" y="193"/>
                    <a:pt x="439" y="193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3" name="Google Shape;213;p35"/>
            <p:cNvSpPr/>
            <p:nvPr/>
          </p:nvSpPr>
          <p:spPr>
            <a:xfrm>
              <a:off x="6664325" y="2319338"/>
              <a:ext cx="1679575" cy="1617663"/>
            </a:xfrm>
            <a:custGeom>
              <a:avLst/>
              <a:gdLst/>
              <a:ahLst/>
              <a:cxnLst/>
              <a:rect l="l" t="t" r="r" b="b"/>
              <a:pathLst>
                <a:path w="882" h="848" extrusionOk="0">
                  <a:moveTo>
                    <a:pt x="439" y="848"/>
                  </a:moveTo>
                  <a:cubicBezTo>
                    <a:pt x="193" y="848"/>
                    <a:pt x="0" y="664"/>
                    <a:pt x="0" y="424"/>
                  </a:cubicBezTo>
                  <a:cubicBezTo>
                    <a:pt x="0" y="186"/>
                    <a:pt x="195" y="0"/>
                    <a:pt x="442" y="0"/>
                  </a:cubicBezTo>
                  <a:cubicBezTo>
                    <a:pt x="689" y="0"/>
                    <a:pt x="882" y="184"/>
                    <a:pt x="882" y="424"/>
                  </a:cubicBezTo>
                  <a:cubicBezTo>
                    <a:pt x="882" y="662"/>
                    <a:pt x="687" y="848"/>
                    <a:pt x="439" y="848"/>
                  </a:cubicBezTo>
                  <a:moveTo>
                    <a:pt x="439" y="193"/>
                  </a:moveTo>
                  <a:cubicBezTo>
                    <a:pt x="314" y="193"/>
                    <a:pt x="222" y="288"/>
                    <a:pt x="222" y="424"/>
                  </a:cubicBezTo>
                  <a:cubicBezTo>
                    <a:pt x="222" y="553"/>
                    <a:pt x="319" y="655"/>
                    <a:pt x="442" y="655"/>
                  </a:cubicBezTo>
                  <a:cubicBezTo>
                    <a:pt x="568" y="655"/>
                    <a:pt x="660" y="557"/>
                    <a:pt x="660" y="424"/>
                  </a:cubicBezTo>
                  <a:cubicBezTo>
                    <a:pt x="660" y="295"/>
                    <a:pt x="563" y="193"/>
                    <a:pt x="439" y="193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14" name="Google Shape;214;p35"/>
          <p:cNvSpPr txBox="1">
            <a:spLocks noGrp="1"/>
          </p:cNvSpPr>
          <p:nvPr>
            <p:ph type="sldNum" idx="12"/>
          </p:nvPr>
        </p:nvSpPr>
        <p:spPr>
          <a:xfrm>
            <a:off x="11669529" y="6400800"/>
            <a:ext cx="438912" cy="1554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 sz="1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ctr">
              <a:spcBef>
                <a:spcPts val="0"/>
              </a:spcBef>
              <a:buNone/>
              <a:defRPr sz="1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ctr">
              <a:spcBef>
                <a:spcPts val="0"/>
              </a:spcBef>
              <a:buNone/>
              <a:defRPr sz="1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ctr">
              <a:spcBef>
                <a:spcPts val="0"/>
              </a:spcBef>
              <a:buNone/>
              <a:defRPr sz="1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ctr">
              <a:spcBef>
                <a:spcPts val="0"/>
              </a:spcBef>
              <a:buNone/>
              <a:defRPr sz="1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ctr">
              <a:spcBef>
                <a:spcPts val="0"/>
              </a:spcBef>
              <a:buNone/>
              <a:defRPr sz="1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ctr">
              <a:spcBef>
                <a:spcPts val="0"/>
              </a:spcBef>
              <a:buNone/>
              <a:defRPr sz="1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ctr">
              <a:spcBef>
                <a:spcPts val="0"/>
              </a:spcBef>
              <a:buNone/>
              <a:defRPr sz="1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ctr">
              <a:spcBef>
                <a:spcPts val="0"/>
              </a:spcBef>
              <a:buNone/>
              <a:defRPr sz="1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ree Column Slide">
  <p:cSld name="Three Column Slide">
    <p:bg>
      <p:bgPr>
        <a:solidFill>
          <a:schemeClr val="lt1"/>
        </a:solidFill>
        <a:effectLst/>
      </p:bgPr>
    </p:bg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36"/>
          <p:cNvSpPr txBox="1">
            <a:spLocks noGrp="1"/>
          </p:cNvSpPr>
          <p:nvPr>
            <p:ph type="title"/>
          </p:nvPr>
        </p:nvSpPr>
        <p:spPr>
          <a:xfrm>
            <a:off x="760412" y="442528"/>
            <a:ext cx="10671049" cy="4185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217" name="Google Shape;217;p36"/>
          <p:cNvSpPr txBox="1">
            <a:spLocks noGrp="1"/>
          </p:cNvSpPr>
          <p:nvPr>
            <p:ph type="body" idx="1"/>
          </p:nvPr>
        </p:nvSpPr>
        <p:spPr>
          <a:xfrm>
            <a:off x="760413" y="1307593"/>
            <a:ext cx="3342271" cy="47884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355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-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-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-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18" name="Google Shape;218;p36"/>
          <p:cNvSpPr txBox="1">
            <a:spLocks noGrp="1"/>
          </p:cNvSpPr>
          <p:nvPr>
            <p:ph type="body" idx="2"/>
          </p:nvPr>
        </p:nvSpPr>
        <p:spPr>
          <a:xfrm>
            <a:off x="4377258" y="1307593"/>
            <a:ext cx="3343188" cy="47884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355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-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-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-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19" name="Google Shape;219;p36"/>
          <p:cNvSpPr txBox="1">
            <a:spLocks noGrp="1"/>
          </p:cNvSpPr>
          <p:nvPr>
            <p:ph type="body" idx="3"/>
          </p:nvPr>
        </p:nvSpPr>
        <p:spPr>
          <a:xfrm>
            <a:off x="8015815" y="1307593"/>
            <a:ext cx="3415646" cy="47884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355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-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-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-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20" name="Google Shape;220;p36"/>
          <p:cNvSpPr txBox="1">
            <a:spLocks noGrp="1"/>
          </p:cNvSpPr>
          <p:nvPr>
            <p:ph type="sldNum" idx="12"/>
          </p:nvPr>
        </p:nvSpPr>
        <p:spPr>
          <a:xfrm>
            <a:off x="11669529" y="6400800"/>
            <a:ext cx="438912" cy="1554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hree Column Slide_Black">
  <p:cSld name="Three Column Slide_Black">
    <p:bg>
      <p:bgPr>
        <a:solidFill>
          <a:srgbClr val="1E0113"/>
        </a:solidFill>
        <a:effectLst/>
      </p:bgPr>
    </p:bg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p37"/>
          <p:cNvSpPr txBox="1">
            <a:spLocks noGrp="1"/>
          </p:cNvSpPr>
          <p:nvPr>
            <p:ph type="title"/>
          </p:nvPr>
        </p:nvSpPr>
        <p:spPr>
          <a:xfrm>
            <a:off x="760412" y="442528"/>
            <a:ext cx="10671049" cy="4185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None/>
              <a:defRPr sz="32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223" name="Google Shape;223;p37"/>
          <p:cNvSpPr txBox="1">
            <a:spLocks noGrp="1"/>
          </p:cNvSpPr>
          <p:nvPr>
            <p:ph type="body" idx="1"/>
          </p:nvPr>
        </p:nvSpPr>
        <p:spPr>
          <a:xfrm>
            <a:off x="760413" y="1307593"/>
            <a:ext cx="3342271" cy="47884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355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–"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-"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-"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-"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24" name="Google Shape;224;p37"/>
          <p:cNvSpPr txBox="1">
            <a:spLocks noGrp="1"/>
          </p:cNvSpPr>
          <p:nvPr>
            <p:ph type="body" idx="2"/>
          </p:nvPr>
        </p:nvSpPr>
        <p:spPr>
          <a:xfrm>
            <a:off x="4377258" y="1307593"/>
            <a:ext cx="3342271" cy="47884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355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–"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-"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-"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-"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25" name="Google Shape;225;p37"/>
          <p:cNvSpPr txBox="1">
            <a:spLocks noGrp="1"/>
          </p:cNvSpPr>
          <p:nvPr>
            <p:ph type="body" idx="3"/>
          </p:nvPr>
        </p:nvSpPr>
        <p:spPr>
          <a:xfrm>
            <a:off x="8015815" y="1307593"/>
            <a:ext cx="3415646" cy="47884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355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–"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-"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-"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-"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26" name="Google Shape;226;p37"/>
          <p:cNvSpPr txBox="1"/>
          <p:nvPr/>
        </p:nvSpPr>
        <p:spPr>
          <a:xfrm>
            <a:off x="1602289" y="6401580"/>
            <a:ext cx="4114800" cy="1538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2023 Lenovo Internal. All rights reserved.</a:t>
            </a:r>
            <a:endParaRPr/>
          </a:p>
        </p:txBody>
      </p:sp>
      <p:grpSp>
        <p:nvGrpSpPr>
          <p:cNvPr id="227" name="Google Shape;227;p37"/>
          <p:cNvGrpSpPr/>
          <p:nvPr/>
        </p:nvGrpSpPr>
        <p:grpSpPr>
          <a:xfrm>
            <a:off x="760413" y="6348283"/>
            <a:ext cx="777240" cy="259316"/>
            <a:chOff x="547688" y="952500"/>
            <a:chExt cx="12190413" cy="4067175"/>
          </a:xfrm>
        </p:grpSpPr>
        <p:sp>
          <p:nvSpPr>
            <p:cNvPr id="228" name="Google Shape;228;p37"/>
            <p:cNvSpPr/>
            <p:nvPr/>
          </p:nvSpPr>
          <p:spPr>
            <a:xfrm>
              <a:off x="547688" y="952500"/>
              <a:ext cx="12190413" cy="406717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9" name="Google Shape;229;p37"/>
            <p:cNvSpPr/>
            <p:nvPr/>
          </p:nvSpPr>
          <p:spPr>
            <a:xfrm>
              <a:off x="4922838" y="2319338"/>
              <a:ext cx="1571625" cy="1590675"/>
            </a:xfrm>
            <a:custGeom>
              <a:avLst/>
              <a:gdLst/>
              <a:ahLst/>
              <a:cxnLst/>
              <a:rect l="l" t="t" r="r" b="b"/>
              <a:pathLst>
                <a:path w="825" h="834" extrusionOk="0">
                  <a:moveTo>
                    <a:pt x="492" y="0"/>
                  </a:moveTo>
                  <a:cubicBezTo>
                    <a:pt x="398" y="0"/>
                    <a:pt x="291" y="44"/>
                    <a:pt x="225" y="132"/>
                  </a:cubicBezTo>
                  <a:cubicBezTo>
                    <a:pt x="225" y="132"/>
                    <a:pt x="225" y="132"/>
                    <a:pt x="225" y="132"/>
                  </a:cubicBezTo>
                  <a:cubicBezTo>
                    <a:pt x="225" y="132"/>
                    <a:pt x="225" y="132"/>
                    <a:pt x="225" y="132"/>
                  </a:cubicBezTo>
                  <a:cubicBezTo>
                    <a:pt x="225" y="14"/>
                    <a:pt x="225" y="14"/>
                    <a:pt x="225" y="14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0" y="834"/>
                    <a:pt x="0" y="834"/>
                    <a:pt x="0" y="834"/>
                  </a:cubicBezTo>
                  <a:cubicBezTo>
                    <a:pt x="225" y="834"/>
                    <a:pt x="225" y="834"/>
                    <a:pt x="225" y="834"/>
                  </a:cubicBezTo>
                  <a:cubicBezTo>
                    <a:pt x="225" y="367"/>
                    <a:pt x="225" y="367"/>
                    <a:pt x="225" y="367"/>
                  </a:cubicBezTo>
                  <a:cubicBezTo>
                    <a:pt x="225" y="283"/>
                    <a:pt x="290" y="194"/>
                    <a:pt x="411" y="194"/>
                  </a:cubicBezTo>
                  <a:cubicBezTo>
                    <a:pt x="504" y="194"/>
                    <a:pt x="600" y="259"/>
                    <a:pt x="600" y="367"/>
                  </a:cubicBezTo>
                  <a:cubicBezTo>
                    <a:pt x="600" y="834"/>
                    <a:pt x="600" y="834"/>
                    <a:pt x="600" y="834"/>
                  </a:cubicBezTo>
                  <a:cubicBezTo>
                    <a:pt x="825" y="834"/>
                    <a:pt x="825" y="834"/>
                    <a:pt x="825" y="834"/>
                  </a:cubicBezTo>
                  <a:cubicBezTo>
                    <a:pt x="825" y="326"/>
                    <a:pt x="825" y="326"/>
                    <a:pt x="825" y="326"/>
                  </a:cubicBezTo>
                  <a:cubicBezTo>
                    <a:pt x="825" y="137"/>
                    <a:pt x="690" y="0"/>
                    <a:pt x="492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0" name="Google Shape;230;p37"/>
            <p:cNvSpPr/>
            <p:nvPr/>
          </p:nvSpPr>
          <p:spPr>
            <a:xfrm>
              <a:off x="8277225" y="2346325"/>
              <a:ext cx="1755775" cy="1563688"/>
            </a:xfrm>
            <a:custGeom>
              <a:avLst/>
              <a:gdLst/>
              <a:ahLst/>
              <a:cxnLst/>
              <a:rect l="l" t="t" r="r" b="b"/>
              <a:pathLst>
                <a:path w="1106" h="985" extrusionOk="0">
                  <a:moveTo>
                    <a:pt x="797" y="0"/>
                  </a:moveTo>
                  <a:lnTo>
                    <a:pt x="553" y="671"/>
                  </a:lnTo>
                  <a:lnTo>
                    <a:pt x="308" y="0"/>
                  </a:lnTo>
                  <a:lnTo>
                    <a:pt x="0" y="0"/>
                  </a:lnTo>
                  <a:lnTo>
                    <a:pt x="405" y="985"/>
                  </a:lnTo>
                  <a:lnTo>
                    <a:pt x="701" y="985"/>
                  </a:lnTo>
                  <a:lnTo>
                    <a:pt x="1106" y="0"/>
                  </a:lnTo>
                  <a:lnTo>
                    <a:pt x="79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1" name="Google Shape;231;p37"/>
            <p:cNvSpPr/>
            <p:nvPr/>
          </p:nvSpPr>
          <p:spPr>
            <a:xfrm>
              <a:off x="3138488" y="2319338"/>
              <a:ext cx="1630363" cy="1617663"/>
            </a:xfrm>
            <a:custGeom>
              <a:avLst/>
              <a:gdLst/>
              <a:ahLst/>
              <a:cxnLst/>
              <a:rect l="l" t="t" r="r" b="b"/>
              <a:pathLst>
                <a:path w="856" h="848" extrusionOk="0">
                  <a:moveTo>
                    <a:pt x="697" y="582"/>
                  </a:moveTo>
                  <a:cubicBezTo>
                    <a:pt x="602" y="652"/>
                    <a:pt x="548" y="669"/>
                    <a:pt x="462" y="669"/>
                  </a:cubicBezTo>
                  <a:cubicBezTo>
                    <a:pt x="384" y="669"/>
                    <a:pt x="323" y="645"/>
                    <a:pt x="280" y="602"/>
                  </a:cubicBezTo>
                  <a:cubicBezTo>
                    <a:pt x="856" y="363"/>
                    <a:pt x="856" y="363"/>
                    <a:pt x="856" y="363"/>
                  </a:cubicBezTo>
                  <a:cubicBezTo>
                    <a:pt x="843" y="275"/>
                    <a:pt x="810" y="195"/>
                    <a:pt x="758" y="135"/>
                  </a:cubicBezTo>
                  <a:cubicBezTo>
                    <a:pt x="682" y="47"/>
                    <a:pt x="570" y="0"/>
                    <a:pt x="434" y="0"/>
                  </a:cubicBezTo>
                  <a:cubicBezTo>
                    <a:pt x="186" y="0"/>
                    <a:pt x="0" y="183"/>
                    <a:pt x="0" y="424"/>
                  </a:cubicBezTo>
                  <a:cubicBezTo>
                    <a:pt x="0" y="672"/>
                    <a:pt x="187" y="848"/>
                    <a:pt x="459" y="848"/>
                  </a:cubicBezTo>
                  <a:cubicBezTo>
                    <a:pt x="611" y="848"/>
                    <a:pt x="767" y="776"/>
                    <a:pt x="840" y="691"/>
                  </a:cubicBezTo>
                  <a:lnTo>
                    <a:pt x="697" y="582"/>
                  </a:lnTo>
                  <a:close/>
                  <a:moveTo>
                    <a:pt x="265" y="261"/>
                  </a:moveTo>
                  <a:cubicBezTo>
                    <a:pt x="303" y="210"/>
                    <a:pt x="364" y="179"/>
                    <a:pt x="438" y="179"/>
                  </a:cubicBezTo>
                  <a:cubicBezTo>
                    <a:pt x="519" y="179"/>
                    <a:pt x="581" y="226"/>
                    <a:pt x="612" y="294"/>
                  </a:cubicBezTo>
                  <a:cubicBezTo>
                    <a:pt x="219" y="457"/>
                    <a:pt x="219" y="457"/>
                    <a:pt x="219" y="457"/>
                  </a:cubicBezTo>
                  <a:cubicBezTo>
                    <a:pt x="208" y="374"/>
                    <a:pt x="230" y="308"/>
                    <a:pt x="265" y="26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2" name="Google Shape;232;p37"/>
            <p:cNvSpPr/>
            <p:nvPr/>
          </p:nvSpPr>
          <p:spPr>
            <a:xfrm>
              <a:off x="1685925" y="1879600"/>
              <a:ext cx="1409700" cy="2030413"/>
            </a:xfrm>
            <a:custGeom>
              <a:avLst/>
              <a:gdLst/>
              <a:ahLst/>
              <a:cxnLst/>
              <a:rect l="l" t="t" r="r" b="b"/>
              <a:pathLst>
                <a:path w="888" h="1279" extrusionOk="0">
                  <a:moveTo>
                    <a:pt x="888" y="1030"/>
                  </a:moveTo>
                  <a:lnTo>
                    <a:pt x="274" y="1030"/>
                  </a:lnTo>
                  <a:lnTo>
                    <a:pt x="274" y="0"/>
                  </a:lnTo>
                  <a:lnTo>
                    <a:pt x="0" y="0"/>
                  </a:lnTo>
                  <a:lnTo>
                    <a:pt x="0" y="1279"/>
                  </a:lnTo>
                  <a:lnTo>
                    <a:pt x="888" y="1279"/>
                  </a:lnTo>
                  <a:lnTo>
                    <a:pt x="888" y="103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3" name="Google Shape;233;p37"/>
            <p:cNvSpPr/>
            <p:nvPr/>
          </p:nvSpPr>
          <p:spPr>
            <a:xfrm>
              <a:off x="9966325" y="2319338"/>
              <a:ext cx="1677988" cy="1617663"/>
            </a:xfrm>
            <a:custGeom>
              <a:avLst/>
              <a:gdLst/>
              <a:ahLst/>
              <a:cxnLst/>
              <a:rect l="l" t="t" r="r" b="b"/>
              <a:pathLst>
                <a:path w="881" h="848" extrusionOk="0">
                  <a:moveTo>
                    <a:pt x="439" y="848"/>
                  </a:moveTo>
                  <a:cubicBezTo>
                    <a:pt x="193" y="848"/>
                    <a:pt x="0" y="664"/>
                    <a:pt x="0" y="424"/>
                  </a:cubicBezTo>
                  <a:cubicBezTo>
                    <a:pt x="0" y="186"/>
                    <a:pt x="194" y="0"/>
                    <a:pt x="442" y="0"/>
                  </a:cubicBezTo>
                  <a:cubicBezTo>
                    <a:pt x="688" y="0"/>
                    <a:pt x="881" y="184"/>
                    <a:pt x="881" y="424"/>
                  </a:cubicBezTo>
                  <a:cubicBezTo>
                    <a:pt x="881" y="662"/>
                    <a:pt x="687" y="848"/>
                    <a:pt x="439" y="848"/>
                  </a:cubicBezTo>
                  <a:moveTo>
                    <a:pt x="439" y="193"/>
                  </a:moveTo>
                  <a:cubicBezTo>
                    <a:pt x="313" y="193"/>
                    <a:pt x="222" y="288"/>
                    <a:pt x="222" y="424"/>
                  </a:cubicBezTo>
                  <a:cubicBezTo>
                    <a:pt x="222" y="553"/>
                    <a:pt x="319" y="655"/>
                    <a:pt x="442" y="655"/>
                  </a:cubicBezTo>
                  <a:cubicBezTo>
                    <a:pt x="568" y="655"/>
                    <a:pt x="659" y="557"/>
                    <a:pt x="659" y="424"/>
                  </a:cubicBezTo>
                  <a:cubicBezTo>
                    <a:pt x="659" y="295"/>
                    <a:pt x="562" y="193"/>
                    <a:pt x="439" y="193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4" name="Google Shape;234;p37"/>
            <p:cNvSpPr/>
            <p:nvPr/>
          </p:nvSpPr>
          <p:spPr>
            <a:xfrm>
              <a:off x="6664325" y="2319338"/>
              <a:ext cx="1679575" cy="1617663"/>
            </a:xfrm>
            <a:custGeom>
              <a:avLst/>
              <a:gdLst/>
              <a:ahLst/>
              <a:cxnLst/>
              <a:rect l="l" t="t" r="r" b="b"/>
              <a:pathLst>
                <a:path w="882" h="848" extrusionOk="0">
                  <a:moveTo>
                    <a:pt x="439" y="848"/>
                  </a:moveTo>
                  <a:cubicBezTo>
                    <a:pt x="193" y="848"/>
                    <a:pt x="0" y="664"/>
                    <a:pt x="0" y="424"/>
                  </a:cubicBezTo>
                  <a:cubicBezTo>
                    <a:pt x="0" y="186"/>
                    <a:pt x="195" y="0"/>
                    <a:pt x="442" y="0"/>
                  </a:cubicBezTo>
                  <a:cubicBezTo>
                    <a:pt x="689" y="0"/>
                    <a:pt x="882" y="184"/>
                    <a:pt x="882" y="424"/>
                  </a:cubicBezTo>
                  <a:cubicBezTo>
                    <a:pt x="882" y="662"/>
                    <a:pt x="687" y="848"/>
                    <a:pt x="439" y="848"/>
                  </a:cubicBezTo>
                  <a:moveTo>
                    <a:pt x="439" y="193"/>
                  </a:moveTo>
                  <a:cubicBezTo>
                    <a:pt x="314" y="193"/>
                    <a:pt x="222" y="288"/>
                    <a:pt x="222" y="424"/>
                  </a:cubicBezTo>
                  <a:cubicBezTo>
                    <a:pt x="222" y="553"/>
                    <a:pt x="319" y="655"/>
                    <a:pt x="442" y="655"/>
                  </a:cubicBezTo>
                  <a:cubicBezTo>
                    <a:pt x="568" y="655"/>
                    <a:pt x="660" y="557"/>
                    <a:pt x="660" y="424"/>
                  </a:cubicBezTo>
                  <a:cubicBezTo>
                    <a:pt x="660" y="295"/>
                    <a:pt x="563" y="193"/>
                    <a:pt x="439" y="193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35" name="Google Shape;235;p37"/>
          <p:cNvSpPr txBox="1">
            <a:spLocks noGrp="1"/>
          </p:cNvSpPr>
          <p:nvPr>
            <p:ph type="sldNum" idx="12"/>
          </p:nvPr>
        </p:nvSpPr>
        <p:spPr>
          <a:xfrm>
            <a:off x="11669529" y="6400800"/>
            <a:ext cx="438912" cy="1554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 sz="1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ctr">
              <a:spcBef>
                <a:spcPts val="0"/>
              </a:spcBef>
              <a:buNone/>
              <a:defRPr sz="1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ctr">
              <a:spcBef>
                <a:spcPts val="0"/>
              </a:spcBef>
              <a:buNone/>
              <a:defRPr sz="1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ctr">
              <a:spcBef>
                <a:spcPts val="0"/>
              </a:spcBef>
              <a:buNone/>
              <a:defRPr sz="1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ctr">
              <a:spcBef>
                <a:spcPts val="0"/>
              </a:spcBef>
              <a:buNone/>
              <a:defRPr sz="1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ctr">
              <a:spcBef>
                <a:spcPts val="0"/>
              </a:spcBef>
              <a:buNone/>
              <a:defRPr sz="1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ctr">
              <a:spcBef>
                <a:spcPts val="0"/>
              </a:spcBef>
              <a:buNone/>
              <a:defRPr sz="1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ctr">
              <a:spcBef>
                <a:spcPts val="0"/>
              </a:spcBef>
              <a:buNone/>
              <a:defRPr sz="1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ctr">
              <a:spcBef>
                <a:spcPts val="0"/>
              </a:spcBef>
              <a:buNone/>
              <a:defRPr sz="1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w/Image">
  <p:cSld name="Title w/Image">
    <p:spTree>
      <p:nvGrpSpPr>
        <p:cNvPr id="1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p38"/>
          <p:cNvSpPr txBox="1">
            <a:spLocks noGrp="1"/>
          </p:cNvSpPr>
          <p:nvPr>
            <p:ph type="title"/>
          </p:nvPr>
        </p:nvSpPr>
        <p:spPr>
          <a:xfrm>
            <a:off x="760412" y="442528"/>
            <a:ext cx="5723515" cy="4185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238" name="Google Shape;238;p38"/>
          <p:cNvSpPr txBox="1">
            <a:spLocks noGrp="1"/>
          </p:cNvSpPr>
          <p:nvPr>
            <p:ph type="body" idx="1"/>
          </p:nvPr>
        </p:nvSpPr>
        <p:spPr>
          <a:xfrm>
            <a:off x="760412" y="1307593"/>
            <a:ext cx="5723515" cy="47884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355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-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-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-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39" name="Google Shape;239;p38"/>
          <p:cNvSpPr>
            <a:spLocks noGrp="1"/>
          </p:cNvSpPr>
          <p:nvPr>
            <p:ph type="pic" idx="2"/>
          </p:nvPr>
        </p:nvSpPr>
        <p:spPr>
          <a:xfrm>
            <a:off x="6856413" y="0"/>
            <a:ext cx="5332411" cy="6858000"/>
          </a:xfrm>
          <a:prstGeom prst="rect">
            <a:avLst/>
          </a:prstGeom>
          <a:noFill/>
          <a:ln>
            <a:noFill/>
          </a:ln>
        </p:spPr>
      </p:sp>
      <p:sp>
        <p:nvSpPr>
          <p:cNvPr id="240" name="Google Shape;240;p38"/>
          <p:cNvSpPr txBox="1">
            <a:spLocks noGrp="1"/>
          </p:cNvSpPr>
          <p:nvPr>
            <p:ph type="sldNum" idx="12"/>
          </p:nvPr>
        </p:nvSpPr>
        <p:spPr>
          <a:xfrm>
            <a:off x="11669529" y="6400800"/>
            <a:ext cx="438912" cy="1554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hoto + Statement">
  <p:cSld name="Photo + Statement"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p39"/>
          <p:cNvSpPr/>
          <p:nvPr/>
        </p:nvSpPr>
        <p:spPr>
          <a:xfrm>
            <a:off x="0" y="0"/>
            <a:ext cx="4061791" cy="685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3" name="Google Shape;243;p39"/>
          <p:cNvSpPr>
            <a:spLocks noGrp="1"/>
          </p:cNvSpPr>
          <p:nvPr>
            <p:ph type="pic" idx="2"/>
          </p:nvPr>
        </p:nvSpPr>
        <p:spPr>
          <a:xfrm>
            <a:off x="4570413" y="0"/>
            <a:ext cx="7618412" cy="6858000"/>
          </a:xfrm>
          <a:prstGeom prst="rect">
            <a:avLst/>
          </a:prstGeom>
          <a:noFill/>
          <a:ln>
            <a:noFill/>
          </a:ln>
        </p:spPr>
      </p:sp>
      <p:sp>
        <p:nvSpPr>
          <p:cNvPr id="244" name="Google Shape;244;p39"/>
          <p:cNvSpPr txBox="1">
            <a:spLocks noGrp="1"/>
          </p:cNvSpPr>
          <p:nvPr>
            <p:ph type="body" idx="1"/>
          </p:nvPr>
        </p:nvSpPr>
        <p:spPr>
          <a:xfrm>
            <a:off x="760412" y="995009"/>
            <a:ext cx="3427123" cy="14364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457200" marR="0" lvl="0" indent="-22860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  <a:defRPr sz="4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74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Arial"/>
              <a:buNone/>
              <a:defRPr sz="3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None/>
              <a:defRPr sz="2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None/>
              <a:defRPr sz="2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400050" algn="l" rtl="0"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•"/>
              <a:defRPr sz="2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400050" algn="l" rtl="0"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•"/>
              <a:defRPr sz="2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400050" algn="l" rtl="0"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•"/>
              <a:defRPr sz="2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400050" algn="l" rtl="0"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•"/>
              <a:defRPr sz="2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45" name="Google Shape;245;p39"/>
          <p:cNvSpPr txBox="1">
            <a:spLocks noGrp="1"/>
          </p:cNvSpPr>
          <p:nvPr>
            <p:ph type="sldNum" idx="12"/>
          </p:nvPr>
        </p:nvSpPr>
        <p:spPr>
          <a:xfrm>
            <a:off x="11669529" y="6400800"/>
            <a:ext cx="438912" cy="1554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46" name="Google Shape;246;p39"/>
          <p:cNvSpPr txBox="1">
            <a:spLocks noGrp="1"/>
          </p:cNvSpPr>
          <p:nvPr>
            <p:ph type="body" idx="3"/>
          </p:nvPr>
        </p:nvSpPr>
        <p:spPr>
          <a:xfrm>
            <a:off x="760412" y="2815936"/>
            <a:ext cx="3427123" cy="32800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355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-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-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-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Photo + Statement_Black">
  <p:cSld name="Photo + Statement_Black">
    <p:bg>
      <p:bgPr>
        <a:solidFill>
          <a:srgbClr val="1E0113"/>
        </a:solidFill>
        <a:effectLst/>
      </p:bgPr>
    </p:bg>
    <p:spTree>
      <p:nvGrpSpPr>
        <p:cNvPr id="1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p40"/>
          <p:cNvSpPr/>
          <p:nvPr/>
        </p:nvSpPr>
        <p:spPr>
          <a:xfrm>
            <a:off x="0" y="0"/>
            <a:ext cx="4061791" cy="685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9" name="Google Shape;249;p40"/>
          <p:cNvSpPr>
            <a:spLocks noGrp="1"/>
          </p:cNvSpPr>
          <p:nvPr>
            <p:ph type="pic" idx="2"/>
          </p:nvPr>
        </p:nvSpPr>
        <p:spPr>
          <a:xfrm>
            <a:off x="4570413" y="0"/>
            <a:ext cx="7618412" cy="6858000"/>
          </a:xfrm>
          <a:prstGeom prst="rect">
            <a:avLst/>
          </a:prstGeom>
          <a:noFill/>
          <a:ln>
            <a:noFill/>
          </a:ln>
        </p:spPr>
      </p:sp>
      <p:sp>
        <p:nvSpPr>
          <p:cNvPr id="250" name="Google Shape;250;p40"/>
          <p:cNvSpPr txBox="1"/>
          <p:nvPr/>
        </p:nvSpPr>
        <p:spPr>
          <a:xfrm>
            <a:off x="1602289" y="6401580"/>
            <a:ext cx="4114800" cy="1538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2023 Lenovo Internal. All rights reserved.</a:t>
            </a:r>
            <a:endParaRPr/>
          </a:p>
        </p:txBody>
      </p:sp>
      <p:grpSp>
        <p:nvGrpSpPr>
          <p:cNvPr id="251" name="Google Shape;251;p40"/>
          <p:cNvGrpSpPr/>
          <p:nvPr/>
        </p:nvGrpSpPr>
        <p:grpSpPr>
          <a:xfrm>
            <a:off x="760413" y="6348283"/>
            <a:ext cx="777240" cy="259316"/>
            <a:chOff x="547688" y="952500"/>
            <a:chExt cx="12190413" cy="4067175"/>
          </a:xfrm>
        </p:grpSpPr>
        <p:sp>
          <p:nvSpPr>
            <p:cNvPr id="252" name="Google Shape;252;p40"/>
            <p:cNvSpPr/>
            <p:nvPr/>
          </p:nvSpPr>
          <p:spPr>
            <a:xfrm>
              <a:off x="547688" y="952500"/>
              <a:ext cx="12190413" cy="406717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3" name="Google Shape;253;p40"/>
            <p:cNvSpPr/>
            <p:nvPr/>
          </p:nvSpPr>
          <p:spPr>
            <a:xfrm>
              <a:off x="4922838" y="2319338"/>
              <a:ext cx="1571625" cy="1590675"/>
            </a:xfrm>
            <a:custGeom>
              <a:avLst/>
              <a:gdLst/>
              <a:ahLst/>
              <a:cxnLst/>
              <a:rect l="l" t="t" r="r" b="b"/>
              <a:pathLst>
                <a:path w="825" h="834" extrusionOk="0">
                  <a:moveTo>
                    <a:pt x="492" y="0"/>
                  </a:moveTo>
                  <a:cubicBezTo>
                    <a:pt x="398" y="0"/>
                    <a:pt x="291" y="44"/>
                    <a:pt x="225" y="132"/>
                  </a:cubicBezTo>
                  <a:cubicBezTo>
                    <a:pt x="225" y="132"/>
                    <a:pt x="225" y="132"/>
                    <a:pt x="225" y="132"/>
                  </a:cubicBezTo>
                  <a:cubicBezTo>
                    <a:pt x="225" y="132"/>
                    <a:pt x="225" y="132"/>
                    <a:pt x="225" y="132"/>
                  </a:cubicBezTo>
                  <a:cubicBezTo>
                    <a:pt x="225" y="14"/>
                    <a:pt x="225" y="14"/>
                    <a:pt x="225" y="14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0" y="834"/>
                    <a:pt x="0" y="834"/>
                    <a:pt x="0" y="834"/>
                  </a:cubicBezTo>
                  <a:cubicBezTo>
                    <a:pt x="225" y="834"/>
                    <a:pt x="225" y="834"/>
                    <a:pt x="225" y="834"/>
                  </a:cubicBezTo>
                  <a:cubicBezTo>
                    <a:pt x="225" y="367"/>
                    <a:pt x="225" y="367"/>
                    <a:pt x="225" y="367"/>
                  </a:cubicBezTo>
                  <a:cubicBezTo>
                    <a:pt x="225" y="283"/>
                    <a:pt x="290" y="194"/>
                    <a:pt x="411" y="194"/>
                  </a:cubicBezTo>
                  <a:cubicBezTo>
                    <a:pt x="504" y="194"/>
                    <a:pt x="600" y="259"/>
                    <a:pt x="600" y="367"/>
                  </a:cubicBezTo>
                  <a:cubicBezTo>
                    <a:pt x="600" y="834"/>
                    <a:pt x="600" y="834"/>
                    <a:pt x="600" y="834"/>
                  </a:cubicBezTo>
                  <a:cubicBezTo>
                    <a:pt x="825" y="834"/>
                    <a:pt x="825" y="834"/>
                    <a:pt x="825" y="834"/>
                  </a:cubicBezTo>
                  <a:cubicBezTo>
                    <a:pt x="825" y="326"/>
                    <a:pt x="825" y="326"/>
                    <a:pt x="825" y="326"/>
                  </a:cubicBezTo>
                  <a:cubicBezTo>
                    <a:pt x="825" y="137"/>
                    <a:pt x="690" y="0"/>
                    <a:pt x="492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4" name="Google Shape;254;p40"/>
            <p:cNvSpPr/>
            <p:nvPr/>
          </p:nvSpPr>
          <p:spPr>
            <a:xfrm>
              <a:off x="8277225" y="2346325"/>
              <a:ext cx="1755775" cy="1563688"/>
            </a:xfrm>
            <a:custGeom>
              <a:avLst/>
              <a:gdLst/>
              <a:ahLst/>
              <a:cxnLst/>
              <a:rect l="l" t="t" r="r" b="b"/>
              <a:pathLst>
                <a:path w="1106" h="985" extrusionOk="0">
                  <a:moveTo>
                    <a:pt x="797" y="0"/>
                  </a:moveTo>
                  <a:lnTo>
                    <a:pt x="553" y="671"/>
                  </a:lnTo>
                  <a:lnTo>
                    <a:pt x="308" y="0"/>
                  </a:lnTo>
                  <a:lnTo>
                    <a:pt x="0" y="0"/>
                  </a:lnTo>
                  <a:lnTo>
                    <a:pt x="405" y="985"/>
                  </a:lnTo>
                  <a:lnTo>
                    <a:pt x="701" y="985"/>
                  </a:lnTo>
                  <a:lnTo>
                    <a:pt x="1106" y="0"/>
                  </a:lnTo>
                  <a:lnTo>
                    <a:pt x="79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5" name="Google Shape;255;p40"/>
            <p:cNvSpPr/>
            <p:nvPr/>
          </p:nvSpPr>
          <p:spPr>
            <a:xfrm>
              <a:off x="3138488" y="2319338"/>
              <a:ext cx="1630363" cy="1617663"/>
            </a:xfrm>
            <a:custGeom>
              <a:avLst/>
              <a:gdLst/>
              <a:ahLst/>
              <a:cxnLst/>
              <a:rect l="l" t="t" r="r" b="b"/>
              <a:pathLst>
                <a:path w="856" h="848" extrusionOk="0">
                  <a:moveTo>
                    <a:pt x="697" y="582"/>
                  </a:moveTo>
                  <a:cubicBezTo>
                    <a:pt x="602" y="652"/>
                    <a:pt x="548" y="669"/>
                    <a:pt x="462" y="669"/>
                  </a:cubicBezTo>
                  <a:cubicBezTo>
                    <a:pt x="384" y="669"/>
                    <a:pt x="323" y="645"/>
                    <a:pt x="280" y="602"/>
                  </a:cubicBezTo>
                  <a:cubicBezTo>
                    <a:pt x="856" y="363"/>
                    <a:pt x="856" y="363"/>
                    <a:pt x="856" y="363"/>
                  </a:cubicBezTo>
                  <a:cubicBezTo>
                    <a:pt x="843" y="275"/>
                    <a:pt x="810" y="195"/>
                    <a:pt x="758" y="135"/>
                  </a:cubicBezTo>
                  <a:cubicBezTo>
                    <a:pt x="682" y="47"/>
                    <a:pt x="570" y="0"/>
                    <a:pt x="434" y="0"/>
                  </a:cubicBezTo>
                  <a:cubicBezTo>
                    <a:pt x="186" y="0"/>
                    <a:pt x="0" y="183"/>
                    <a:pt x="0" y="424"/>
                  </a:cubicBezTo>
                  <a:cubicBezTo>
                    <a:pt x="0" y="672"/>
                    <a:pt x="187" y="848"/>
                    <a:pt x="459" y="848"/>
                  </a:cubicBezTo>
                  <a:cubicBezTo>
                    <a:pt x="611" y="848"/>
                    <a:pt x="767" y="776"/>
                    <a:pt x="840" y="691"/>
                  </a:cubicBezTo>
                  <a:lnTo>
                    <a:pt x="697" y="582"/>
                  </a:lnTo>
                  <a:close/>
                  <a:moveTo>
                    <a:pt x="265" y="261"/>
                  </a:moveTo>
                  <a:cubicBezTo>
                    <a:pt x="303" y="210"/>
                    <a:pt x="364" y="179"/>
                    <a:pt x="438" y="179"/>
                  </a:cubicBezTo>
                  <a:cubicBezTo>
                    <a:pt x="519" y="179"/>
                    <a:pt x="581" y="226"/>
                    <a:pt x="612" y="294"/>
                  </a:cubicBezTo>
                  <a:cubicBezTo>
                    <a:pt x="219" y="457"/>
                    <a:pt x="219" y="457"/>
                    <a:pt x="219" y="457"/>
                  </a:cubicBezTo>
                  <a:cubicBezTo>
                    <a:pt x="208" y="374"/>
                    <a:pt x="230" y="308"/>
                    <a:pt x="265" y="26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6" name="Google Shape;256;p40"/>
            <p:cNvSpPr/>
            <p:nvPr/>
          </p:nvSpPr>
          <p:spPr>
            <a:xfrm>
              <a:off x="1685925" y="1879600"/>
              <a:ext cx="1409700" cy="2030413"/>
            </a:xfrm>
            <a:custGeom>
              <a:avLst/>
              <a:gdLst/>
              <a:ahLst/>
              <a:cxnLst/>
              <a:rect l="l" t="t" r="r" b="b"/>
              <a:pathLst>
                <a:path w="888" h="1279" extrusionOk="0">
                  <a:moveTo>
                    <a:pt x="888" y="1030"/>
                  </a:moveTo>
                  <a:lnTo>
                    <a:pt x="274" y="1030"/>
                  </a:lnTo>
                  <a:lnTo>
                    <a:pt x="274" y="0"/>
                  </a:lnTo>
                  <a:lnTo>
                    <a:pt x="0" y="0"/>
                  </a:lnTo>
                  <a:lnTo>
                    <a:pt x="0" y="1279"/>
                  </a:lnTo>
                  <a:lnTo>
                    <a:pt x="888" y="1279"/>
                  </a:lnTo>
                  <a:lnTo>
                    <a:pt x="888" y="103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7" name="Google Shape;257;p40"/>
            <p:cNvSpPr/>
            <p:nvPr/>
          </p:nvSpPr>
          <p:spPr>
            <a:xfrm>
              <a:off x="9966325" y="2319338"/>
              <a:ext cx="1677988" cy="1617663"/>
            </a:xfrm>
            <a:custGeom>
              <a:avLst/>
              <a:gdLst/>
              <a:ahLst/>
              <a:cxnLst/>
              <a:rect l="l" t="t" r="r" b="b"/>
              <a:pathLst>
                <a:path w="881" h="848" extrusionOk="0">
                  <a:moveTo>
                    <a:pt x="439" y="848"/>
                  </a:moveTo>
                  <a:cubicBezTo>
                    <a:pt x="193" y="848"/>
                    <a:pt x="0" y="664"/>
                    <a:pt x="0" y="424"/>
                  </a:cubicBezTo>
                  <a:cubicBezTo>
                    <a:pt x="0" y="186"/>
                    <a:pt x="194" y="0"/>
                    <a:pt x="442" y="0"/>
                  </a:cubicBezTo>
                  <a:cubicBezTo>
                    <a:pt x="688" y="0"/>
                    <a:pt x="881" y="184"/>
                    <a:pt x="881" y="424"/>
                  </a:cubicBezTo>
                  <a:cubicBezTo>
                    <a:pt x="881" y="662"/>
                    <a:pt x="687" y="848"/>
                    <a:pt x="439" y="848"/>
                  </a:cubicBezTo>
                  <a:moveTo>
                    <a:pt x="439" y="193"/>
                  </a:moveTo>
                  <a:cubicBezTo>
                    <a:pt x="313" y="193"/>
                    <a:pt x="222" y="288"/>
                    <a:pt x="222" y="424"/>
                  </a:cubicBezTo>
                  <a:cubicBezTo>
                    <a:pt x="222" y="553"/>
                    <a:pt x="319" y="655"/>
                    <a:pt x="442" y="655"/>
                  </a:cubicBezTo>
                  <a:cubicBezTo>
                    <a:pt x="568" y="655"/>
                    <a:pt x="659" y="557"/>
                    <a:pt x="659" y="424"/>
                  </a:cubicBezTo>
                  <a:cubicBezTo>
                    <a:pt x="659" y="295"/>
                    <a:pt x="562" y="193"/>
                    <a:pt x="439" y="193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8" name="Google Shape;258;p40"/>
            <p:cNvSpPr/>
            <p:nvPr/>
          </p:nvSpPr>
          <p:spPr>
            <a:xfrm>
              <a:off x="6664325" y="2319338"/>
              <a:ext cx="1679575" cy="1617663"/>
            </a:xfrm>
            <a:custGeom>
              <a:avLst/>
              <a:gdLst/>
              <a:ahLst/>
              <a:cxnLst/>
              <a:rect l="l" t="t" r="r" b="b"/>
              <a:pathLst>
                <a:path w="882" h="848" extrusionOk="0">
                  <a:moveTo>
                    <a:pt x="439" y="848"/>
                  </a:moveTo>
                  <a:cubicBezTo>
                    <a:pt x="193" y="848"/>
                    <a:pt x="0" y="664"/>
                    <a:pt x="0" y="424"/>
                  </a:cubicBezTo>
                  <a:cubicBezTo>
                    <a:pt x="0" y="186"/>
                    <a:pt x="195" y="0"/>
                    <a:pt x="442" y="0"/>
                  </a:cubicBezTo>
                  <a:cubicBezTo>
                    <a:pt x="689" y="0"/>
                    <a:pt x="882" y="184"/>
                    <a:pt x="882" y="424"/>
                  </a:cubicBezTo>
                  <a:cubicBezTo>
                    <a:pt x="882" y="662"/>
                    <a:pt x="687" y="848"/>
                    <a:pt x="439" y="848"/>
                  </a:cubicBezTo>
                  <a:moveTo>
                    <a:pt x="439" y="193"/>
                  </a:moveTo>
                  <a:cubicBezTo>
                    <a:pt x="314" y="193"/>
                    <a:pt x="222" y="288"/>
                    <a:pt x="222" y="424"/>
                  </a:cubicBezTo>
                  <a:cubicBezTo>
                    <a:pt x="222" y="553"/>
                    <a:pt x="319" y="655"/>
                    <a:pt x="442" y="655"/>
                  </a:cubicBezTo>
                  <a:cubicBezTo>
                    <a:pt x="568" y="655"/>
                    <a:pt x="660" y="557"/>
                    <a:pt x="660" y="424"/>
                  </a:cubicBezTo>
                  <a:cubicBezTo>
                    <a:pt x="660" y="295"/>
                    <a:pt x="563" y="193"/>
                    <a:pt x="439" y="193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59" name="Google Shape;259;p40"/>
          <p:cNvSpPr txBox="1">
            <a:spLocks noGrp="1"/>
          </p:cNvSpPr>
          <p:nvPr>
            <p:ph type="sldNum" idx="12"/>
          </p:nvPr>
        </p:nvSpPr>
        <p:spPr>
          <a:xfrm>
            <a:off x="11669529" y="6400800"/>
            <a:ext cx="438912" cy="1554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 sz="1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ctr">
              <a:spcBef>
                <a:spcPts val="0"/>
              </a:spcBef>
              <a:buNone/>
              <a:defRPr sz="1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ctr">
              <a:spcBef>
                <a:spcPts val="0"/>
              </a:spcBef>
              <a:buNone/>
              <a:defRPr sz="1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ctr">
              <a:spcBef>
                <a:spcPts val="0"/>
              </a:spcBef>
              <a:buNone/>
              <a:defRPr sz="1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ctr">
              <a:spcBef>
                <a:spcPts val="0"/>
              </a:spcBef>
              <a:buNone/>
              <a:defRPr sz="1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ctr">
              <a:spcBef>
                <a:spcPts val="0"/>
              </a:spcBef>
              <a:buNone/>
              <a:defRPr sz="1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ctr">
              <a:spcBef>
                <a:spcPts val="0"/>
              </a:spcBef>
              <a:buNone/>
              <a:defRPr sz="1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ctr">
              <a:spcBef>
                <a:spcPts val="0"/>
              </a:spcBef>
              <a:buNone/>
              <a:defRPr sz="1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ctr">
              <a:spcBef>
                <a:spcPts val="0"/>
              </a:spcBef>
              <a:buNone/>
              <a:defRPr sz="1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60" name="Google Shape;260;p40"/>
          <p:cNvSpPr txBox="1">
            <a:spLocks noGrp="1"/>
          </p:cNvSpPr>
          <p:nvPr>
            <p:ph type="body" idx="1"/>
          </p:nvPr>
        </p:nvSpPr>
        <p:spPr>
          <a:xfrm>
            <a:off x="760412" y="995009"/>
            <a:ext cx="3427123" cy="14364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457200" marR="0" lvl="0" indent="-22860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  <a:defRPr sz="44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74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Arial"/>
              <a:buNone/>
              <a:defRPr sz="3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None/>
              <a:defRPr sz="2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None/>
              <a:defRPr sz="2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400050" algn="l" rtl="0"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•"/>
              <a:defRPr sz="2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400050" algn="l" rtl="0"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•"/>
              <a:defRPr sz="2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400050" algn="l" rtl="0"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•"/>
              <a:defRPr sz="2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400050" algn="l" rtl="0"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•"/>
              <a:defRPr sz="2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61" name="Google Shape;261;p40"/>
          <p:cNvSpPr txBox="1">
            <a:spLocks noGrp="1"/>
          </p:cNvSpPr>
          <p:nvPr>
            <p:ph type="body" idx="3"/>
          </p:nvPr>
        </p:nvSpPr>
        <p:spPr>
          <a:xfrm>
            <a:off x="760412" y="2815936"/>
            <a:ext cx="3427123" cy="32800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355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–"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-"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-"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-"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Big Idea">
  <p:cSld name="Big Idea">
    <p:bg>
      <p:bgPr>
        <a:solidFill>
          <a:srgbClr val="3F263E"/>
        </a:solidFill>
        <a:effectLst/>
      </p:bgPr>
    </p:bg>
    <p:spTree>
      <p:nvGrpSpPr>
        <p:cNvPr id="1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Google Shape;263;p41"/>
          <p:cNvSpPr txBox="1">
            <a:spLocks noGrp="1"/>
          </p:cNvSpPr>
          <p:nvPr>
            <p:ph type="sldNum" idx="12"/>
          </p:nvPr>
        </p:nvSpPr>
        <p:spPr>
          <a:xfrm>
            <a:off x="11669529" y="6400800"/>
            <a:ext cx="438912" cy="1554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 sz="1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ctr">
              <a:spcBef>
                <a:spcPts val="0"/>
              </a:spcBef>
              <a:buNone/>
              <a:defRPr sz="1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ctr">
              <a:spcBef>
                <a:spcPts val="0"/>
              </a:spcBef>
              <a:buNone/>
              <a:defRPr sz="1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ctr">
              <a:spcBef>
                <a:spcPts val="0"/>
              </a:spcBef>
              <a:buNone/>
              <a:defRPr sz="1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ctr">
              <a:spcBef>
                <a:spcPts val="0"/>
              </a:spcBef>
              <a:buNone/>
              <a:defRPr sz="1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ctr">
              <a:spcBef>
                <a:spcPts val="0"/>
              </a:spcBef>
              <a:buNone/>
              <a:defRPr sz="1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ctr">
              <a:spcBef>
                <a:spcPts val="0"/>
              </a:spcBef>
              <a:buNone/>
              <a:defRPr sz="1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ctr">
              <a:spcBef>
                <a:spcPts val="0"/>
              </a:spcBef>
              <a:buNone/>
              <a:defRPr sz="1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ctr">
              <a:spcBef>
                <a:spcPts val="0"/>
              </a:spcBef>
              <a:buNone/>
              <a:defRPr sz="1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64" name="Google Shape;264;p41"/>
          <p:cNvSpPr txBox="1">
            <a:spLocks noGrp="1"/>
          </p:cNvSpPr>
          <p:nvPr>
            <p:ph type="body" idx="1"/>
          </p:nvPr>
        </p:nvSpPr>
        <p:spPr>
          <a:xfrm>
            <a:off x="760413" y="1757774"/>
            <a:ext cx="10668000" cy="33424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ctr" anchorCtr="0">
            <a:spAutoFit/>
          </a:bodyPr>
          <a:lstStyle>
            <a:lvl1pPr marL="457200" marR="0" lvl="0" indent="-22860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800"/>
              <a:buFont typeface="Arial"/>
              <a:buNone/>
              <a:defRPr sz="88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74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Arial"/>
              <a:buNone/>
              <a:defRPr sz="3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-"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400050" algn="l" rtl="0"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-"/>
              <a:defRPr sz="2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400050" algn="l" rtl="0"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-"/>
              <a:defRPr sz="2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400050" algn="l" rtl="0"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•"/>
              <a:defRPr sz="2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400050" algn="l" rtl="0"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•"/>
              <a:defRPr sz="2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400050" algn="l" rtl="0"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•"/>
              <a:defRPr sz="2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400050" algn="l" rtl="0"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•"/>
              <a:defRPr sz="2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65" name="Google Shape;265;p41"/>
          <p:cNvSpPr txBox="1"/>
          <p:nvPr/>
        </p:nvSpPr>
        <p:spPr>
          <a:xfrm>
            <a:off x="1602289" y="6401580"/>
            <a:ext cx="4114800" cy="1538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2023 Lenovo Internal. All rights reserved.</a:t>
            </a:r>
            <a:endParaRPr/>
          </a:p>
        </p:txBody>
      </p:sp>
      <p:grpSp>
        <p:nvGrpSpPr>
          <p:cNvPr id="266" name="Google Shape;266;p41"/>
          <p:cNvGrpSpPr/>
          <p:nvPr/>
        </p:nvGrpSpPr>
        <p:grpSpPr>
          <a:xfrm>
            <a:off x="760413" y="6348283"/>
            <a:ext cx="777240" cy="259316"/>
            <a:chOff x="547688" y="952500"/>
            <a:chExt cx="12190413" cy="4067175"/>
          </a:xfrm>
        </p:grpSpPr>
        <p:sp>
          <p:nvSpPr>
            <p:cNvPr id="267" name="Google Shape;267;p41"/>
            <p:cNvSpPr/>
            <p:nvPr/>
          </p:nvSpPr>
          <p:spPr>
            <a:xfrm>
              <a:off x="547688" y="952500"/>
              <a:ext cx="12190413" cy="406717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8" name="Google Shape;268;p41"/>
            <p:cNvSpPr/>
            <p:nvPr/>
          </p:nvSpPr>
          <p:spPr>
            <a:xfrm>
              <a:off x="4922838" y="2319338"/>
              <a:ext cx="1571625" cy="1590675"/>
            </a:xfrm>
            <a:custGeom>
              <a:avLst/>
              <a:gdLst/>
              <a:ahLst/>
              <a:cxnLst/>
              <a:rect l="l" t="t" r="r" b="b"/>
              <a:pathLst>
                <a:path w="825" h="834" extrusionOk="0">
                  <a:moveTo>
                    <a:pt x="492" y="0"/>
                  </a:moveTo>
                  <a:cubicBezTo>
                    <a:pt x="398" y="0"/>
                    <a:pt x="291" y="44"/>
                    <a:pt x="225" y="132"/>
                  </a:cubicBezTo>
                  <a:cubicBezTo>
                    <a:pt x="225" y="132"/>
                    <a:pt x="225" y="132"/>
                    <a:pt x="225" y="132"/>
                  </a:cubicBezTo>
                  <a:cubicBezTo>
                    <a:pt x="225" y="132"/>
                    <a:pt x="225" y="132"/>
                    <a:pt x="225" y="132"/>
                  </a:cubicBezTo>
                  <a:cubicBezTo>
                    <a:pt x="225" y="14"/>
                    <a:pt x="225" y="14"/>
                    <a:pt x="225" y="14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0" y="834"/>
                    <a:pt x="0" y="834"/>
                    <a:pt x="0" y="834"/>
                  </a:cubicBezTo>
                  <a:cubicBezTo>
                    <a:pt x="225" y="834"/>
                    <a:pt x="225" y="834"/>
                    <a:pt x="225" y="834"/>
                  </a:cubicBezTo>
                  <a:cubicBezTo>
                    <a:pt x="225" y="367"/>
                    <a:pt x="225" y="367"/>
                    <a:pt x="225" y="367"/>
                  </a:cubicBezTo>
                  <a:cubicBezTo>
                    <a:pt x="225" y="283"/>
                    <a:pt x="290" y="194"/>
                    <a:pt x="411" y="194"/>
                  </a:cubicBezTo>
                  <a:cubicBezTo>
                    <a:pt x="504" y="194"/>
                    <a:pt x="600" y="259"/>
                    <a:pt x="600" y="367"/>
                  </a:cubicBezTo>
                  <a:cubicBezTo>
                    <a:pt x="600" y="834"/>
                    <a:pt x="600" y="834"/>
                    <a:pt x="600" y="834"/>
                  </a:cubicBezTo>
                  <a:cubicBezTo>
                    <a:pt x="825" y="834"/>
                    <a:pt x="825" y="834"/>
                    <a:pt x="825" y="834"/>
                  </a:cubicBezTo>
                  <a:cubicBezTo>
                    <a:pt x="825" y="326"/>
                    <a:pt x="825" y="326"/>
                    <a:pt x="825" y="326"/>
                  </a:cubicBezTo>
                  <a:cubicBezTo>
                    <a:pt x="825" y="137"/>
                    <a:pt x="690" y="0"/>
                    <a:pt x="492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9" name="Google Shape;269;p41"/>
            <p:cNvSpPr/>
            <p:nvPr/>
          </p:nvSpPr>
          <p:spPr>
            <a:xfrm>
              <a:off x="8277225" y="2346325"/>
              <a:ext cx="1755775" cy="1563688"/>
            </a:xfrm>
            <a:custGeom>
              <a:avLst/>
              <a:gdLst/>
              <a:ahLst/>
              <a:cxnLst/>
              <a:rect l="l" t="t" r="r" b="b"/>
              <a:pathLst>
                <a:path w="1106" h="985" extrusionOk="0">
                  <a:moveTo>
                    <a:pt x="797" y="0"/>
                  </a:moveTo>
                  <a:lnTo>
                    <a:pt x="553" y="671"/>
                  </a:lnTo>
                  <a:lnTo>
                    <a:pt x="308" y="0"/>
                  </a:lnTo>
                  <a:lnTo>
                    <a:pt x="0" y="0"/>
                  </a:lnTo>
                  <a:lnTo>
                    <a:pt x="405" y="985"/>
                  </a:lnTo>
                  <a:lnTo>
                    <a:pt x="701" y="985"/>
                  </a:lnTo>
                  <a:lnTo>
                    <a:pt x="1106" y="0"/>
                  </a:lnTo>
                  <a:lnTo>
                    <a:pt x="79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0" name="Google Shape;270;p41"/>
            <p:cNvSpPr/>
            <p:nvPr/>
          </p:nvSpPr>
          <p:spPr>
            <a:xfrm>
              <a:off x="3138488" y="2319338"/>
              <a:ext cx="1630363" cy="1617663"/>
            </a:xfrm>
            <a:custGeom>
              <a:avLst/>
              <a:gdLst/>
              <a:ahLst/>
              <a:cxnLst/>
              <a:rect l="l" t="t" r="r" b="b"/>
              <a:pathLst>
                <a:path w="856" h="848" extrusionOk="0">
                  <a:moveTo>
                    <a:pt x="697" y="582"/>
                  </a:moveTo>
                  <a:cubicBezTo>
                    <a:pt x="602" y="652"/>
                    <a:pt x="548" y="669"/>
                    <a:pt x="462" y="669"/>
                  </a:cubicBezTo>
                  <a:cubicBezTo>
                    <a:pt x="384" y="669"/>
                    <a:pt x="323" y="645"/>
                    <a:pt x="280" y="602"/>
                  </a:cubicBezTo>
                  <a:cubicBezTo>
                    <a:pt x="856" y="363"/>
                    <a:pt x="856" y="363"/>
                    <a:pt x="856" y="363"/>
                  </a:cubicBezTo>
                  <a:cubicBezTo>
                    <a:pt x="843" y="275"/>
                    <a:pt x="810" y="195"/>
                    <a:pt x="758" y="135"/>
                  </a:cubicBezTo>
                  <a:cubicBezTo>
                    <a:pt x="682" y="47"/>
                    <a:pt x="570" y="0"/>
                    <a:pt x="434" y="0"/>
                  </a:cubicBezTo>
                  <a:cubicBezTo>
                    <a:pt x="186" y="0"/>
                    <a:pt x="0" y="183"/>
                    <a:pt x="0" y="424"/>
                  </a:cubicBezTo>
                  <a:cubicBezTo>
                    <a:pt x="0" y="672"/>
                    <a:pt x="187" y="848"/>
                    <a:pt x="459" y="848"/>
                  </a:cubicBezTo>
                  <a:cubicBezTo>
                    <a:pt x="611" y="848"/>
                    <a:pt x="767" y="776"/>
                    <a:pt x="840" y="691"/>
                  </a:cubicBezTo>
                  <a:lnTo>
                    <a:pt x="697" y="582"/>
                  </a:lnTo>
                  <a:close/>
                  <a:moveTo>
                    <a:pt x="265" y="261"/>
                  </a:moveTo>
                  <a:cubicBezTo>
                    <a:pt x="303" y="210"/>
                    <a:pt x="364" y="179"/>
                    <a:pt x="438" y="179"/>
                  </a:cubicBezTo>
                  <a:cubicBezTo>
                    <a:pt x="519" y="179"/>
                    <a:pt x="581" y="226"/>
                    <a:pt x="612" y="294"/>
                  </a:cubicBezTo>
                  <a:cubicBezTo>
                    <a:pt x="219" y="457"/>
                    <a:pt x="219" y="457"/>
                    <a:pt x="219" y="457"/>
                  </a:cubicBezTo>
                  <a:cubicBezTo>
                    <a:pt x="208" y="374"/>
                    <a:pt x="230" y="308"/>
                    <a:pt x="265" y="26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1" name="Google Shape;271;p41"/>
            <p:cNvSpPr/>
            <p:nvPr/>
          </p:nvSpPr>
          <p:spPr>
            <a:xfrm>
              <a:off x="1685925" y="1879600"/>
              <a:ext cx="1409700" cy="2030413"/>
            </a:xfrm>
            <a:custGeom>
              <a:avLst/>
              <a:gdLst/>
              <a:ahLst/>
              <a:cxnLst/>
              <a:rect l="l" t="t" r="r" b="b"/>
              <a:pathLst>
                <a:path w="888" h="1279" extrusionOk="0">
                  <a:moveTo>
                    <a:pt x="888" y="1030"/>
                  </a:moveTo>
                  <a:lnTo>
                    <a:pt x="274" y="1030"/>
                  </a:lnTo>
                  <a:lnTo>
                    <a:pt x="274" y="0"/>
                  </a:lnTo>
                  <a:lnTo>
                    <a:pt x="0" y="0"/>
                  </a:lnTo>
                  <a:lnTo>
                    <a:pt x="0" y="1279"/>
                  </a:lnTo>
                  <a:lnTo>
                    <a:pt x="888" y="1279"/>
                  </a:lnTo>
                  <a:lnTo>
                    <a:pt x="888" y="103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2" name="Google Shape;272;p41"/>
            <p:cNvSpPr/>
            <p:nvPr/>
          </p:nvSpPr>
          <p:spPr>
            <a:xfrm>
              <a:off x="9966325" y="2319338"/>
              <a:ext cx="1677988" cy="1617663"/>
            </a:xfrm>
            <a:custGeom>
              <a:avLst/>
              <a:gdLst/>
              <a:ahLst/>
              <a:cxnLst/>
              <a:rect l="l" t="t" r="r" b="b"/>
              <a:pathLst>
                <a:path w="881" h="848" extrusionOk="0">
                  <a:moveTo>
                    <a:pt x="439" y="848"/>
                  </a:moveTo>
                  <a:cubicBezTo>
                    <a:pt x="193" y="848"/>
                    <a:pt x="0" y="664"/>
                    <a:pt x="0" y="424"/>
                  </a:cubicBezTo>
                  <a:cubicBezTo>
                    <a:pt x="0" y="186"/>
                    <a:pt x="194" y="0"/>
                    <a:pt x="442" y="0"/>
                  </a:cubicBezTo>
                  <a:cubicBezTo>
                    <a:pt x="688" y="0"/>
                    <a:pt x="881" y="184"/>
                    <a:pt x="881" y="424"/>
                  </a:cubicBezTo>
                  <a:cubicBezTo>
                    <a:pt x="881" y="662"/>
                    <a:pt x="687" y="848"/>
                    <a:pt x="439" y="848"/>
                  </a:cubicBezTo>
                  <a:moveTo>
                    <a:pt x="439" y="193"/>
                  </a:moveTo>
                  <a:cubicBezTo>
                    <a:pt x="313" y="193"/>
                    <a:pt x="222" y="288"/>
                    <a:pt x="222" y="424"/>
                  </a:cubicBezTo>
                  <a:cubicBezTo>
                    <a:pt x="222" y="553"/>
                    <a:pt x="319" y="655"/>
                    <a:pt x="442" y="655"/>
                  </a:cubicBezTo>
                  <a:cubicBezTo>
                    <a:pt x="568" y="655"/>
                    <a:pt x="659" y="557"/>
                    <a:pt x="659" y="424"/>
                  </a:cubicBezTo>
                  <a:cubicBezTo>
                    <a:pt x="659" y="295"/>
                    <a:pt x="562" y="193"/>
                    <a:pt x="439" y="193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3" name="Google Shape;273;p41"/>
            <p:cNvSpPr/>
            <p:nvPr/>
          </p:nvSpPr>
          <p:spPr>
            <a:xfrm>
              <a:off x="6664325" y="2319338"/>
              <a:ext cx="1679575" cy="1617663"/>
            </a:xfrm>
            <a:custGeom>
              <a:avLst/>
              <a:gdLst/>
              <a:ahLst/>
              <a:cxnLst/>
              <a:rect l="l" t="t" r="r" b="b"/>
              <a:pathLst>
                <a:path w="882" h="848" extrusionOk="0">
                  <a:moveTo>
                    <a:pt x="439" y="848"/>
                  </a:moveTo>
                  <a:cubicBezTo>
                    <a:pt x="193" y="848"/>
                    <a:pt x="0" y="664"/>
                    <a:pt x="0" y="424"/>
                  </a:cubicBezTo>
                  <a:cubicBezTo>
                    <a:pt x="0" y="186"/>
                    <a:pt x="195" y="0"/>
                    <a:pt x="442" y="0"/>
                  </a:cubicBezTo>
                  <a:cubicBezTo>
                    <a:pt x="689" y="0"/>
                    <a:pt x="882" y="184"/>
                    <a:pt x="882" y="424"/>
                  </a:cubicBezTo>
                  <a:cubicBezTo>
                    <a:pt x="882" y="662"/>
                    <a:pt x="687" y="848"/>
                    <a:pt x="439" y="848"/>
                  </a:cubicBezTo>
                  <a:moveTo>
                    <a:pt x="439" y="193"/>
                  </a:moveTo>
                  <a:cubicBezTo>
                    <a:pt x="314" y="193"/>
                    <a:pt x="222" y="288"/>
                    <a:pt x="222" y="424"/>
                  </a:cubicBezTo>
                  <a:cubicBezTo>
                    <a:pt x="222" y="553"/>
                    <a:pt x="319" y="655"/>
                    <a:pt x="442" y="655"/>
                  </a:cubicBezTo>
                  <a:cubicBezTo>
                    <a:pt x="568" y="655"/>
                    <a:pt x="660" y="557"/>
                    <a:pt x="660" y="424"/>
                  </a:cubicBezTo>
                  <a:cubicBezTo>
                    <a:pt x="660" y="295"/>
                    <a:pt x="563" y="193"/>
                    <a:pt x="439" y="193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Only_Black">
  <p:cSld name="Title Only_Black">
    <p:bg>
      <p:bgPr>
        <a:solidFill>
          <a:srgbClr val="1E0113"/>
        </a:solidFill>
        <a:effectLst/>
      </p:bgPr>
    </p:bg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20"/>
          <p:cNvSpPr txBox="1">
            <a:spLocks noGrp="1"/>
          </p:cNvSpPr>
          <p:nvPr>
            <p:ph type="title"/>
          </p:nvPr>
        </p:nvSpPr>
        <p:spPr>
          <a:xfrm>
            <a:off x="760412" y="442528"/>
            <a:ext cx="10668001" cy="4185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None/>
              <a:defRPr sz="32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35" name="Google Shape;35;p20"/>
          <p:cNvSpPr txBox="1"/>
          <p:nvPr/>
        </p:nvSpPr>
        <p:spPr>
          <a:xfrm>
            <a:off x="1602289" y="6401580"/>
            <a:ext cx="4114800" cy="1538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2023 Lenovo Internal. All rights reserved.</a:t>
            </a:r>
            <a:endParaRPr/>
          </a:p>
        </p:txBody>
      </p:sp>
      <p:grpSp>
        <p:nvGrpSpPr>
          <p:cNvPr id="36" name="Google Shape;36;p20"/>
          <p:cNvGrpSpPr/>
          <p:nvPr/>
        </p:nvGrpSpPr>
        <p:grpSpPr>
          <a:xfrm>
            <a:off x="760413" y="6348283"/>
            <a:ext cx="777240" cy="259316"/>
            <a:chOff x="547688" y="952500"/>
            <a:chExt cx="12190413" cy="4067175"/>
          </a:xfrm>
        </p:grpSpPr>
        <p:sp>
          <p:nvSpPr>
            <p:cNvPr id="37" name="Google Shape;37;p20"/>
            <p:cNvSpPr/>
            <p:nvPr/>
          </p:nvSpPr>
          <p:spPr>
            <a:xfrm>
              <a:off x="547688" y="952500"/>
              <a:ext cx="12190413" cy="406717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" name="Google Shape;38;p20"/>
            <p:cNvSpPr/>
            <p:nvPr/>
          </p:nvSpPr>
          <p:spPr>
            <a:xfrm>
              <a:off x="4922838" y="2319338"/>
              <a:ext cx="1571625" cy="1590675"/>
            </a:xfrm>
            <a:custGeom>
              <a:avLst/>
              <a:gdLst/>
              <a:ahLst/>
              <a:cxnLst/>
              <a:rect l="l" t="t" r="r" b="b"/>
              <a:pathLst>
                <a:path w="825" h="834" extrusionOk="0">
                  <a:moveTo>
                    <a:pt x="492" y="0"/>
                  </a:moveTo>
                  <a:cubicBezTo>
                    <a:pt x="398" y="0"/>
                    <a:pt x="291" y="44"/>
                    <a:pt x="225" y="132"/>
                  </a:cubicBezTo>
                  <a:cubicBezTo>
                    <a:pt x="225" y="132"/>
                    <a:pt x="225" y="132"/>
                    <a:pt x="225" y="132"/>
                  </a:cubicBezTo>
                  <a:cubicBezTo>
                    <a:pt x="225" y="132"/>
                    <a:pt x="225" y="132"/>
                    <a:pt x="225" y="132"/>
                  </a:cubicBezTo>
                  <a:cubicBezTo>
                    <a:pt x="225" y="14"/>
                    <a:pt x="225" y="14"/>
                    <a:pt x="225" y="14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0" y="834"/>
                    <a:pt x="0" y="834"/>
                    <a:pt x="0" y="834"/>
                  </a:cubicBezTo>
                  <a:cubicBezTo>
                    <a:pt x="225" y="834"/>
                    <a:pt x="225" y="834"/>
                    <a:pt x="225" y="834"/>
                  </a:cubicBezTo>
                  <a:cubicBezTo>
                    <a:pt x="225" y="367"/>
                    <a:pt x="225" y="367"/>
                    <a:pt x="225" y="367"/>
                  </a:cubicBezTo>
                  <a:cubicBezTo>
                    <a:pt x="225" y="283"/>
                    <a:pt x="290" y="194"/>
                    <a:pt x="411" y="194"/>
                  </a:cubicBezTo>
                  <a:cubicBezTo>
                    <a:pt x="504" y="194"/>
                    <a:pt x="600" y="259"/>
                    <a:pt x="600" y="367"/>
                  </a:cubicBezTo>
                  <a:cubicBezTo>
                    <a:pt x="600" y="834"/>
                    <a:pt x="600" y="834"/>
                    <a:pt x="600" y="834"/>
                  </a:cubicBezTo>
                  <a:cubicBezTo>
                    <a:pt x="825" y="834"/>
                    <a:pt x="825" y="834"/>
                    <a:pt x="825" y="834"/>
                  </a:cubicBezTo>
                  <a:cubicBezTo>
                    <a:pt x="825" y="326"/>
                    <a:pt x="825" y="326"/>
                    <a:pt x="825" y="326"/>
                  </a:cubicBezTo>
                  <a:cubicBezTo>
                    <a:pt x="825" y="137"/>
                    <a:pt x="690" y="0"/>
                    <a:pt x="492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" name="Google Shape;39;p20"/>
            <p:cNvSpPr/>
            <p:nvPr/>
          </p:nvSpPr>
          <p:spPr>
            <a:xfrm>
              <a:off x="8277225" y="2346325"/>
              <a:ext cx="1755775" cy="1563688"/>
            </a:xfrm>
            <a:custGeom>
              <a:avLst/>
              <a:gdLst/>
              <a:ahLst/>
              <a:cxnLst/>
              <a:rect l="l" t="t" r="r" b="b"/>
              <a:pathLst>
                <a:path w="1106" h="985" extrusionOk="0">
                  <a:moveTo>
                    <a:pt x="797" y="0"/>
                  </a:moveTo>
                  <a:lnTo>
                    <a:pt x="553" y="671"/>
                  </a:lnTo>
                  <a:lnTo>
                    <a:pt x="308" y="0"/>
                  </a:lnTo>
                  <a:lnTo>
                    <a:pt x="0" y="0"/>
                  </a:lnTo>
                  <a:lnTo>
                    <a:pt x="405" y="985"/>
                  </a:lnTo>
                  <a:lnTo>
                    <a:pt x="701" y="985"/>
                  </a:lnTo>
                  <a:lnTo>
                    <a:pt x="1106" y="0"/>
                  </a:lnTo>
                  <a:lnTo>
                    <a:pt x="79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" name="Google Shape;40;p20"/>
            <p:cNvSpPr/>
            <p:nvPr/>
          </p:nvSpPr>
          <p:spPr>
            <a:xfrm>
              <a:off x="3138488" y="2319338"/>
              <a:ext cx="1630363" cy="1617663"/>
            </a:xfrm>
            <a:custGeom>
              <a:avLst/>
              <a:gdLst/>
              <a:ahLst/>
              <a:cxnLst/>
              <a:rect l="l" t="t" r="r" b="b"/>
              <a:pathLst>
                <a:path w="856" h="848" extrusionOk="0">
                  <a:moveTo>
                    <a:pt x="697" y="582"/>
                  </a:moveTo>
                  <a:cubicBezTo>
                    <a:pt x="602" y="652"/>
                    <a:pt x="548" y="669"/>
                    <a:pt x="462" y="669"/>
                  </a:cubicBezTo>
                  <a:cubicBezTo>
                    <a:pt x="384" y="669"/>
                    <a:pt x="323" y="645"/>
                    <a:pt x="280" y="602"/>
                  </a:cubicBezTo>
                  <a:cubicBezTo>
                    <a:pt x="856" y="363"/>
                    <a:pt x="856" y="363"/>
                    <a:pt x="856" y="363"/>
                  </a:cubicBezTo>
                  <a:cubicBezTo>
                    <a:pt x="843" y="275"/>
                    <a:pt x="810" y="195"/>
                    <a:pt x="758" y="135"/>
                  </a:cubicBezTo>
                  <a:cubicBezTo>
                    <a:pt x="682" y="47"/>
                    <a:pt x="570" y="0"/>
                    <a:pt x="434" y="0"/>
                  </a:cubicBezTo>
                  <a:cubicBezTo>
                    <a:pt x="186" y="0"/>
                    <a:pt x="0" y="183"/>
                    <a:pt x="0" y="424"/>
                  </a:cubicBezTo>
                  <a:cubicBezTo>
                    <a:pt x="0" y="672"/>
                    <a:pt x="187" y="848"/>
                    <a:pt x="459" y="848"/>
                  </a:cubicBezTo>
                  <a:cubicBezTo>
                    <a:pt x="611" y="848"/>
                    <a:pt x="767" y="776"/>
                    <a:pt x="840" y="691"/>
                  </a:cubicBezTo>
                  <a:lnTo>
                    <a:pt x="697" y="582"/>
                  </a:lnTo>
                  <a:close/>
                  <a:moveTo>
                    <a:pt x="265" y="261"/>
                  </a:moveTo>
                  <a:cubicBezTo>
                    <a:pt x="303" y="210"/>
                    <a:pt x="364" y="179"/>
                    <a:pt x="438" y="179"/>
                  </a:cubicBezTo>
                  <a:cubicBezTo>
                    <a:pt x="519" y="179"/>
                    <a:pt x="581" y="226"/>
                    <a:pt x="612" y="294"/>
                  </a:cubicBezTo>
                  <a:cubicBezTo>
                    <a:pt x="219" y="457"/>
                    <a:pt x="219" y="457"/>
                    <a:pt x="219" y="457"/>
                  </a:cubicBezTo>
                  <a:cubicBezTo>
                    <a:pt x="208" y="374"/>
                    <a:pt x="230" y="308"/>
                    <a:pt x="265" y="26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" name="Google Shape;41;p20"/>
            <p:cNvSpPr/>
            <p:nvPr/>
          </p:nvSpPr>
          <p:spPr>
            <a:xfrm>
              <a:off x="1685925" y="1879600"/>
              <a:ext cx="1409700" cy="2030413"/>
            </a:xfrm>
            <a:custGeom>
              <a:avLst/>
              <a:gdLst/>
              <a:ahLst/>
              <a:cxnLst/>
              <a:rect l="l" t="t" r="r" b="b"/>
              <a:pathLst>
                <a:path w="888" h="1279" extrusionOk="0">
                  <a:moveTo>
                    <a:pt x="888" y="1030"/>
                  </a:moveTo>
                  <a:lnTo>
                    <a:pt x="274" y="1030"/>
                  </a:lnTo>
                  <a:lnTo>
                    <a:pt x="274" y="0"/>
                  </a:lnTo>
                  <a:lnTo>
                    <a:pt x="0" y="0"/>
                  </a:lnTo>
                  <a:lnTo>
                    <a:pt x="0" y="1279"/>
                  </a:lnTo>
                  <a:lnTo>
                    <a:pt x="888" y="1279"/>
                  </a:lnTo>
                  <a:lnTo>
                    <a:pt x="888" y="103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" name="Google Shape;42;p20"/>
            <p:cNvSpPr/>
            <p:nvPr/>
          </p:nvSpPr>
          <p:spPr>
            <a:xfrm>
              <a:off x="9966325" y="2319338"/>
              <a:ext cx="1677988" cy="1617663"/>
            </a:xfrm>
            <a:custGeom>
              <a:avLst/>
              <a:gdLst/>
              <a:ahLst/>
              <a:cxnLst/>
              <a:rect l="l" t="t" r="r" b="b"/>
              <a:pathLst>
                <a:path w="881" h="848" extrusionOk="0">
                  <a:moveTo>
                    <a:pt x="439" y="848"/>
                  </a:moveTo>
                  <a:cubicBezTo>
                    <a:pt x="193" y="848"/>
                    <a:pt x="0" y="664"/>
                    <a:pt x="0" y="424"/>
                  </a:cubicBezTo>
                  <a:cubicBezTo>
                    <a:pt x="0" y="186"/>
                    <a:pt x="194" y="0"/>
                    <a:pt x="442" y="0"/>
                  </a:cubicBezTo>
                  <a:cubicBezTo>
                    <a:pt x="688" y="0"/>
                    <a:pt x="881" y="184"/>
                    <a:pt x="881" y="424"/>
                  </a:cubicBezTo>
                  <a:cubicBezTo>
                    <a:pt x="881" y="662"/>
                    <a:pt x="687" y="848"/>
                    <a:pt x="439" y="848"/>
                  </a:cubicBezTo>
                  <a:moveTo>
                    <a:pt x="439" y="193"/>
                  </a:moveTo>
                  <a:cubicBezTo>
                    <a:pt x="313" y="193"/>
                    <a:pt x="222" y="288"/>
                    <a:pt x="222" y="424"/>
                  </a:cubicBezTo>
                  <a:cubicBezTo>
                    <a:pt x="222" y="553"/>
                    <a:pt x="319" y="655"/>
                    <a:pt x="442" y="655"/>
                  </a:cubicBezTo>
                  <a:cubicBezTo>
                    <a:pt x="568" y="655"/>
                    <a:pt x="659" y="557"/>
                    <a:pt x="659" y="424"/>
                  </a:cubicBezTo>
                  <a:cubicBezTo>
                    <a:pt x="659" y="295"/>
                    <a:pt x="562" y="193"/>
                    <a:pt x="439" y="193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" name="Google Shape;43;p20"/>
            <p:cNvSpPr/>
            <p:nvPr/>
          </p:nvSpPr>
          <p:spPr>
            <a:xfrm>
              <a:off x="6664325" y="2319338"/>
              <a:ext cx="1679575" cy="1617663"/>
            </a:xfrm>
            <a:custGeom>
              <a:avLst/>
              <a:gdLst/>
              <a:ahLst/>
              <a:cxnLst/>
              <a:rect l="l" t="t" r="r" b="b"/>
              <a:pathLst>
                <a:path w="882" h="848" extrusionOk="0">
                  <a:moveTo>
                    <a:pt x="439" y="848"/>
                  </a:moveTo>
                  <a:cubicBezTo>
                    <a:pt x="193" y="848"/>
                    <a:pt x="0" y="664"/>
                    <a:pt x="0" y="424"/>
                  </a:cubicBezTo>
                  <a:cubicBezTo>
                    <a:pt x="0" y="186"/>
                    <a:pt x="195" y="0"/>
                    <a:pt x="442" y="0"/>
                  </a:cubicBezTo>
                  <a:cubicBezTo>
                    <a:pt x="689" y="0"/>
                    <a:pt x="882" y="184"/>
                    <a:pt x="882" y="424"/>
                  </a:cubicBezTo>
                  <a:cubicBezTo>
                    <a:pt x="882" y="662"/>
                    <a:pt x="687" y="848"/>
                    <a:pt x="439" y="848"/>
                  </a:cubicBezTo>
                  <a:moveTo>
                    <a:pt x="439" y="193"/>
                  </a:moveTo>
                  <a:cubicBezTo>
                    <a:pt x="314" y="193"/>
                    <a:pt x="222" y="288"/>
                    <a:pt x="222" y="424"/>
                  </a:cubicBezTo>
                  <a:cubicBezTo>
                    <a:pt x="222" y="553"/>
                    <a:pt x="319" y="655"/>
                    <a:pt x="442" y="655"/>
                  </a:cubicBezTo>
                  <a:cubicBezTo>
                    <a:pt x="568" y="655"/>
                    <a:pt x="660" y="557"/>
                    <a:pt x="660" y="424"/>
                  </a:cubicBezTo>
                  <a:cubicBezTo>
                    <a:pt x="660" y="295"/>
                    <a:pt x="563" y="193"/>
                    <a:pt x="439" y="193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4" name="Google Shape;44;p20"/>
          <p:cNvSpPr txBox="1">
            <a:spLocks noGrp="1"/>
          </p:cNvSpPr>
          <p:nvPr>
            <p:ph type="sldNum" idx="12"/>
          </p:nvPr>
        </p:nvSpPr>
        <p:spPr>
          <a:xfrm>
            <a:off x="11669529" y="6400800"/>
            <a:ext cx="438912" cy="1554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 sz="1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ctr">
              <a:spcBef>
                <a:spcPts val="0"/>
              </a:spcBef>
              <a:buNone/>
              <a:defRPr sz="1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ctr">
              <a:spcBef>
                <a:spcPts val="0"/>
              </a:spcBef>
              <a:buNone/>
              <a:defRPr sz="1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ctr">
              <a:spcBef>
                <a:spcPts val="0"/>
              </a:spcBef>
              <a:buNone/>
              <a:defRPr sz="1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ctr">
              <a:spcBef>
                <a:spcPts val="0"/>
              </a:spcBef>
              <a:buNone/>
              <a:defRPr sz="1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ctr">
              <a:spcBef>
                <a:spcPts val="0"/>
              </a:spcBef>
              <a:buNone/>
              <a:defRPr sz="1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ctr">
              <a:spcBef>
                <a:spcPts val="0"/>
              </a:spcBef>
              <a:buNone/>
              <a:defRPr sz="1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ctr">
              <a:spcBef>
                <a:spcPts val="0"/>
              </a:spcBef>
              <a:buNone/>
              <a:defRPr sz="1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ctr">
              <a:spcBef>
                <a:spcPts val="0"/>
              </a:spcBef>
              <a:buNone/>
              <a:defRPr sz="1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 Layout">
  <p:cSld name="Quote Layout">
    <p:bg>
      <p:bgPr>
        <a:solidFill>
          <a:schemeClr val="lt1"/>
        </a:solidFill>
        <a:effectLst/>
      </p:bgPr>
    </p:bg>
    <p:spTree>
      <p:nvGrpSpPr>
        <p:cNvPr id="1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Google Shape;275;p42"/>
          <p:cNvSpPr txBox="1">
            <a:spLocks noGrp="1"/>
          </p:cNvSpPr>
          <p:nvPr>
            <p:ph type="body" idx="1"/>
          </p:nvPr>
        </p:nvSpPr>
        <p:spPr>
          <a:xfrm>
            <a:off x="758827" y="1812555"/>
            <a:ext cx="9907588" cy="27594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rmAutofit/>
          </a:bodyPr>
          <a:lstStyle>
            <a:lvl1pPr marL="457200" marR="0" lvl="0" indent="-22860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  <a:defRPr sz="4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ctr" rtl="0">
              <a:spcBef>
                <a:spcPts val="74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Arial"/>
              <a:buNone/>
              <a:defRPr sz="37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ctr" rtl="0">
              <a:spcBef>
                <a:spcPts val="64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ctr" rtl="0">
              <a:spcBef>
                <a:spcPts val="540"/>
              </a:spcBef>
              <a:spcAft>
                <a:spcPts val="0"/>
              </a:spcAft>
              <a:buClr>
                <a:schemeClr val="lt1"/>
              </a:buClr>
              <a:buSzPts val="2700"/>
              <a:buFont typeface="Arial"/>
              <a:buNone/>
              <a:defRPr sz="27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ctr" rtl="0">
              <a:spcBef>
                <a:spcPts val="540"/>
              </a:spcBef>
              <a:spcAft>
                <a:spcPts val="0"/>
              </a:spcAft>
              <a:buClr>
                <a:schemeClr val="lt1"/>
              </a:buClr>
              <a:buSzPts val="2700"/>
              <a:buFont typeface="Arial"/>
              <a:buNone/>
              <a:defRPr sz="27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400050" algn="l" rtl="0"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•"/>
              <a:defRPr sz="2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400050" algn="l" rtl="0"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•"/>
              <a:defRPr sz="2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400050" algn="l" rtl="0"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•"/>
              <a:defRPr sz="2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400050" algn="l" rtl="0"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•"/>
              <a:defRPr sz="2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76" name="Google Shape;276;p42"/>
          <p:cNvSpPr txBox="1">
            <a:spLocks noGrp="1"/>
          </p:cNvSpPr>
          <p:nvPr>
            <p:ph type="body" idx="2"/>
          </p:nvPr>
        </p:nvSpPr>
        <p:spPr>
          <a:xfrm>
            <a:off x="758826" y="5045445"/>
            <a:ext cx="9907588" cy="4062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spAutoFit/>
          </a:bodyPr>
          <a:lstStyle>
            <a:lvl1pPr marL="457200" marR="0" lvl="0" indent="-22860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74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Arial"/>
              <a:buNone/>
              <a:defRPr sz="3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None/>
              <a:defRPr sz="2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None/>
              <a:defRPr sz="2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400050" algn="l" rtl="0"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•"/>
              <a:defRPr sz="2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400050" algn="l" rtl="0"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•"/>
              <a:defRPr sz="2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400050" algn="l" rtl="0"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•"/>
              <a:defRPr sz="2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400050" algn="l" rtl="0"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•"/>
              <a:defRPr sz="2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77" name="Google Shape;277;p42"/>
          <p:cNvSpPr txBox="1">
            <a:spLocks noGrp="1"/>
          </p:cNvSpPr>
          <p:nvPr>
            <p:ph type="sldNum" idx="12"/>
          </p:nvPr>
        </p:nvSpPr>
        <p:spPr>
          <a:xfrm>
            <a:off x="11669529" y="6400800"/>
            <a:ext cx="438912" cy="1554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grpSp>
        <p:nvGrpSpPr>
          <p:cNvPr id="278" name="Google Shape;278;p42"/>
          <p:cNvGrpSpPr/>
          <p:nvPr/>
        </p:nvGrpSpPr>
        <p:grpSpPr>
          <a:xfrm>
            <a:off x="758826" y="788987"/>
            <a:ext cx="990600" cy="735013"/>
            <a:chOff x="657226" y="398463"/>
            <a:chExt cx="990600" cy="735013"/>
          </a:xfrm>
        </p:grpSpPr>
        <p:sp>
          <p:nvSpPr>
            <p:cNvPr id="279" name="Google Shape;279;p42"/>
            <p:cNvSpPr/>
            <p:nvPr/>
          </p:nvSpPr>
          <p:spPr>
            <a:xfrm>
              <a:off x="657226" y="398463"/>
              <a:ext cx="452438" cy="735013"/>
            </a:xfrm>
            <a:custGeom>
              <a:avLst/>
              <a:gdLst/>
              <a:ahLst/>
              <a:cxnLst/>
              <a:rect l="l" t="t" r="r" b="b"/>
              <a:pathLst>
                <a:path w="452" h="736" extrusionOk="0">
                  <a:moveTo>
                    <a:pt x="0" y="428"/>
                  </a:moveTo>
                  <a:cubicBezTo>
                    <a:pt x="0" y="126"/>
                    <a:pt x="151" y="5"/>
                    <a:pt x="422" y="0"/>
                  </a:cubicBezTo>
                  <a:cubicBezTo>
                    <a:pt x="452" y="144"/>
                    <a:pt x="452" y="144"/>
                    <a:pt x="452" y="144"/>
                  </a:cubicBezTo>
                  <a:cubicBezTo>
                    <a:pt x="294" y="160"/>
                    <a:pt x="217" y="240"/>
                    <a:pt x="228" y="370"/>
                  </a:cubicBezTo>
                  <a:cubicBezTo>
                    <a:pt x="370" y="370"/>
                    <a:pt x="370" y="370"/>
                    <a:pt x="370" y="370"/>
                  </a:cubicBezTo>
                  <a:cubicBezTo>
                    <a:pt x="370" y="736"/>
                    <a:pt x="370" y="736"/>
                    <a:pt x="370" y="736"/>
                  </a:cubicBezTo>
                  <a:cubicBezTo>
                    <a:pt x="0" y="736"/>
                    <a:pt x="0" y="736"/>
                    <a:pt x="0" y="736"/>
                  </a:cubicBezTo>
                  <a:lnTo>
                    <a:pt x="0" y="428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0" name="Google Shape;280;p42"/>
            <p:cNvSpPr/>
            <p:nvPr/>
          </p:nvSpPr>
          <p:spPr>
            <a:xfrm>
              <a:off x="1195388" y="398463"/>
              <a:ext cx="452438" cy="735013"/>
            </a:xfrm>
            <a:custGeom>
              <a:avLst/>
              <a:gdLst/>
              <a:ahLst/>
              <a:cxnLst/>
              <a:rect l="l" t="t" r="r" b="b"/>
              <a:pathLst>
                <a:path w="452" h="736" extrusionOk="0">
                  <a:moveTo>
                    <a:pt x="0" y="428"/>
                  </a:moveTo>
                  <a:cubicBezTo>
                    <a:pt x="0" y="126"/>
                    <a:pt x="151" y="5"/>
                    <a:pt x="422" y="0"/>
                  </a:cubicBezTo>
                  <a:cubicBezTo>
                    <a:pt x="452" y="144"/>
                    <a:pt x="452" y="144"/>
                    <a:pt x="452" y="144"/>
                  </a:cubicBezTo>
                  <a:cubicBezTo>
                    <a:pt x="294" y="160"/>
                    <a:pt x="217" y="240"/>
                    <a:pt x="228" y="370"/>
                  </a:cubicBezTo>
                  <a:cubicBezTo>
                    <a:pt x="370" y="370"/>
                    <a:pt x="370" y="370"/>
                    <a:pt x="370" y="370"/>
                  </a:cubicBezTo>
                  <a:cubicBezTo>
                    <a:pt x="370" y="736"/>
                    <a:pt x="370" y="736"/>
                    <a:pt x="370" y="736"/>
                  </a:cubicBezTo>
                  <a:cubicBezTo>
                    <a:pt x="0" y="736"/>
                    <a:pt x="0" y="736"/>
                    <a:pt x="0" y="736"/>
                  </a:cubicBezTo>
                  <a:lnTo>
                    <a:pt x="0" y="428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Quote Layout_Black">
  <p:cSld name="Quote Layout_Black">
    <p:bg>
      <p:bgPr>
        <a:solidFill>
          <a:srgbClr val="1E0113"/>
        </a:solidFill>
        <a:effectLst/>
      </p:bgPr>
    </p:bg>
    <p:spTree>
      <p:nvGrpSpPr>
        <p:cNvPr id="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Google Shape;282;p43"/>
          <p:cNvSpPr txBox="1">
            <a:spLocks noGrp="1"/>
          </p:cNvSpPr>
          <p:nvPr>
            <p:ph type="body" idx="1"/>
          </p:nvPr>
        </p:nvSpPr>
        <p:spPr>
          <a:xfrm>
            <a:off x="758827" y="1812555"/>
            <a:ext cx="9912096" cy="27638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rmAutofit/>
          </a:bodyPr>
          <a:lstStyle>
            <a:lvl1pPr marL="457200" marR="0" lvl="0" indent="-22860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  <a:defRPr sz="44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ctr" rtl="0">
              <a:spcBef>
                <a:spcPts val="74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Arial"/>
              <a:buNone/>
              <a:defRPr sz="37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ctr" rtl="0">
              <a:spcBef>
                <a:spcPts val="64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ctr" rtl="0">
              <a:spcBef>
                <a:spcPts val="540"/>
              </a:spcBef>
              <a:spcAft>
                <a:spcPts val="0"/>
              </a:spcAft>
              <a:buClr>
                <a:schemeClr val="lt1"/>
              </a:buClr>
              <a:buSzPts val="2700"/>
              <a:buFont typeface="Arial"/>
              <a:buNone/>
              <a:defRPr sz="27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ctr" rtl="0">
              <a:spcBef>
                <a:spcPts val="540"/>
              </a:spcBef>
              <a:spcAft>
                <a:spcPts val="0"/>
              </a:spcAft>
              <a:buClr>
                <a:schemeClr val="lt1"/>
              </a:buClr>
              <a:buSzPts val="2700"/>
              <a:buFont typeface="Arial"/>
              <a:buNone/>
              <a:defRPr sz="27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400050" algn="l" rtl="0"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•"/>
              <a:defRPr sz="2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400050" algn="l" rtl="0"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•"/>
              <a:defRPr sz="2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400050" algn="l" rtl="0"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•"/>
              <a:defRPr sz="2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400050" algn="l" rtl="0"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•"/>
              <a:defRPr sz="2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83" name="Google Shape;283;p43"/>
          <p:cNvSpPr txBox="1">
            <a:spLocks noGrp="1"/>
          </p:cNvSpPr>
          <p:nvPr>
            <p:ph type="body" idx="2"/>
          </p:nvPr>
        </p:nvSpPr>
        <p:spPr>
          <a:xfrm>
            <a:off x="758826" y="5045445"/>
            <a:ext cx="9912097" cy="4062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sz="24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74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Arial"/>
              <a:buNone/>
              <a:defRPr sz="3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None/>
              <a:defRPr sz="2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None/>
              <a:defRPr sz="2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400050" algn="l" rtl="0"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•"/>
              <a:defRPr sz="2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400050" algn="l" rtl="0"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•"/>
              <a:defRPr sz="2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400050" algn="l" rtl="0"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•"/>
              <a:defRPr sz="2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400050" algn="l" rtl="0"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•"/>
              <a:defRPr sz="2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84" name="Google Shape;284;p43"/>
          <p:cNvSpPr txBox="1"/>
          <p:nvPr/>
        </p:nvSpPr>
        <p:spPr>
          <a:xfrm>
            <a:off x="1602289" y="6401580"/>
            <a:ext cx="4114800" cy="1538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2023 Lenovo Internal. All rights reserved.</a:t>
            </a:r>
            <a:endParaRPr/>
          </a:p>
        </p:txBody>
      </p:sp>
      <p:grpSp>
        <p:nvGrpSpPr>
          <p:cNvPr id="285" name="Google Shape;285;p43"/>
          <p:cNvGrpSpPr/>
          <p:nvPr/>
        </p:nvGrpSpPr>
        <p:grpSpPr>
          <a:xfrm>
            <a:off x="760413" y="6348283"/>
            <a:ext cx="777240" cy="259316"/>
            <a:chOff x="547688" y="952500"/>
            <a:chExt cx="12190413" cy="4067175"/>
          </a:xfrm>
        </p:grpSpPr>
        <p:sp>
          <p:nvSpPr>
            <p:cNvPr id="286" name="Google Shape;286;p43"/>
            <p:cNvSpPr/>
            <p:nvPr/>
          </p:nvSpPr>
          <p:spPr>
            <a:xfrm>
              <a:off x="547688" y="952500"/>
              <a:ext cx="12190413" cy="406717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7" name="Google Shape;287;p43"/>
            <p:cNvSpPr/>
            <p:nvPr/>
          </p:nvSpPr>
          <p:spPr>
            <a:xfrm>
              <a:off x="4922838" y="2319338"/>
              <a:ext cx="1571625" cy="1590675"/>
            </a:xfrm>
            <a:custGeom>
              <a:avLst/>
              <a:gdLst/>
              <a:ahLst/>
              <a:cxnLst/>
              <a:rect l="l" t="t" r="r" b="b"/>
              <a:pathLst>
                <a:path w="825" h="834" extrusionOk="0">
                  <a:moveTo>
                    <a:pt x="492" y="0"/>
                  </a:moveTo>
                  <a:cubicBezTo>
                    <a:pt x="398" y="0"/>
                    <a:pt x="291" y="44"/>
                    <a:pt x="225" y="132"/>
                  </a:cubicBezTo>
                  <a:cubicBezTo>
                    <a:pt x="225" y="132"/>
                    <a:pt x="225" y="132"/>
                    <a:pt x="225" y="132"/>
                  </a:cubicBezTo>
                  <a:cubicBezTo>
                    <a:pt x="225" y="132"/>
                    <a:pt x="225" y="132"/>
                    <a:pt x="225" y="132"/>
                  </a:cubicBezTo>
                  <a:cubicBezTo>
                    <a:pt x="225" y="14"/>
                    <a:pt x="225" y="14"/>
                    <a:pt x="225" y="14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0" y="834"/>
                    <a:pt x="0" y="834"/>
                    <a:pt x="0" y="834"/>
                  </a:cubicBezTo>
                  <a:cubicBezTo>
                    <a:pt x="225" y="834"/>
                    <a:pt x="225" y="834"/>
                    <a:pt x="225" y="834"/>
                  </a:cubicBezTo>
                  <a:cubicBezTo>
                    <a:pt x="225" y="367"/>
                    <a:pt x="225" y="367"/>
                    <a:pt x="225" y="367"/>
                  </a:cubicBezTo>
                  <a:cubicBezTo>
                    <a:pt x="225" y="283"/>
                    <a:pt x="290" y="194"/>
                    <a:pt x="411" y="194"/>
                  </a:cubicBezTo>
                  <a:cubicBezTo>
                    <a:pt x="504" y="194"/>
                    <a:pt x="600" y="259"/>
                    <a:pt x="600" y="367"/>
                  </a:cubicBezTo>
                  <a:cubicBezTo>
                    <a:pt x="600" y="834"/>
                    <a:pt x="600" y="834"/>
                    <a:pt x="600" y="834"/>
                  </a:cubicBezTo>
                  <a:cubicBezTo>
                    <a:pt x="825" y="834"/>
                    <a:pt x="825" y="834"/>
                    <a:pt x="825" y="834"/>
                  </a:cubicBezTo>
                  <a:cubicBezTo>
                    <a:pt x="825" y="326"/>
                    <a:pt x="825" y="326"/>
                    <a:pt x="825" y="326"/>
                  </a:cubicBezTo>
                  <a:cubicBezTo>
                    <a:pt x="825" y="137"/>
                    <a:pt x="690" y="0"/>
                    <a:pt x="492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8" name="Google Shape;288;p43"/>
            <p:cNvSpPr/>
            <p:nvPr/>
          </p:nvSpPr>
          <p:spPr>
            <a:xfrm>
              <a:off x="8277225" y="2346325"/>
              <a:ext cx="1755775" cy="1563688"/>
            </a:xfrm>
            <a:custGeom>
              <a:avLst/>
              <a:gdLst/>
              <a:ahLst/>
              <a:cxnLst/>
              <a:rect l="l" t="t" r="r" b="b"/>
              <a:pathLst>
                <a:path w="1106" h="985" extrusionOk="0">
                  <a:moveTo>
                    <a:pt x="797" y="0"/>
                  </a:moveTo>
                  <a:lnTo>
                    <a:pt x="553" y="671"/>
                  </a:lnTo>
                  <a:lnTo>
                    <a:pt x="308" y="0"/>
                  </a:lnTo>
                  <a:lnTo>
                    <a:pt x="0" y="0"/>
                  </a:lnTo>
                  <a:lnTo>
                    <a:pt x="405" y="985"/>
                  </a:lnTo>
                  <a:lnTo>
                    <a:pt x="701" y="985"/>
                  </a:lnTo>
                  <a:lnTo>
                    <a:pt x="1106" y="0"/>
                  </a:lnTo>
                  <a:lnTo>
                    <a:pt x="79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9" name="Google Shape;289;p43"/>
            <p:cNvSpPr/>
            <p:nvPr/>
          </p:nvSpPr>
          <p:spPr>
            <a:xfrm>
              <a:off x="3138488" y="2319338"/>
              <a:ext cx="1630363" cy="1617663"/>
            </a:xfrm>
            <a:custGeom>
              <a:avLst/>
              <a:gdLst/>
              <a:ahLst/>
              <a:cxnLst/>
              <a:rect l="l" t="t" r="r" b="b"/>
              <a:pathLst>
                <a:path w="856" h="848" extrusionOk="0">
                  <a:moveTo>
                    <a:pt x="697" y="582"/>
                  </a:moveTo>
                  <a:cubicBezTo>
                    <a:pt x="602" y="652"/>
                    <a:pt x="548" y="669"/>
                    <a:pt x="462" y="669"/>
                  </a:cubicBezTo>
                  <a:cubicBezTo>
                    <a:pt x="384" y="669"/>
                    <a:pt x="323" y="645"/>
                    <a:pt x="280" y="602"/>
                  </a:cubicBezTo>
                  <a:cubicBezTo>
                    <a:pt x="856" y="363"/>
                    <a:pt x="856" y="363"/>
                    <a:pt x="856" y="363"/>
                  </a:cubicBezTo>
                  <a:cubicBezTo>
                    <a:pt x="843" y="275"/>
                    <a:pt x="810" y="195"/>
                    <a:pt x="758" y="135"/>
                  </a:cubicBezTo>
                  <a:cubicBezTo>
                    <a:pt x="682" y="47"/>
                    <a:pt x="570" y="0"/>
                    <a:pt x="434" y="0"/>
                  </a:cubicBezTo>
                  <a:cubicBezTo>
                    <a:pt x="186" y="0"/>
                    <a:pt x="0" y="183"/>
                    <a:pt x="0" y="424"/>
                  </a:cubicBezTo>
                  <a:cubicBezTo>
                    <a:pt x="0" y="672"/>
                    <a:pt x="187" y="848"/>
                    <a:pt x="459" y="848"/>
                  </a:cubicBezTo>
                  <a:cubicBezTo>
                    <a:pt x="611" y="848"/>
                    <a:pt x="767" y="776"/>
                    <a:pt x="840" y="691"/>
                  </a:cubicBezTo>
                  <a:lnTo>
                    <a:pt x="697" y="582"/>
                  </a:lnTo>
                  <a:close/>
                  <a:moveTo>
                    <a:pt x="265" y="261"/>
                  </a:moveTo>
                  <a:cubicBezTo>
                    <a:pt x="303" y="210"/>
                    <a:pt x="364" y="179"/>
                    <a:pt x="438" y="179"/>
                  </a:cubicBezTo>
                  <a:cubicBezTo>
                    <a:pt x="519" y="179"/>
                    <a:pt x="581" y="226"/>
                    <a:pt x="612" y="294"/>
                  </a:cubicBezTo>
                  <a:cubicBezTo>
                    <a:pt x="219" y="457"/>
                    <a:pt x="219" y="457"/>
                    <a:pt x="219" y="457"/>
                  </a:cubicBezTo>
                  <a:cubicBezTo>
                    <a:pt x="208" y="374"/>
                    <a:pt x="230" y="308"/>
                    <a:pt x="265" y="26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0" name="Google Shape;290;p43"/>
            <p:cNvSpPr/>
            <p:nvPr/>
          </p:nvSpPr>
          <p:spPr>
            <a:xfrm>
              <a:off x="1685925" y="1879600"/>
              <a:ext cx="1409700" cy="2030413"/>
            </a:xfrm>
            <a:custGeom>
              <a:avLst/>
              <a:gdLst/>
              <a:ahLst/>
              <a:cxnLst/>
              <a:rect l="l" t="t" r="r" b="b"/>
              <a:pathLst>
                <a:path w="888" h="1279" extrusionOk="0">
                  <a:moveTo>
                    <a:pt x="888" y="1030"/>
                  </a:moveTo>
                  <a:lnTo>
                    <a:pt x="274" y="1030"/>
                  </a:lnTo>
                  <a:lnTo>
                    <a:pt x="274" y="0"/>
                  </a:lnTo>
                  <a:lnTo>
                    <a:pt x="0" y="0"/>
                  </a:lnTo>
                  <a:lnTo>
                    <a:pt x="0" y="1279"/>
                  </a:lnTo>
                  <a:lnTo>
                    <a:pt x="888" y="1279"/>
                  </a:lnTo>
                  <a:lnTo>
                    <a:pt x="888" y="103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1" name="Google Shape;291;p43"/>
            <p:cNvSpPr/>
            <p:nvPr/>
          </p:nvSpPr>
          <p:spPr>
            <a:xfrm>
              <a:off x="9966325" y="2319338"/>
              <a:ext cx="1677988" cy="1617663"/>
            </a:xfrm>
            <a:custGeom>
              <a:avLst/>
              <a:gdLst/>
              <a:ahLst/>
              <a:cxnLst/>
              <a:rect l="l" t="t" r="r" b="b"/>
              <a:pathLst>
                <a:path w="881" h="848" extrusionOk="0">
                  <a:moveTo>
                    <a:pt x="439" y="848"/>
                  </a:moveTo>
                  <a:cubicBezTo>
                    <a:pt x="193" y="848"/>
                    <a:pt x="0" y="664"/>
                    <a:pt x="0" y="424"/>
                  </a:cubicBezTo>
                  <a:cubicBezTo>
                    <a:pt x="0" y="186"/>
                    <a:pt x="194" y="0"/>
                    <a:pt x="442" y="0"/>
                  </a:cubicBezTo>
                  <a:cubicBezTo>
                    <a:pt x="688" y="0"/>
                    <a:pt x="881" y="184"/>
                    <a:pt x="881" y="424"/>
                  </a:cubicBezTo>
                  <a:cubicBezTo>
                    <a:pt x="881" y="662"/>
                    <a:pt x="687" y="848"/>
                    <a:pt x="439" y="848"/>
                  </a:cubicBezTo>
                  <a:moveTo>
                    <a:pt x="439" y="193"/>
                  </a:moveTo>
                  <a:cubicBezTo>
                    <a:pt x="313" y="193"/>
                    <a:pt x="222" y="288"/>
                    <a:pt x="222" y="424"/>
                  </a:cubicBezTo>
                  <a:cubicBezTo>
                    <a:pt x="222" y="553"/>
                    <a:pt x="319" y="655"/>
                    <a:pt x="442" y="655"/>
                  </a:cubicBezTo>
                  <a:cubicBezTo>
                    <a:pt x="568" y="655"/>
                    <a:pt x="659" y="557"/>
                    <a:pt x="659" y="424"/>
                  </a:cubicBezTo>
                  <a:cubicBezTo>
                    <a:pt x="659" y="295"/>
                    <a:pt x="562" y="193"/>
                    <a:pt x="439" y="193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2" name="Google Shape;292;p43"/>
            <p:cNvSpPr/>
            <p:nvPr/>
          </p:nvSpPr>
          <p:spPr>
            <a:xfrm>
              <a:off x="6664325" y="2319338"/>
              <a:ext cx="1679575" cy="1617663"/>
            </a:xfrm>
            <a:custGeom>
              <a:avLst/>
              <a:gdLst/>
              <a:ahLst/>
              <a:cxnLst/>
              <a:rect l="l" t="t" r="r" b="b"/>
              <a:pathLst>
                <a:path w="882" h="848" extrusionOk="0">
                  <a:moveTo>
                    <a:pt x="439" y="848"/>
                  </a:moveTo>
                  <a:cubicBezTo>
                    <a:pt x="193" y="848"/>
                    <a:pt x="0" y="664"/>
                    <a:pt x="0" y="424"/>
                  </a:cubicBezTo>
                  <a:cubicBezTo>
                    <a:pt x="0" y="186"/>
                    <a:pt x="195" y="0"/>
                    <a:pt x="442" y="0"/>
                  </a:cubicBezTo>
                  <a:cubicBezTo>
                    <a:pt x="689" y="0"/>
                    <a:pt x="882" y="184"/>
                    <a:pt x="882" y="424"/>
                  </a:cubicBezTo>
                  <a:cubicBezTo>
                    <a:pt x="882" y="662"/>
                    <a:pt x="687" y="848"/>
                    <a:pt x="439" y="848"/>
                  </a:cubicBezTo>
                  <a:moveTo>
                    <a:pt x="439" y="193"/>
                  </a:moveTo>
                  <a:cubicBezTo>
                    <a:pt x="314" y="193"/>
                    <a:pt x="222" y="288"/>
                    <a:pt x="222" y="424"/>
                  </a:cubicBezTo>
                  <a:cubicBezTo>
                    <a:pt x="222" y="553"/>
                    <a:pt x="319" y="655"/>
                    <a:pt x="442" y="655"/>
                  </a:cubicBezTo>
                  <a:cubicBezTo>
                    <a:pt x="568" y="655"/>
                    <a:pt x="660" y="557"/>
                    <a:pt x="660" y="424"/>
                  </a:cubicBezTo>
                  <a:cubicBezTo>
                    <a:pt x="660" y="295"/>
                    <a:pt x="563" y="193"/>
                    <a:pt x="439" y="193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93" name="Google Shape;293;p43"/>
          <p:cNvSpPr txBox="1">
            <a:spLocks noGrp="1"/>
          </p:cNvSpPr>
          <p:nvPr>
            <p:ph type="sldNum" idx="12"/>
          </p:nvPr>
        </p:nvSpPr>
        <p:spPr>
          <a:xfrm>
            <a:off x="11669529" y="6400800"/>
            <a:ext cx="438912" cy="1554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 sz="1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ctr">
              <a:spcBef>
                <a:spcPts val="0"/>
              </a:spcBef>
              <a:buNone/>
              <a:defRPr sz="1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ctr">
              <a:spcBef>
                <a:spcPts val="0"/>
              </a:spcBef>
              <a:buNone/>
              <a:defRPr sz="1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ctr">
              <a:spcBef>
                <a:spcPts val="0"/>
              </a:spcBef>
              <a:buNone/>
              <a:defRPr sz="1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ctr">
              <a:spcBef>
                <a:spcPts val="0"/>
              </a:spcBef>
              <a:buNone/>
              <a:defRPr sz="1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ctr">
              <a:spcBef>
                <a:spcPts val="0"/>
              </a:spcBef>
              <a:buNone/>
              <a:defRPr sz="1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ctr">
              <a:spcBef>
                <a:spcPts val="0"/>
              </a:spcBef>
              <a:buNone/>
              <a:defRPr sz="1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ctr">
              <a:spcBef>
                <a:spcPts val="0"/>
              </a:spcBef>
              <a:buNone/>
              <a:defRPr sz="1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ctr">
              <a:spcBef>
                <a:spcPts val="0"/>
              </a:spcBef>
              <a:buNone/>
              <a:defRPr sz="1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grpSp>
        <p:nvGrpSpPr>
          <p:cNvPr id="294" name="Google Shape;294;p43"/>
          <p:cNvGrpSpPr/>
          <p:nvPr/>
        </p:nvGrpSpPr>
        <p:grpSpPr>
          <a:xfrm>
            <a:off x="758826" y="788987"/>
            <a:ext cx="990600" cy="735013"/>
            <a:chOff x="657226" y="398463"/>
            <a:chExt cx="990600" cy="735013"/>
          </a:xfrm>
        </p:grpSpPr>
        <p:sp>
          <p:nvSpPr>
            <p:cNvPr id="295" name="Google Shape;295;p43"/>
            <p:cNvSpPr/>
            <p:nvPr/>
          </p:nvSpPr>
          <p:spPr>
            <a:xfrm>
              <a:off x="657226" y="398463"/>
              <a:ext cx="452438" cy="735013"/>
            </a:xfrm>
            <a:custGeom>
              <a:avLst/>
              <a:gdLst/>
              <a:ahLst/>
              <a:cxnLst/>
              <a:rect l="l" t="t" r="r" b="b"/>
              <a:pathLst>
                <a:path w="452" h="736" extrusionOk="0">
                  <a:moveTo>
                    <a:pt x="0" y="428"/>
                  </a:moveTo>
                  <a:cubicBezTo>
                    <a:pt x="0" y="126"/>
                    <a:pt x="151" y="5"/>
                    <a:pt x="422" y="0"/>
                  </a:cubicBezTo>
                  <a:cubicBezTo>
                    <a:pt x="452" y="144"/>
                    <a:pt x="452" y="144"/>
                    <a:pt x="452" y="144"/>
                  </a:cubicBezTo>
                  <a:cubicBezTo>
                    <a:pt x="294" y="160"/>
                    <a:pt x="217" y="240"/>
                    <a:pt x="228" y="370"/>
                  </a:cubicBezTo>
                  <a:cubicBezTo>
                    <a:pt x="370" y="370"/>
                    <a:pt x="370" y="370"/>
                    <a:pt x="370" y="370"/>
                  </a:cubicBezTo>
                  <a:cubicBezTo>
                    <a:pt x="370" y="736"/>
                    <a:pt x="370" y="736"/>
                    <a:pt x="370" y="736"/>
                  </a:cubicBezTo>
                  <a:cubicBezTo>
                    <a:pt x="0" y="736"/>
                    <a:pt x="0" y="736"/>
                    <a:pt x="0" y="736"/>
                  </a:cubicBezTo>
                  <a:lnTo>
                    <a:pt x="0" y="428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6" name="Google Shape;296;p43"/>
            <p:cNvSpPr/>
            <p:nvPr/>
          </p:nvSpPr>
          <p:spPr>
            <a:xfrm>
              <a:off x="1195388" y="398463"/>
              <a:ext cx="452438" cy="735013"/>
            </a:xfrm>
            <a:custGeom>
              <a:avLst/>
              <a:gdLst/>
              <a:ahLst/>
              <a:cxnLst/>
              <a:rect l="l" t="t" r="r" b="b"/>
              <a:pathLst>
                <a:path w="452" h="736" extrusionOk="0">
                  <a:moveTo>
                    <a:pt x="0" y="428"/>
                  </a:moveTo>
                  <a:cubicBezTo>
                    <a:pt x="0" y="126"/>
                    <a:pt x="151" y="5"/>
                    <a:pt x="422" y="0"/>
                  </a:cubicBezTo>
                  <a:cubicBezTo>
                    <a:pt x="452" y="144"/>
                    <a:pt x="452" y="144"/>
                    <a:pt x="452" y="144"/>
                  </a:cubicBezTo>
                  <a:cubicBezTo>
                    <a:pt x="294" y="160"/>
                    <a:pt x="217" y="240"/>
                    <a:pt x="228" y="370"/>
                  </a:cubicBezTo>
                  <a:cubicBezTo>
                    <a:pt x="370" y="370"/>
                    <a:pt x="370" y="370"/>
                    <a:pt x="370" y="370"/>
                  </a:cubicBezTo>
                  <a:cubicBezTo>
                    <a:pt x="370" y="736"/>
                    <a:pt x="370" y="736"/>
                    <a:pt x="370" y="736"/>
                  </a:cubicBezTo>
                  <a:cubicBezTo>
                    <a:pt x="0" y="736"/>
                    <a:pt x="0" y="736"/>
                    <a:pt x="0" y="736"/>
                  </a:cubicBezTo>
                  <a:lnTo>
                    <a:pt x="0" y="428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/ Product">
  <p:cSld name="Content w/ Product">
    <p:spTree>
      <p:nvGrpSpPr>
        <p:cNvPr id="1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Google Shape;298;p44"/>
          <p:cNvSpPr>
            <a:spLocks noGrp="1"/>
          </p:cNvSpPr>
          <p:nvPr>
            <p:ph type="pic" idx="2"/>
          </p:nvPr>
        </p:nvSpPr>
        <p:spPr>
          <a:xfrm>
            <a:off x="0" y="0"/>
            <a:ext cx="6094412" cy="6858000"/>
          </a:xfrm>
          <a:prstGeom prst="rect">
            <a:avLst/>
          </a:prstGeom>
          <a:noFill/>
          <a:ln>
            <a:noFill/>
          </a:ln>
        </p:spPr>
      </p:sp>
      <p:sp>
        <p:nvSpPr>
          <p:cNvPr id="299" name="Google Shape;299;p44"/>
          <p:cNvSpPr txBox="1">
            <a:spLocks noGrp="1"/>
          </p:cNvSpPr>
          <p:nvPr>
            <p:ph type="body" idx="1"/>
          </p:nvPr>
        </p:nvSpPr>
        <p:spPr>
          <a:xfrm>
            <a:off x="6856412" y="1307593"/>
            <a:ext cx="4572001" cy="47884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355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-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-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-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00" name="Google Shape;300;p44"/>
          <p:cNvSpPr txBox="1">
            <a:spLocks noGrp="1"/>
          </p:cNvSpPr>
          <p:nvPr>
            <p:ph type="title"/>
          </p:nvPr>
        </p:nvSpPr>
        <p:spPr>
          <a:xfrm>
            <a:off x="6856412" y="442528"/>
            <a:ext cx="4572001" cy="4185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301" name="Google Shape;301;p44"/>
          <p:cNvSpPr txBox="1">
            <a:spLocks noGrp="1"/>
          </p:cNvSpPr>
          <p:nvPr>
            <p:ph type="sldNum" idx="12"/>
          </p:nvPr>
        </p:nvSpPr>
        <p:spPr>
          <a:xfrm>
            <a:off x="11669529" y="6400800"/>
            <a:ext cx="438912" cy="1554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Content w/ Product_Black">
  <p:cSld name="Content w/ Product_Black">
    <p:bg>
      <p:bgPr>
        <a:solidFill>
          <a:srgbClr val="1E0113"/>
        </a:solidFill>
        <a:effectLst/>
      </p:bgPr>
    </p:bg>
    <p:spTree>
      <p:nvGrpSpPr>
        <p:cNvPr id="1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Google Shape;303;p45"/>
          <p:cNvSpPr>
            <a:spLocks noGrp="1"/>
          </p:cNvSpPr>
          <p:nvPr>
            <p:ph type="pic" idx="2"/>
          </p:nvPr>
        </p:nvSpPr>
        <p:spPr>
          <a:xfrm>
            <a:off x="0" y="0"/>
            <a:ext cx="6094412" cy="6858000"/>
          </a:xfrm>
          <a:prstGeom prst="rect">
            <a:avLst/>
          </a:prstGeom>
          <a:noFill/>
          <a:ln>
            <a:noFill/>
          </a:ln>
        </p:spPr>
      </p:sp>
      <p:sp>
        <p:nvSpPr>
          <p:cNvPr id="304" name="Google Shape;304;p45"/>
          <p:cNvSpPr txBox="1">
            <a:spLocks noGrp="1"/>
          </p:cNvSpPr>
          <p:nvPr>
            <p:ph type="body" idx="1"/>
          </p:nvPr>
        </p:nvSpPr>
        <p:spPr>
          <a:xfrm>
            <a:off x="6856414" y="1307592"/>
            <a:ext cx="4572000" cy="47884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–"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-"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-"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-"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05" name="Google Shape;305;p45"/>
          <p:cNvSpPr txBox="1">
            <a:spLocks noGrp="1"/>
          </p:cNvSpPr>
          <p:nvPr>
            <p:ph type="title"/>
          </p:nvPr>
        </p:nvSpPr>
        <p:spPr>
          <a:xfrm>
            <a:off x="6856413" y="442528"/>
            <a:ext cx="4572001" cy="4185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R="0" lvl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None/>
              <a:defRPr sz="32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grpSp>
        <p:nvGrpSpPr>
          <p:cNvPr id="306" name="Google Shape;306;p45"/>
          <p:cNvGrpSpPr/>
          <p:nvPr/>
        </p:nvGrpSpPr>
        <p:grpSpPr>
          <a:xfrm>
            <a:off x="760413" y="6348283"/>
            <a:ext cx="777240" cy="259316"/>
            <a:chOff x="547688" y="952500"/>
            <a:chExt cx="12190413" cy="4067175"/>
          </a:xfrm>
        </p:grpSpPr>
        <p:sp>
          <p:nvSpPr>
            <p:cNvPr id="307" name="Google Shape;307;p45"/>
            <p:cNvSpPr/>
            <p:nvPr/>
          </p:nvSpPr>
          <p:spPr>
            <a:xfrm>
              <a:off x="547688" y="952500"/>
              <a:ext cx="12190413" cy="406717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8" name="Google Shape;308;p45"/>
            <p:cNvSpPr/>
            <p:nvPr/>
          </p:nvSpPr>
          <p:spPr>
            <a:xfrm>
              <a:off x="4922838" y="2319338"/>
              <a:ext cx="1571625" cy="1590675"/>
            </a:xfrm>
            <a:custGeom>
              <a:avLst/>
              <a:gdLst/>
              <a:ahLst/>
              <a:cxnLst/>
              <a:rect l="l" t="t" r="r" b="b"/>
              <a:pathLst>
                <a:path w="825" h="834" extrusionOk="0">
                  <a:moveTo>
                    <a:pt x="492" y="0"/>
                  </a:moveTo>
                  <a:cubicBezTo>
                    <a:pt x="398" y="0"/>
                    <a:pt x="291" y="44"/>
                    <a:pt x="225" y="132"/>
                  </a:cubicBezTo>
                  <a:cubicBezTo>
                    <a:pt x="225" y="132"/>
                    <a:pt x="225" y="132"/>
                    <a:pt x="225" y="132"/>
                  </a:cubicBezTo>
                  <a:cubicBezTo>
                    <a:pt x="225" y="132"/>
                    <a:pt x="225" y="132"/>
                    <a:pt x="225" y="132"/>
                  </a:cubicBezTo>
                  <a:cubicBezTo>
                    <a:pt x="225" y="14"/>
                    <a:pt x="225" y="14"/>
                    <a:pt x="225" y="14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0" y="834"/>
                    <a:pt x="0" y="834"/>
                    <a:pt x="0" y="834"/>
                  </a:cubicBezTo>
                  <a:cubicBezTo>
                    <a:pt x="225" y="834"/>
                    <a:pt x="225" y="834"/>
                    <a:pt x="225" y="834"/>
                  </a:cubicBezTo>
                  <a:cubicBezTo>
                    <a:pt x="225" y="367"/>
                    <a:pt x="225" y="367"/>
                    <a:pt x="225" y="367"/>
                  </a:cubicBezTo>
                  <a:cubicBezTo>
                    <a:pt x="225" y="283"/>
                    <a:pt x="290" y="194"/>
                    <a:pt x="411" y="194"/>
                  </a:cubicBezTo>
                  <a:cubicBezTo>
                    <a:pt x="504" y="194"/>
                    <a:pt x="600" y="259"/>
                    <a:pt x="600" y="367"/>
                  </a:cubicBezTo>
                  <a:cubicBezTo>
                    <a:pt x="600" y="834"/>
                    <a:pt x="600" y="834"/>
                    <a:pt x="600" y="834"/>
                  </a:cubicBezTo>
                  <a:cubicBezTo>
                    <a:pt x="825" y="834"/>
                    <a:pt x="825" y="834"/>
                    <a:pt x="825" y="834"/>
                  </a:cubicBezTo>
                  <a:cubicBezTo>
                    <a:pt x="825" y="326"/>
                    <a:pt x="825" y="326"/>
                    <a:pt x="825" y="326"/>
                  </a:cubicBezTo>
                  <a:cubicBezTo>
                    <a:pt x="825" y="137"/>
                    <a:pt x="690" y="0"/>
                    <a:pt x="492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9" name="Google Shape;309;p45"/>
            <p:cNvSpPr/>
            <p:nvPr/>
          </p:nvSpPr>
          <p:spPr>
            <a:xfrm>
              <a:off x="8277225" y="2346325"/>
              <a:ext cx="1755775" cy="1563688"/>
            </a:xfrm>
            <a:custGeom>
              <a:avLst/>
              <a:gdLst/>
              <a:ahLst/>
              <a:cxnLst/>
              <a:rect l="l" t="t" r="r" b="b"/>
              <a:pathLst>
                <a:path w="1106" h="985" extrusionOk="0">
                  <a:moveTo>
                    <a:pt x="797" y="0"/>
                  </a:moveTo>
                  <a:lnTo>
                    <a:pt x="553" y="671"/>
                  </a:lnTo>
                  <a:lnTo>
                    <a:pt x="308" y="0"/>
                  </a:lnTo>
                  <a:lnTo>
                    <a:pt x="0" y="0"/>
                  </a:lnTo>
                  <a:lnTo>
                    <a:pt x="405" y="985"/>
                  </a:lnTo>
                  <a:lnTo>
                    <a:pt x="701" y="985"/>
                  </a:lnTo>
                  <a:lnTo>
                    <a:pt x="1106" y="0"/>
                  </a:lnTo>
                  <a:lnTo>
                    <a:pt x="79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0" name="Google Shape;310;p45"/>
            <p:cNvSpPr/>
            <p:nvPr/>
          </p:nvSpPr>
          <p:spPr>
            <a:xfrm>
              <a:off x="3138488" y="2319338"/>
              <a:ext cx="1630363" cy="1617663"/>
            </a:xfrm>
            <a:custGeom>
              <a:avLst/>
              <a:gdLst/>
              <a:ahLst/>
              <a:cxnLst/>
              <a:rect l="l" t="t" r="r" b="b"/>
              <a:pathLst>
                <a:path w="856" h="848" extrusionOk="0">
                  <a:moveTo>
                    <a:pt x="697" y="582"/>
                  </a:moveTo>
                  <a:cubicBezTo>
                    <a:pt x="602" y="652"/>
                    <a:pt x="548" y="669"/>
                    <a:pt x="462" y="669"/>
                  </a:cubicBezTo>
                  <a:cubicBezTo>
                    <a:pt x="384" y="669"/>
                    <a:pt x="323" y="645"/>
                    <a:pt x="280" y="602"/>
                  </a:cubicBezTo>
                  <a:cubicBezTo>
                    <a:pt x="856" y="363"/>
                    <a:pt x="856" y="363"/>
                    <a:pt x="856" y="363"/>
                  </a:cubicBezTo>
                  <a:cubicBezTo>
                    <a:pt x="843" y="275"/>
                    <a:pt x="810" y="195"/>
                    <a:pt x="758" y="135"/>
                  </a:cubicBezTo>
                  <a:cubicBezTo>
                    <a:pt x="682" y="47"/>
                    <a:pt x="570" y="0"/>
                    <a:pt x="434" y="0"/>
                  </a:cubicBezTo>
                  <a:cubicBezTo>
                    <a:pt x="186" y="0"/>
                    <a:pt x="0" y="183"/>
                    <a:pt x="0" y="424"/>
                  </a:cubicBezTo>
                  <a:cubicBezTo>
                    <a:pt x="0" y="672"/>
                    <a:pt x="187" y="848"/>
                    <a:pt x="459" y="848"/>
                  </a:cubicBezTo>
                  <a:cubicBezTo>
                    <a:pt x="611" y="848"/>
                    <a:pt x="767" y="776"/>
                    <a:pt x="840" y="691"/>
                  </a:cubicBezTo>
                  <a:lnTo>
                    <a:pt x="697" y="582"/>
                  </a:lnTo>
                  <a:close/>
                  <a:moveTo>
                    <a:pt x="265" y="261"/>
                  </a:moveTo>
                  <a:cubicBezTo>
                    <a:pt x="303" y="210"/>
                    <a:pt x="364" y="179"/>
                    <a:pt x="438" y="179"/>
                  </a:cubicBezTo>
                  <a:cubicBezTo>
                    <a:pt x="519" y="179"/>
                    <a:pt x="581" y="226"/>
                    <a:pt x="612" y="294"/>
                  </a:cubicBezTo>
                  <a:cubicBezTo>
                    <a:pt x="219" y="457"/>
                    <a:pt x="219" y="457"/>
                    <a:pt x="219" y="457"/>
                  </a:cubicBezTo>
                  <a:cubicBezTo>
                    <a:pt x="208" y="374"/>
                    <a:pt x="230" y="308"/>
                    <a:pt x="265" y="26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1" name="Google Shape;311;p45"/>
            <p:cNvSpPr/>
            <p:nvPr/>
          </p:nvSpPr>
          <p:spPr>
            <a:xfrm>
              <a:off x="1685925" y="1879600"/>
              <a:ext cx="1409700" cy="2030413"/>
            </a:xfrm>
            <a:custGeom>
              <a:avLst/>
              <a:gdLst/>
              <a:ahLst/>
              <a:cxnLst/>
              <a:rect l="l" t="t" r="r" b="b"/>
              <a:pathLst>
                <a:path w="888" h="1279" extrusionOk="0">
                  <a:moveTo>
                    <a:pt x="888" y="1030"/>
                  </a:moveTo>
                  <a:lnTo>
                    <a:pt x="274" y="1030"/>
                  </a:lnTo>
                  <a:lnTo>
                    <a:pt x="274" y="0"/>
                  </a:lnTo>
                  <a:lnTo>
                    <a:pt x="0" y="0"/>
                  </a:lnTo>
                  <a:lnTo>
                    <a:pt x="0" y="1279"/>
                  </a:lnTo>
                  <a:lnTo>
                    <a:pt x="888" y="1279"/>
                  </a:lnTo>
                  <a:lnTo>
                    <a:pt x="888" y="103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2" name="Google Shape;312;p45"/>
            <p:cNvSpPr/>
            <p:nvPr/>
          </p:nvSpPr>
          <p:spPr>
            <a:xfrm>
              <a:off x="9966325" y="2319338"/>
              <a:ext cx="1677988" cy="1617663"/>
            </a:xfrm>
            <a:custGeom>
              <a:avLst/>
              <a:gdLst/>
              <a:ahLst/>
              <a:cxnLst/>
              <a:rect l="l" t="t" r="r" b="b"/>
              <a:pathLst>
                <a:path w="881" h="848" extrusionOk="0">
                  <a:moveTo>
                    <a:pt x="439" y="848"/>
                  </a:moveTo>
                  <a:cubicBezTo>
                    <a:pt x="193" y="848"/>
                    <a:pt x="0" y="664"/>
                    <a:pt x="0" y="424"/>
                  </a:cubicBezTo>
                  <a:cubicBezTo>
                    <a:pt x="0" y="186"/>
                    <a:pt x="194" y="0"/>
                    <a:pt x="442" y="0"/>
                  </a:cubicBezTo>
                  <a:cubicBezTo>
                    <a:pt x="688" y="0"/>
                    <a:pt x="881" y="184"/>
                    <a:pt x="881" y="424"/>
                  </a:cubicBezTo>
                  <a:cubicBezTo>
                    <a:pt x="881" y="662"/>
                    <a:pt x="687" y="848"/>
                    <a:pt x="439" y="848"/>
                  </a:cubicBezTo>
                  <a:moveTo>
                    <a:pt x="439" y="193"/>
                  </a:moveTo>
                  <a:cubicBezTo>
                    <a:pt x="313" y="193"/>
                    <a:pt x="222" y="288"/>
                    <a:pt x="222" y="424"/>
                  </a:cubicBezTo>
                  <a:cubicBezTo>
                    <a:pt x="222" y="553"/>
                    <a:pt x="319" y="655"/>
                    <a:pt x="442" y="655"/>
                  </a:cubicBezTo>
                  <a:cubicBezTo>
                    <a:pt x="568" y="655"/>
                    <a:pt x="659" y="557"/>
                    <a:pt x="659" y="424"/>
                  </a:cubicBezTo>
                  <a:cubicBezTo>
                    <a:pt x="659" y="295"/>
                    <a:pt x="562" y="193"/>
                    <a:pt x="439" y="193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3" name="Google Shape;313;p45"/>
            <p:cNvSpPr/>
            <p:nvPr/>
          </p:nvSpPr>
          <p:spPr>
            <a:xfrm>
              <a:off x="6664325" y="2319338"/>
              <a:ext cx="1679575" cy="1617663"/>
            </a:xfrm>
            <a:custGeom>
              <a:avLst/>
              <a:gdLst/>
              <a:ahLst/>
              <a:cxnLst/>
              <a:rect l="l" t="t" r="r" b="b"/>
              <a:pathLst>
                <a:path w="882" h="848" extrusionOk="0">
                  <a:moveTo>
                    <a:pt x="439" y="848"/>
                  </a:moveTo>
                  <a:cubicBezTo>
                    <a:pt x="193" y="848"/>
                    <a:pt x="0" y="664"/>
                    <a:pt x="0" y="424"/>
                  </a:cubicBezTo>
                  <a:cubicBezTo>
                    <a:pt x="0" y="186"/>
                    <a:pt x="195" y="0"/>
                    <a:pt x="442" y="0"/>
                  </a:cubicBezTo>
                  <a:cubicBezTo>
                    <a:pt x="689" y="0"/>
                    <a:pt x="882" y="184"/>
                    <a:pt x="882" y="424"/>
                  </a:cubicBezTo>
                  <a:cubicBezTo>
                    <a:pt x="882" y="662"/>
                    <a:pt x="687" y="848"/>
                    <a:pt x="439" y="848"/>
                  </a:cubicBezTo>
                  <a:moveTo>
                    <a:pt x="439" y="193"/>
                  </a:moveTo>
                  <a:cubicBezTo>
                    <a:pt x="314" y="193"/>
                    <a:pt x="222" y="288"/>
                    <a:pt x="222" y="424"/>
                  </a:cubicBezTo>
                  <a:cubicBezTo>
                    <a:pt x="222" y="553"/>
                    <a:pt x="319" y="655"/>
                    <a:pt x="442" y="655"/>
                  </a:cubicBezTo>
                  <a:cubicBezTo>
                    <a:pt x="568" y="655"/>
                    <a:pt x="660" y="557"/>
                    <a:pt x="660" y="424"/>
                  </a:cubicBezTo>
                  <a:cubicBezTo>
                    <a:pt x="660" y="295"/>
                    <a:pt x="563" y="193"/>
                    <a:pt x="439" y="193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14" name="Google Shape;314;p45"/>
          <p:cNvSpPr txBox="1"/>
          <p:nvPr/>
        </p:nvSpPr>
        <p:spPr>
          <a:xfrm>
            <a:off x="1602289" y="6401580"/>
            <a:ext cx="4114800" cy="1538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2023 Lenovo Internal. All rights reserved.</a:t>
            </a:r>
            <a:endParaRPr/>
          </a:p>
        </p:txBody>
      </p:sp>
      <p:sp>
        <p:nvSpPr>
          <p:cNvPr id="315" name="Google Shape;315;p45"/>
          <p:cNvSpPr txBox="1">
            <a:spLocks noGrp="1"/>
          </p:cNvSpPr>
          <p:nvPr>
            <p:ph type="sldNum" idx="12"/>
          </p:nvPr>
        </p:nvSpPr>
        <p:spPr>
          <a:xfrm>
            <a:off x="11669529" y="6400800"/>
            <a:ext cx="438912" cy="1554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 sz="1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ctr">
              <a:spcBef>
                <a:spcPts val="0"/>
              </a:spcBef>
              <a:buNone/>
              <a:defRPr sz="1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ctr">
              <a:spcBef>
                <a:spcPts val="0"/>
              </a:spcBef>
              <a:buNone/>
              <a:defRPr sz="1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ctr">
              <a:spcBef>
                <a:spcPts val="0"/>
              </a:spcBef>
              <a:buNone/>
              <a:defRPr sz="1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ctr">
              <a:spcBef>
                <a:spcPts val="0"/>
              </a:spcBef>
              <a:buNone/>
              <a:defRPr sz="1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ctr">
              <a:spcBef>
                <a:spcPts val="0"/>
              </a:spcBef>
              <a:buNone/>
              <a:defRPr sz="1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ctr">
              <a:spcBef>
                <a:spcPts val="0"/>
              </a:spcBef>
              <a:buNone/>
              <a:defRPr sz="1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ctr">
              <a:spcBef>
                <a:spcPts val="0"/>
              </a:spcBef>
              <a:buNone/>
              <a:defRPr sz="1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ctr">
              <a:spcBef>
                <a:spcPts val="0"/>
              </a:spcBef>
              <a:buNone/>
              <a:defRPr sz="1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hart Slide">
  <p:cSld name="Chart Slide">
    <p:spTree>
      <p:nvGrpSpPr>
        <p:cNvPr id="1" name="Shape 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Google Shape;317;p46"/>
          <p:cNvSpPr txBox="1">
            <a:spLocks noGrp="1"/>
          </p:cNvSpPr>
          <p:nvPr>
            <p:ph type="title"/>
          </p:nvPr>
        </p:nvSpPr>
        <p:spPr>
          <a:xfrm>
            <a:off x="760412" y="442528"/>
            <a:ext cx="10671049" cy="4185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R="0" lvl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318" name="Google Shape;318;p46"/>
          <p:cNvSpPr>
            <a:spLocks noGrp="1"/>
          </p:cNvSpPr>
          <p:nvPr>
            <p:ph type="chart" idx="2"/>
          </p:nvPr>
        </p:nvSpPr>
        <p:spPr>
          <a:xfrm>
            <a:off x="760414" y="1524000"/>
            <a:ext cx="10668000" cy="457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75" tIns="853275" rIns="121875" bIns="60925" anchor="ctr" anchorCtr="0">
            <a:noAutofit/>
          </a:bodyPr>
          <a:lstStyle>
            <a:lvl1pPr marR="0" lvl="0" algn="ctr" rtl="0">
              <a:spcBef>
                <a:spcPts val="48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74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Arial"/>
              <a:buChar char="–"/>
              <a:defRPr sz="3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-"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-"/>
              <a:defRPr sz="2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-"/>
              <a:defRPr sz="2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•"/>
              <a:defRPr sz="2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•"/>
              <a:defRPr sz="2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•"/>
              <a:defRPr sz="2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•"/>
              <a:defRPr sz="2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19" name="Google Shape;319;p46"/>
          <p:cNvSpPr txBox="1">
            <a:spLocks noGrp="1"/>
          </p:cNvSpPr>
          <p:nvPr>
            <p:ph type="sldNum" idx="12"/>
          </p:nvPr>
        </p:nvSpPr>
        <p:spPr>
          <a:xfrm>
            <a:off x="11669529" y="6400800"/>
            <a:ext cx="438912" cy="1554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Chart Slide_Black">
  <p:cSld name="Chart Slide_Black">
    <p:bg>
      <p:bgPr>
        <a:solidFill>
          <a:srgbClr val="1E0113"/>
        </a:solidFill>
        <a:effectLst/>
      </p:bgPr>
    </p:bg>
    <p:spTree>
      <p:nvGrpSpPr>
        <p:cNvPr id="1" name="Shape 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Google Shape;321;p47"/>
          <p:cNvSpPr txBox="1">
            <a:spLocks noGrp="1"/>
          </p:cNvSpPr>
          <p:nvPr>
            <p:ph type="title"/>
          </p:nvPr>
        </p:nvSpPr>
        <p:spPr>
          <a:xfrm>
            <a:off x="760412" y="442528"/>
            <a:ext cx="10668001" cy="4185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None/>
              <a:defRPr sz="32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322" name="Google Shape;322;p47"/>
          <p:cNvSpPr>
            <a:spLocks noGrp="1"/>
          </p:cNvSpPr>
          <p:nvPr>
            <p:ph type="chart" idx="2"/>
          </p:nvPr>
        </p:nvSpPr>
        <p:spPr>
          <a:xfrm>
            <a:off x="760414" y="1523999"/>
            <a:ext cx="10668000" cy="45720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75" tIns="853275" rIns="121875" bIns="60925" anchor="ctr" anchorCtr="0">
            <a:noAutofit/>
          </a:bodyPr>
          <a:lstStyle>
            <a:lvl1pPr marR="0" lvl="0" algn="ctr" rtl="0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74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Arial"/>
              <a:buChar char="–"/>
              <a:defRPr sz="3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-"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-"/>
              <a:defRPr sz="2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-"/>
              <a:defRPr sz="2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•"/>
              <a:defRPr sz="2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•"/>
              <a:defRPr sz="2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•"/>
              <a:defRPr sz="2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•"/>
              <a:defRPr sz="2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23" name="Google Shape;323;p47"/>
          <p:cNvSpPr txBox="1"/>
          <p:nvPr/>
        </p:nvSpPr>
        <p:spPr>
          <a:xfrm>
            <a:off x="1602289" y="6401580"/>
            <a:ext cx="4114800" cy="1538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2023 Lenovo Internal. All rights reserved.</a:t>
            </a:r>
            <a:endParaRPr/>
          </a:p>
        </p:txBody>
      </p:sp>
      <p:grpSp>
        <p:nvGrpSpPr>
          <p:cNvPr id="324" name="Google Shape;324;p47"/>
          <p:cNvGrpSpPr/>
          <p:nvPr/>
        </p:nvGrpSpPr>
        <p:grpSpPr>
          <a:xfrm>
            <a:off x="760413" y="6348283"/>
            <a:ext cx="777240" cy="259316"/>
            <a:chOff x="547688" y="952500"/>
            <a:chExt cx="12190413" cy="4067175"/>
          </a:xfrm>
        </p:grpSpPr>
        <p:sp>
          <p:nvSpPr>
            <p:cNvPr id="325" name="Google Shape;325;p47"/>
            <p:cNvSpPr/>
            <p:nvPr/>
          </p:nvSpPr>
          <p:spPr>
            <a:xfrm>
              <a:off x="547688" y="952500"/>
              <a:ext cx="12190413" cy="406717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6" name="Google Shape;326;p47"/>
            <p:cNvSpPr/>
            <p:nvPr/>
          </p:nvSpPr>
          <p:spPr>
            <a:xfrm>
              <a:off x="4922838" y="2319338"/>
              <a:ext cx="1571625" cy="1590675"/>
            </a:xfrm>
            <a:custGeom>
              <a:avLst/>
              <a:gdLst/>
              <a:ahLst/>
              <a:cxnLst/>
              <a:rect l="l" t="t" r="r" b="b"/>
              <a:pathLst>
                <a:path w="825" h="834" extrusionOk="0">
                  <a:moveTo>
                    <a:pt x="492" y="0"/>
                  </a:moveTo>
                  <a:cubicBezTo>
                    <a:pt x="398" y="0"/>
                    <a:pt x="291" y="44"/>
                    <a:pt x="225" y="132"/>
                  </a:cubicBezTo>
                  <a:cubicBezTo>
                    <a:pt x="225" y="132"/>
                    <a:pt x="225" y="132"/>
                    <a:pt x="225" y="132"/>
                  </a:cubicBezTo>
                  <a:cubicBezTo>
                    <a:pt x="225" y="132"/>
                    <a:pt x="225" y="132"/>
                    <a:pt x="225" y="132"/>
                  </a:cubicBezTo>
                  <a:cubicBezTo>
                    <a:pt x="225" y="14"/>
                    <a:pt x="225" y="14"/>
                    <a:pt x="225" y="14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0" y="834"/>
                    <a:pt x="0" y="834"/>
                    <a:pt x="0" y="834"/>
                  </a:cubicBezTo>
                  <a:cubicBezTo>
                    <a:pt x="225" y="834"/>
                    <a:pt x="225" y="834"/>
                    <a:pt x="225" y="834"/>
                  </a:cubicBezTo>
                  <a:cubicBezTo>
                    <a:pt x="225" y="367"/>
                    <a:pt x="225" y="367"/>
                    <a:pt x="225" y="367"/>
                  </a:cubicBezTo>
                  <a:cubicBezTo>
                    <a:pt x="225" y="283"/>
                    <a:pt x="290" y="194"/>
                    <a:pt x="411" y="194"/>
                  </a:cubicBezTo>
                  <a:cubicBezTo>
                    <a:pt x="504" y="194"/>
                    <a:pt x="600" y="259"/>
                    <a:pt x="600" y="367"/>
                  </a:cubicBezTo>
                  <a:cubicBezTo>
                    <a:pt x="600" y="834"/>
                    <a:pt x="600" y="834"/>
                    <a:pt x="600" y="834"/>
                  </a:cubicBezTo>
                  <a:cubicBezTo>
                    <a:pt x="825" y="834"/>
                    <a:pt x="825" y="834"/>
                    <a:pt x="825" y="834"/>
                  </a:cubicBezTo>
                  <a:cubicBezTo>
                    <a:pt x="825" y="326"/>
                    <a:pt x="825" y="326"/>
                    <a:pt x="825" y="326"/>
                  </a:cubicBezTo>
                  <a:cubicBezTo>
                    <a:pt x="825" y="137"/>
                    <a:pt x="690" y="0"/>
                    <a:pt x="492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7" name="Google Shape;327;p47"/>
            <p:cNvSpPr/>
            <p:nvPr/>
          </p:nvSpPr>
          <p:spPr>
            <a:xfrm>
              <a:off x="8277225" y="2346325"/>
              <a:ext cx="1755775" cy="1563688"/>
            </a:xfrm>
            <a:custGeom>
              <a:avLst/>
              <a:gdLst/>
              <a:ahLst/>
              <a:cxnLst/>
              <a:rect l="l" t="t" r="r" b="b"/>
              <a:pathLst>
                <a:path w="1106" h="985" extrusionOk="0">
                  <a:moveTo>
                    <a:pt x="797" y="0"/>
                  </a:moveTo>
                  <a:lnTo>
                    <a:pt x="553" y="671"/>
                  </a:lnTo>
                  <a:lnTo>
                    <a:pt x="308" y="0"/>
                  </a:lnTo>
                  <a:lnTo>
                    <a:pt x="0" y="0"/>
                  </a:lnTo>
                  <a:lnTo>
                    <a:pt x="405" y="985"/>
                  </a:lnTo>
                  <a:lnTo>
                    <a:pt x="701" y="985"/>
                  </a:lnTo>
                  <a:lnTo>
                    <a:pt x="1106" y="0"/>
                  </a:lnTo>
                  <a:lnTo>
                    <a:pt x="79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8" name="Google Shape;328;p47"/>
            <p:cNvSpPr/>
            <p:nvPr/>
          </p:nvSpPr>
          <p:spPr>
            <a:xfrm>
              <a:off x="3138488" y="2319338"/>
              <a:ext cx="1630363" cy="1617663"/>
            </a:xfrm>
            <a:custGeom>
              <a:avLst/>
              <a:gdLst/>
              <a:ahLst/>
              <a:cxnLst/>
              <a:rect l="l" t="t" r="r" b="b"/>
              <a:pathLst>
                <a:path w="856" h="848" extrusionOk="0">
                  <a:moveTo>
                    <a:pt x="697" y="582"/>
                  </a:moveTo>
                  <a:cubicBezTo>
                    <a:pt x="602" y="652"/>
                    <a:pt x="548" y="669"/>
                    <a:pt x="462" y="669"/>
                  </a:cubicBezTo>
                  <a:cubicBezTo>
                    <a:pt x="384" y="669"/>
                    <a:pt x="323" y="645"/>
                    <a:pt x="280" y="602"/>
                  </a:cubicBezTo>
                  <a:cubicBezTo>
                    <a:pt x="856" y="363"/>
                    <a:pt x="856" y="363"/>
                    <a:pt x="856" y="363"/>
                  </a:cubicBezTo>
                  <a:cubicBezTo>
                    <a:pt x="843" y="275"/>
                    <a:pt x="810" y="195"/>
                    <a:pt x="758" y="135"/>
                  </a:cubicBezTo>
                  <a:cubicBezTo>
                    <a:pt x="682" y="47"/>
                    <a:pt x="570" y="0"/>
                    <a:pt x="434" y="0"/>
                  </a:cubicBezTo>
                  <a:cubicBezTo>
                    <a:pt x="186" y="0"/>
                    <a:pt x="0" y="183"/>
                    <a:pt x="0" y="424"/>
                  </a:cubicBezTo>
                  <a:cubicBezTo>
                    <a:pt x="0" y="672"/>
                    <a:pt x="187" y="848"/>
                    <a:pt x="459" y="848"/>
                  </a:cubicBezTo>
                  <a:cubicBezTo>
                    <a:pt x="611" y="848"/>
                    <a:pt x="767" y="776"/>
                    <a:pt x="840" y="691"/>
                  </a:cubicBezTo>
                  <a:lnTo>
                    <a:pt x="697" y="582"/>
                  </a:lnTo>
                  <a:close/>
                  <a:moveTo>
                    <a:pt x="265" y="261"/>
                  </a:moveTo>
                  <a:cubicBezTo>
                    <a:pt x="303" y="210"/>
                    <a:pt x="364" y="179"/>
                    <a:pt x="438" y="179"/>
                  </a:cubicBezTo>
                  <a:cubicBezTo>
                    <a:pt x="519" y="179"/>
                    <a:pt x="581" y="226"/>
                    <a:pt x="612" y="294"/>
                  </a:cubicBezTo>
                  <a:cubicBezTo>
                    <a:pt x="219" y="457"/>
                    <a:pt x="219" y="457"/>
                    <a:pt x="219" y="457"/>
                  </a:cubicBezTo>
                  <a:cubicBezTo>
                    <a:pt x="208" y="374"/>
                    <a:pt x="230" y="308"/>
                    <a:pt x="265" y="26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9" name="Google Shape;329;p47"/>
            <p:cNvSpPr/>
            <p:nvPr/>
          </p:nvSpPr>
          <p:spPr>
            <a:xfrm>
              <a:off x="1685925" y="1879600"/>
              <a:ext cx="1409700" cy="2030413"/>
            </a:xfrm>
            <a:custGeom>
              <a:avLst/>
              <a:gdLst/>
              <a:ahLst/>
              <a:cxnLst/>
              <a:rect l="l" t="t" r="r" b="b"/>
              <a:pathLst>
                <a:path w="888" h="1279" extrusionOk="0">
                  <a:moveTo>
                    <a:pt x="888" y="1030"/>
                  </a:moveTo>
                  <a:lnTo>
                    <a:pt x="274" y="1030"/>
                  </a:lnTo>
                  <a:lnTo>
                    <a:pt x="274" y="0"/>
                  </a:lnTo>
                  <a:lnTo>
                    <a:pt x="0" y="0"/>
                  </a:lnTo>
                  <a:lnTo>
                    <a:pt x="0" y="1279"/>
                  </a:lnTo>
                  <a:lnTo>
                    <a:pt x="888" y="1279"/>
                  </a:lnTo>
                  <a:lnTo>
                    <a:pt x="888" y="103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0" name="Google Shape;330;p47"/>
            <p:cNvSpPr/>
            <p:nvPr/>
          </p:nvSpPr>
          <p:spPr>
            <a:xfrm>
              <a:off x="9966325" y="2319338"/>
              <a:ext cx="1677988" cy="1617663"/>
            </a:xfrm>
            <a:custGeom>
              <a:avLst/>
              <a:gdLst/>
              <a:ahLst/>
              <a:cxnLst/>
              <a:rect l="l" t="t" r="r" b="b"/>
              <a:pathLst>
                <a:path w="881" h="848" extrusionOk="0">
                  <a:moveTo>
                    <a:pt x="439" y="848"/>
                  </a:moveTo>
                  <a:cubicBezTo>
                    <a:pt x="193" y="848"/>
                    <a:pt x="0" y="664"/>
                    <a:pt x="0" y="424"/>
                  </a:cubicBezTo>
                  <a:cubicBezTo>
                    <a:pt x="0" y="186"/>
                    <a:pt x="194" y="0"/>
                    <a:pt x="442" y="0"/>
                  </a:cubicBezTo>
                  <a:cubicBezTo>
                    <a:pt x="688" y="0"/>
                    <a:pt x="881" y="184"/>
                    <a:pt x="881" y="424"/>
                  </a:cubicBezTo>
                  <a:cubicBezTo>
                    <a:pt x="881" y="662"/>
                    <a:pt x="687" y="848"/>
                    <a:pt x="439" y="848"/>
                  </a:cubicBezTo>
                  <a:moveTo>
                    <a:pt x="439" y="193"/>
                  </a:moveTo>
                  <a:cubicBezTo>
                    <a:pt x="313" y="193"/>
                    <a:pt x="222" y="288"/>
                    <a:pt x="222" y="424"/>
                  </a:cubicBezTo>
                  <a:cubicBezTo>
                    <a:pt x="222" y="553"/>
                    <a:pt x="319" y="655"/>
                    <a:pt x="442" y="655"/>
                  </a:cubicBezTo>
                  <a:cubicBezTo>
                    <a:pt x="568" y="655"/>
                    <a:pt x="659" y="557"/>
                    <a:pt x="659" y="424"/>
                  </a:cubicBezTo>
                  <a:cubicBezTo>
                    <a:pt x="659" y="295"/>
                    <a:pt x="562" y="193"/>
                    <a:pt x="439" y="193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1" name="Google Shape;331;p47"/>
            <p:cNvSpPr/>
            <p:nvPr/>
          </p:nvSpPr>
          <p:spPr>
            <a:xfrm>
              <a:off x="6664325" y="2319338"/>
              <a:ext cx="1679575" cy="1617663"/>
            </a:xfrm>
            <a:custGeom>
              <a:avLst/>
              <a:gdLst/>
              <a:ahLst/>
              <a:cxnLst/>
              <a:rect l="l" t="t" r="r" b="b"/>
              <a:pathLst>
                <a:path w="882" h="848" extrusionOk="0">
                  <a:moveTo>
                    <a:pt x="439" y="848"/>
                  </a:moveTo>
                  <a:cubicBezTo>
                    <a:pt x="193" y="848"/>
                    <a:pt x="0" y="664"/>
                    <a:pt x="0" y="424"/>
                  </a:cubicBezTo>
                  <a:cubicBezTo>
                    <a:pt x="0" y="186"/>
                    <a:pt x="195" y="0"/>
                    <a:pt x="442" y="0"/>
                  </a:cubicBezTo>
                  <a:cubicBezTo>
                    <a:pt x="689" y="0"/>
                    <a:pt x="882" y="184"/>
                    <a:pt x="882" y="424"/>
                  </a:cubicBezTo>
                  <a:cubicBezTo>
                    <a:pt x="882" y="662"/>
                    <a:pt x="687" y="848"/>
                    <a:pt x="439" y="848"/>
                  </a:cubicBezTo>
                  <a:moveTo>
                    <a:pt x="439" y="193"/>
                  </a:moveTo>
                  <a:cubicBezTo>
                    <a:pt x="314" y="193"/>
                    <a:pt x="222" y="288"/>
                    <a:pt x="222" y="424"/>
                  </a:cubicBezTo>
                  <a:cubicBezTo>
                    <a:pt x="222" y="553"/>
                    <a:pt x="319" y="655"/>
                    <a:pt x="442" y="655"/>
                  </a:cubicBezTo>
                  <a:cubicBezTo>
                    <a:pt x="568" y="655"/>
                    <a:pt x="660" y="557"/>
                    <a:pt x="660" y="424"/>
                  </a:cubicBezTo>
                  <a:cubicBezTo>
                    <a:pt x="660" y="295"/>
                    <a:pt x="563" y="193"/>
                    <a:pt x="439" y="193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32" name="Google Shape;332;p47"/>
          <p:cNvSpPr txBox="1">
            <a:spLocks noGrp="1"/>
          </p:cNvSpPr>
          <p:nvPr>
            <p:ph type="sldNum" idx="12"/>
          </p:nvPr>
        </p:nvSpPr>
        <p:spPr>
          <a:xfrm>
            <a:off x="11669529" y="6400800"/>
            <a:ext cx="438912" cy="1554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 sz="1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ctr">
              <a:spcBef>
                <a:spcPts val="0"/>
              </a:spcBef>
              <a:buNone/>
              <a:defRPr sz="1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ctr">
              <a:spcBef>
                <a:spcPts val="0"/>
              </a:spcBef>
              <a:buNone/>
              <a:defRPr sz="1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ctr">
              <a:spcBef>
                <a:spcPts val="0"/>
              </a:spcBef>
              <a:buNone/>
              <a:defRPr sz="1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ctr">
              <a:spcBef>
                <a:spcPts val="0"/>
              </a:spcBef>
              <a:buNone/>
              <a:defRPr sz="1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ctr">
              <a:spcBef>
                <a:spcPts val="0"/>
              </a:spcBef>
              <a:buNone/>
              <a:defRPr sz="1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ctr">
              <a:spcBef>
                <a:spcPts val="0"/>
              </a:spcBef>
              <a:buNone/>
              <a:defRPr sz="1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ctr">
              <a:spcBef>
                <a:spcPts val="0"/>
              </a:spcBef>
              <a:buNone/>
              <a:defRPr sz="1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ctr">
              <a:spcBef>
                <a:spcPts val="0"/>
              </a:spcBef>
              <a:buNone/>
              <a:defRPr sz="1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Slide">
  <p:cSld name="Blank Slide">
    <p:spTree>
      <p:nvGrpSpPr>
        <p:cNvPr id="1" name="Shape 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" name="Google Shape;334;p48"/>
          <p:cNvSpPr txBox="1">
            <a:spLocks noGrp="1"/>
          </p:cNvSpPr>
          <p:nvPr>
            <p:ph type="sldNum" idx="12"/>
          </p:nvPr>
        </p:nvSpPr>
        <p:spPr>
          <a:xfrm>
            <a:off x="11669529" y="6400800"/>
            <a:ext cx="438912" cy="1554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Blank Slide_Black">
  <p:cSld name="Blank Slide_Black">
    <p:bg>
      <p:bgPr>
        <a:solidFill>
          <a:srgbClr val="1E0113"/>
        </a:solidFill>
        <a:effectLst/>
      </p:bgPr>
    </p:bg>
    <p:spTree>
      <p:nvGrpSpPr>
        <p:cNvPr id="1" name="Shape 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" name="Google Shape;336;p49"/>
          <p:cNvSpPr txBox="1"/>
          <p:nvPr/>
        </p:nvSpPr>
        <p:spPr>
          <a:xfrm>
            <a:off x="1602289" y="6401580"/>
            <a:ext cx="4114800" cy="1538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2023 Lenovo Internal. All rights reserved.</a:t>
            </a:r>
            <a:endParaRPr sz="10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37" name="Google Shape;337;p49"/>
          <p:cNvGrpSpPr/>
          <p:nvPr/>
        </p:nvGrpSpPr>
        <p:grpSpPr>
          <a:xfrm>
            <a:off x="760413" y="6348283"/>
            <a:ext cx="777240" cy="259316"/>
            <a:chOff x="547688" y="952500"/>
            <a:chExt cx="12190413" cy="4067175"/>
          </a:xfrm>
        </p:grpSpPr>
        <p:sp>
          <p:nvSpPr>
            <p:cNvPr id="338" name="Google Shape;338;p49"/>
            <p:cNvSpPr/>
            <p:nvPr/>
          </p:nvSpPr>
          <p:spPr>
            <a:xfrm>
              <a:off x="547688" y="952500"/>
              <a:ext cx="12190413" cy="406717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9" name="Google Shape;339;p49"/>
            <p:cNvSpPr/>
            <p:nvPr/>
          </p:nvSpPr>
          <p:spPr>
            <a:xfrm>
              <a:off x="4922838" y="2319338"/>
              <a:ext cx="1571625" cy="1590675"/>
            </a:xfrm>
            <a:custGeom>
              <a:avLst/>
              <a:gdLst/>
              <a:ahLst/>
              <a:cxnLst/>
              <a:rect l="l" t="t" r="r" b="b"/>
              <a:pathLst>
                <a:path w="825" h="834" extrusionOk="0">
                  <a:moveTo>
                    <a:pt x="492" y="0"/>
                  </a:moveTo>
                  <a:cubicBezTo>
                    <a:pt x="398" y="0"/>
                    <a:pt x="291" y="44"/>
                    <a:pt x="225" y="132"/>
                  </a:cubicBezTo>
                  <a:cubicBezTo>
                    <a:pt x="225" y="132"/>
                    <a:pt x="225" y="132"/>
                    <a:pt x="225" y="132"/>
                  </a:cubicBezTo>
                  <a:cubicBezTo>
                    <a:pt x="225" y="132"/>
                    <a:pt x="225" y="132"/>
                    <a:pt x="225" y="132"/>
                  </a:cubicBezTo>
                  <a:cubicBezTo>
                    <a:pt x="225" y="14"/>
                    <a:pt x="225" y="14"/>
                    <a:pt x="225" y="14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0" y="834"/>
                    <a:pt x="0" y="834"/>
                    <a:pt x="0" y="834"/>
                  </a:cubicBezTo>
                  <a:cubicBezTo>
                    <a:pt x="225" y="834"/>
                    <a:pt x="225" y="834"/>
                    <a:pt x="225" y="834"/>
                  </a:cubicBezTo>
                  <a:cubicBezTo>
                    <a:pt x="225" y="367"/>
                    <a:pt x="225" y="367"/>
                    <a:pt x="225" y="367"/>
                  </a:cubicBezTo>
                  <a:cubicBezTo>
                    <a:pt x="225" y="283"/>
                    <a:pt x="290" y="194"/>
                    <a:pt x="411" y="194"/>
                  </a:cubicBezTo>
                  <a:cubicBezTo>
                    <a:pt x="504" y="194"/>
                    <a:pt x="600" y="259"/>
                    <a:pt x="600" y="367"/>
                  </a:cubicBezTo>
                  <a:cubicBezTo>
                    <a:pt x="600" y="834"/>
                    <a:pt x="600" y="834"/>
                    <a:pt x="600" y="834"/>
                  </a:cubicBezTo>
                  <a:cubicBezTo>
                    <a:pt x="825" y="834"/>
                    <a:pt x="825" y="834"/>
                    <a:pt x="825" y="834"/>
                  </a:cubicBezTo>
                  <a:cubicBezTo>
                    <a:pt x="825" y="326"/>
                    <a:pt x="825" y="326"/>
                    <a:pt x="825" y="326"/>
                  </a:cubicBezTo>
                  <a:cubicBezTo>
                    <a:pt x="825" y="137"/>
                    <a:pt x="690" y="0"/>
                    <a:pt x="492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0" name="Google Shape;340;p49"/>
            <p:cNvSpPr/>
            <p:nvPr/>
          </p:nvSpPr>
          <p:spPr>
            <a:xfrm>
              <a:off x="8277225" y="2346325"/>
              <a:ext cx="1755775" cy="1563688"/>
            </a:xfrm>
            <a:custGeom>
              <a:avLst/>
              <a:gdLst/>
              <a:ahLst/>
              <a:cxnLst/>
              <a:rect l="l" t="t" r="r" b="b"/>
              <a:pathLst>
                <a:path w="1106" h="985" extrusionOk="0">
                  <a:moveTo>
                    <a:pt x="797" y="0"/>
                  </a:moveTo>
                  <a:lnTo>
                    <a:pt x="553" y="671"/>
                  </a:lnTo>
                  <a:lnTo>
                    <a:pt x="308" y="0"/>
                  </a:lnTo>
                  <a:lnTo>
                    <a:pt x="0" y="0"/>
                  </a:lnTo>
                  <a:lnTo>
                    <a:pt x="405" y="985"/>
                  </a:lnTo>
                  <a:lnTo>
                    <a:pt x="701" y="985"/>
                  </a:lnTo>
                  <a:lnTo>
                    <a:pt x="1106" y="0"/>
                  </a:lnTo>
                  <a:lnTo>
                    <a:pt x="79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1" name="Google Shape;341;p49"/>
            <p:cNvSpPr/>
            <p:nvPr/>
          </p:nvSpPr>
          <p:spPr>
            <a:xfrm>
              <a:off x="3138488" y="2319338"/>
              <a:ext cx="1630363" cy="1617663"/>
            </a:xfrm>
            <a:custGeom>
              <a:avLst/>
              <a:gdLst/>
              <a:ahLst/>
              <a:cxnLst/>
              <a:rect l="l" t="t" r="r" b="b"/>
              <a:pathLst>
                <a:path w="856" h="848" extrusionOk="0">
                  <a:moveTo>
                    <a:pt x="697" y="582"/>
                  </a:moveTo>
                  <a:cubicBezTo>
                    <a:pt x="602" y="652"/>
                    <a:pt x="548" y="669"/>
                    <a:pt x="462" y="669"/>
                  </a:cubicBezTo>
                  <a:cubicBezTo>
                    <a:pt x="384" y="669"/>
                    <a:pt x="323" y="645"/>
                    <a:pt x="280" y="602"/>
                  </a:cubicBezTo>
                  <a:cubicBezTo>
                    <a:pt x="856" y="363"/>
                    <a:pt x="856" y="363"/>
                    <a:pt x="856" y="363"/>
                  </a:cubicBezTo>
                  <a:cubicBezTo>
                    <a:pt x="843" y="275"/>
                    <a:pt x="810" y="195"/>
                    <a:pt x="758" y="135"/>
                  </a:cubicBezTo>
                  <a:cubicBezTo>
                    <a:pt x="682" y="47"/>
                    <a:pt x="570" y="0"/>
                    <a:pt x="434" y="0"/>
                  </a:cubicBezTo>
                  <a:cubicBezTo>
                    <a:pt x="186" y="0"/>
                    <a:pt x="0" y="183"/>
                    <a:pt x="0" y="424"/>
                  </a:cubicBezTo>
                  <a:cubicBezTo>
                    <a:pt x="0" y="672"/>
                    <a:pt x="187" y="848"/>
                    <a:pt x="459" y="848"/>
                  </a:cubicBezTo>
                  <a:cubicBezTo>
                    <a:pt x="611" y="848"/>
                    <a:pt x="767" y="776"/>
                    <a:pt x="840" y="691"/>
                  </a:cubicBezTo>
                  <a:lnTo>
                    <a:pt x="697" y="582"/>
                  </a:lnTo>
                  <a:close/>
                  <a:moveTo>
                    <a:pt x="265" y="261"/>
                  </a:moveTo>
                  <a:cubicBezTo>
                    <a:pt x="303" y="210"/>
                    <a:pt x="364" y="179"/>
                    <a:pt x="438" y="179"/>
                  </a:cubicBezTo>
                  <a:cubicBezTo>
                    <a:pt x="519" y="179"/>
                    <a:pt x="581" y="226"/>
                    <a:pt x="612" y="294"/>
                  </a:cubicBezTo>
                  <a:cubicBezTo>
                    <a:pt x="219" y="457"/>
                    <a:pt x="219" y="457"/>
                    <a:pt x="219" y="457"/>
                  </a:cubicBezTo>
                  <a:cubicBezTo>
                    <a:pt x="208" y="374"/>
                    <a:pt x="230" y="308"/>
                    <a:pt x="265" y="26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2" name="Google Shape;342;p49"/>
            <p:cNvSpPr/>
            <p:nvPr/>
          </p:nvSpPr>
          <p:spPr>
            <a:xfrm>
              <a:off x="1685925" y="1879600"/>
              <a:ext cx="1409700" cy="2030413"/>
            </a:xfrm>
            <a:custGeom>
              <a:avLst/>
              <a:gdLst/>
              <a:ahLst/>
              <a:cxnLst/>
              <a:rect l="l" t="t" r="r" b="b"/>
              <a:pathLst>
                <a:path w="888" h="1279" extrusionOk="0">
                  <a:moveTo>
                    <a:pt x="888" y="1030"/>
                  </a:moveTo>
                  <a:lnTo>
                    <a:pt x="274" y="1030"/>
                  </a:lnTo>
                  <a:lnTo>
                    <a:pt x="274" y="0"/>
                  </a:lnTo>
                  <a:lnTo>
                    <a:pt x="0" y="0"/>
                  </a:lnTo>
                  <a:lnTo>
                    <a:pt x="0" y="1279"/>
                  </a:lnTo>
                  <a:lnTo>
                    <a:pt x="888" y="1279"/>
                  </a:lnTo>
                  <a:lnTo>
                    <a:pt x="888" y="103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3" name="Google Shape;343;p49"/>
            <p:cNvSpPr/>
            <p:nvPr/>
          </p:nvSpPr>
          <p:spPr>
            <a:xfrm>
              <a:off x="9966325" y="2319338"/>
              <a:ext cx="1677988" cy="1617663"/>
            </a:xfrm>
            <a:custGeom>
              <a:avLst/>
              <a:gdLst/>
              <a:ahLst/>
              <a:cxnLst/>
              <a:rect l="l" t="t" r="r" b="b"/>
              <a:pathLst>
                <a:path w="881" h="848" extrusionOk="0">
                  <a:moveTo>
                    <a:pt x="439" y="848"/>
                  </a:moveTo>
                  <a:cubicBezTo>
                    <a:pt x="193" y="848"/>
                    <a:pt x="0" y="664"/>
                    <a:pt x="0" y="424"/>
                  </a:cubicBezTo>
                  <a:cubicBezTo>
                    <a:pt x="0" y="186"/>
                    <a:pt x="194" y="0"/>
                    <a:pt x="442" y="0"/>
                  </a:cubicBezTo>
                  <a:cubicBezTo>
                    <a:pt x="688" y="0"/>
                    <a:pt x="881" y="184"/>
                    <a:pt x="881" y="424"/>
                  </a:cubicBezTo>
                  <a:cubicBezTo>
                    <a:pt x="881" y="662"/>
                    <a:pt x="687" y="848"/>
                    <a:pt x="439" y="848"/>
                  </a:cubicBezTo>
                  <a:moveTo>
                    <a:pt x="439" y="193"/>
                  </a:moveTo>
                  <a:cubicBezTo>
                    <a:pt x="313" y="193"/>
                    <a:pt x="222" y="288"/>
                    <a:pt x="222" y="424"/>
                  </a:cubicBezTo>
                  <a:cubicBezTo>
                    <a:pt x="222" y="553"/>
                    <a:pt x="319" y="655"/>
                    <a:pt x="442" y="655"/>
                  </a:cubicBezTo>
                  <a:cubicBezTo>
                    <a:pt x="568" y="655"/>
                    <a:pt x="659" y="557"/>
                    <a:pt x="659" y="424"/>
                  </a:cubicBezTo>
                  <a:cubicBezTo>
                    <a:pt x="659" y="295"/>
                    <a:pt x="562" y="193"/>
                    <a:pt x="439" y="193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4" name="Google Shape;344;p49"/>
            <p:cNvSpPr/>
            <p:nvPr/>
          </p:nvSpPr>
          <p:spPr>
            <a:xfrm>
              <a:off x="6664325" y="2319338"/>
              <a:ext cx="1679575" cy="1617663"/>
            </a:xfrm>
            <a:custGeom>
              <a:avLst/>
              <a:gdLst/>
              <a:ahLst/>
              <a:cxnLst/>
              <a:rect l="l" t="t" r="r" b="b"/>
              <a:pathLst>
                <a:path w="882" h="848" extrusionOk="0">
                  <a:moveTo>
                    <a:pt x="439" y="848"/>
                  </a:moveTo>
                  <a:cubicBezTo>
                    <a:pt x="193" y="848"/>
                    <a:pt x="0" y="664"/>
                    <a:pt x="0" y="424"/>
                  </a:cubicBezTo>
                  <a:cubicBezTo>
                    <a:pt x="0" y="186"/>
                    <a:pt x="195" y="0"/>
                    <a:pt x="442" y="0"/>
                  </a:cubicBezTo>
                  <a:cubicBezTo>
                    <a:pt x="689" y="0"/>
                    <a:pt x="882" y="184"/>
                    <a:pt x="882" y="424"/>
                  </a:cubicBezTo>
                  <a:cubicBezTo>
                    <a:pt x="882" y="662"/>
                    <a:pt x="687" y="848"/>
                    <a:pt x="439" y="848"/>
                  </a:cubicBezTo>
                  <a:moveTo>
                    <a:pt x="439" y="193"/>
                  </a:moveTo>
                  <a:cubicBezTo>
                    <a:pt x="314" y="193"/>
                    <a:pt x="222" y="288"/>
                    <a:pt x="222" y="424"/>
                  </a:cubicBezTo>
                  <a:cubicBezTo>
                    <a:pt x="222" y="553"/>
                    <a:pt x="319" y="655"/>
                    <a:pt x="442" y="655"/>
                  </a:cubicBezTo>
                  <a:cubicBezTo>
                    <a:pt x="568" y="655"/>
                    <a:pt x="660" y="557"/>
                    <a:pt x="660" y="424"/>
                  </a:cubicBezTo>
                  <a:cubicBezTo>
                    <a:pt x="660" y="295"/>
                    <a:pt x="563" y="193"/>
                    <a:pt x="439" y="193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45" name="Google Shape;345;p49"/>
          <p:cNvSpPr txBox="1">
            <a:spLocks noGrp="1"/>
          </p:cNvSpPr>
          <p:nvPr>
            <p:ph type="sldNum" idx="12"/>
          </p:nvPr>
        </p:nvSpPr>
        <p:spPr>
          <a:xfrm>
            <a:off x="11669529" y="6400800"/>
            <a:ext cx="438912" cy="1554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 sz="1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ctr">
              <a:spcBef>
                <a:spcPts val="0"/>
              </a:spcBef>
              <a:buNone/>
              <a:defRPr sz="1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ctr">
              <a:spcBef>
                <a:spcPts val="0"/>
              </a:spcBef>
              <a:buNone/>
              <a:defRPr sz="1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ctr">
              <a:spcBef>
                <a:spcPts val="0"/>
              </a:spcBef>
              <a:buNone/>
              <a:defRPr sz="1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ctr">
              <a:spcBef>
                <a:spcPts val="0"/>
              </a:spcBef>
              <a:buNone/>
              <a:defRPr sz="1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ctr">
              <a:spcBef>
                <a:spcPts val="0"/>
              </a:spcBef>
              <a:buNone/>
              <a:defRPr sz="1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ctr">
              <a:spcBef>
                <a:spcPts val="0"/>
              </a:spcBef>
              <a:buNone/>
              <a:defRPr sz="1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ctr">
              <a:spcBef>
                <a:spcPts val="0"/>
              </a:spcBef>
              <a:buNone/>
              <a:defRPr sz="1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ctr">
              <a:spcBef>
                <a:spcPts val="0"/>
              </a:spcBef>
              <a:buNone/>
              <a:defRPr sz="1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Closing Slide">
  <p:cSld name="Closing Slide">
    <p:bg>
      <p:bgPr>
        <a:solidFill>
          <a:schemeClr val="lt1"/>
        </a:solidFill>
        <a:effectLst/>
      </p:bgPr>
    </p:bg>
    <p:spTree>
      <p:nvGrpSpPr>
        <p:cNvPr id="1" name="Shape 3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7" name="Google Shape;347;p50"/>
          <p:cNvGrpSpPr/>
          <p:nvPr/>
        </p:nvGrpSpPr>
        <p:grpSpPr>
          <a:xfrm>
            <a:off x="1538947" y="3561907"/>
            <a:ext cx="7851377" cy="1769127"/>
            <a:chOff x="541049" y="2649538"/>
            <a:chExt cx="9285724" cy="2092325"/>
          </a:xfrm>
        </p:grpSpPr>
        <p:sp>
          <p:nvSpPr>
            <p:cNvPr id="348" name="Google Shape;348;p50"/>
            <p:cNvSpPr/>
            <p:nvPr/>
          </p:nvSpPr>
          <p:spPr>
            <a:xfrm>
              <a:off x="541049" y="2809876"/>
              <a:ext cx="963613" cy="1928813"/>
            </a:xfrm>
            <a:custGeom>
              <a:avLst/>
              <a:gdLst/>
              <a:ahLst/>
              <a:cxnLst/>
              <a:rect l="l" t="t" r="r" b="b"/>
              <a:pathLst>
                <a:path w="301" h="600" extrusionOk="0">
                  <a:moveTo>
                    <a:pt x="57" y="458"/>
                  </a:moveTo>
                  <a:cubicBezTo>
                    <a:pt x="57" y="235"/>
                    <a:pt x="57" y="235"/>
                    <a:pt x="57" y="235"/>
                  </a:cubicBezTo>
                  <a:cubicBezTo>
                    <a:pt x="0" y="235"/>
                    <a:pt x="0" y="235"/>
                    <a:pt x="0" y="235"/>
                  </a:cubicBezTo>
                  <a:cubicBezTo>
                    <a:pt x="0" y="121"/>
                    <a:pt x="0" y="121"/>
                    <a:pt x="0" y="121"/>
                  </a:cubicBezTo>
                  <a:cubicBezTo>
                    <a:pt x="57" y="121"/>
                    <a:pt x="57" y="121"/>
                    <a:pt x="57" y="121"/>
                  </a:cubicBezTo>
                  <a:cubicBezTo>
                    <a:pt x="57" y="0"/>
                    <a:pt x="57" y="0"/>
                    <a:pt x="57" y="0"/>
                  </a:cubicBezTo>
                  <a:cubicBezTo>
                    <a:pt x="190" y="0"/>
                    <a:pt x="190" y="0"/>
                    <a:pt x="190" y="0"/>
                  </a:cubicBezTo>
                  <a:cubicBezTo>
                    <a:pt x="190" y="121"/>
                    <a:pt x="190" y="121"/>
                    <a:pt x="190" y="121"/>
                  </a:cubicBezTo>
                  <a:cubicBezTo>
                    <a:pt x="301" y="121"/>
                    <a:pt x="301" y="121"/>
                    <a:pt x="301" y="121"/>
                  </a:cubicBezTo>
                  <a:cubicBezTo>
                    <a:pt x="301" y="235"/>
                    <a:pt x="301" y="235"/>
                    <a:pt x="301" y="235"/>
                  </a:cubicBezTo>
                  <a:cubicBezTo>
                    <a:pt x="190" y="235"/>
                    <a:pt x="190" y="235"/>
                    <a:pt x="190" y="235"/>
                  </a:cubicBezTo>
                  <a:cubicBezTo>
                    <a:pt x="190" y="436"/>
                    <a:pt x="190" y="436"/>
                    <a:pt x="190" y="436"/>
                  </a:cubicBezTo>
                  <a:cubicBezTo>
                    <a:pt x="190" y="467"/>
                    <a:pt x="203" y="482"/>
                    <a:pt x="233" y="482"/>
                  </a:cubicBezTo>
                  <a:cubicBezTo>
                    <a:pt x="258" y="482"/>
                    <a:pt x="280" y="476"/>
                    <a:pt x="299" y="465"/>
                  </a:cubicBezTo>
                  <a:cubicBezTo>
                    <a:pt x="299" y="573"/>
                    <a:pt x="299" y="573"/>
                    <a:pt x="299" y="573"/>
                  </a:cubicBezTo>
                  <a:cubicBezTo>
                    <a:pt x="271" y="590"/>
                    <a:pt x="239" y="600"/>
                    <a:pt x="194" y="600"/>
                  </a:cubicBezTo>
                  <a:cubicBezTo>
                    <a:pt x="112" y="600"/>
                    <a:pt x="57" y="568"/>
                    <a:pt x="57" y="458"/>
                  </a:cubicBezTo>
                  <a:close/>
                </a:path>
              </a:pathLst>
            </a:custGeom>
            <a:solidFill>
              <a:srgbClr val="E1251B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9" name="Google Shape;349;p50"/>
            <p:cNvSpPr/>
            <p:nvPr/>
          </p:nvSpPr>
          <p:spPr>
            <a:xfrm>
              <a:off x="1708151" y="2649538"/>
              <a:ext cx="1382713" cy="2063750"/>
            </a:xfrm>
            <a:custGeom>
              <a:avLst/>
              <a:gdLst/>
              <a:ahLst/>
              <a:cxnLst/>
              <a:rect l="l" t="t" r="r" b="b"/>
              <a:pathLst>
                <a:path w="432" h="642" extrusionOk="0">
                  <a:moveTo>
                    <a:pt x="0" y="0"/>
                  </a:moveTo>
                  <a:cubicBezTo>
                    <a:pt x="134" y="0"/>
                    <a:pt x="134" y="0"/>
                    <a:pt x="134" y="0"/>
                  </a:cubicBezTo>
                  <a:cubicBezTo>
                    <a:pt x="134" y="237"/>
                    <a:pt x="134" y="237"/>
                    <a:pt x="134" y="237"/>
                  </a:cubicBezTo>
                  <a:cubicBezTo>
                    <a:pt x="165" y="198"/>
                    <a:pt x="204" y="162"/>
                    <a:pt x="272" y="162"/>
                  </a:cubicBezTo>
                  <a:cubicBezTo>
                    <a:pt x="373" y="162"/>
                    <a:pt x="432" y="229"/>
                    <a:pt x="432" y="337"/>
                  </a:cubicBezTo>
                  <a:cubicBezTo>
                    <a:pt x="432" y="642"/>
                    <a:pt x="432" y="642"/>
                    <a:pt x="432" y="642"/>
                  </a:cubicBezTo>
                  <a:cubicBezTo>
                    <a:pt x="298" y="642"/>
                    <a:pt x="298" y="642"/>
                    <a:pt x="298" y="642"/>
                  </a:cubicBezTo>
                  <a:cubicBezTo>
                    <a:pt x="298" y="379"/>
                    <a:pt x="298" y="379"/>
                    <a:pt x="298" y="379"/>
                  </a:cubicBezTo>
                  <a:cubicBezTo>
                    <a:pt x="298" y="316"/>
                    <a:pt x="269" y="283"/>
                    <a:pt x="218" y="283"/>
                  </a:cubicBezTo>
                  <a:cubicBezTo>
                    <a:pt x="166" y="283"/>
                    <a:pt x="134" y="316"/>
                    <a:pt x="134" y="379"/>
                  </a:cubicBezTo>
                  <a:cubicBezTo>
                    <a:pt x="134" y="642"/>
                    <a:pt x="134" y="642"/>
                    <a:pt x="134" y="642"/>
                  </a:cubicBezTo>
                  <a:cubicBezTo>
                    <a:pt x="0" y="642"/>
                    <a:pt x="0" y="642"/>
                    <a:pt x="0" y="642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E1251B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0" name="Google Shape;350;p50"/>
            <p:cNvSpPr/>
            <p:nvPr/>
          </p:nvSpPr>
          <p:spPr>
            <a:xfrm>
              <a:off x="3261304" y="3179763"/>
              <a:ext cx="1390650" cy="1562100"/>
            </a:xfrm>
            <a:custGeom>
              <a:avLst/>
              <a:gdLst/>
              <a:ahLst/>
              <a:cxnLst/>
              <a:rect l="l" t="t" r="r" b="b"/>
              <a:pathLst>
                <a:path w="434" h="486" extrusionOk="0">
                  <a:moveTo>
                    <a:pt x="0" y="342"/>
                  </a:moveTo>
                  <a:cubicBezTo>
                    <a:pt x="0" y="340"/>
                    <a:pt x="0" y="340"/>
                    <a:pt x="0" y="340"/>
                  </a:cubicBezTo>
                  <a:cubicBezTo>
                    <a:pt x="0" y="237"/>
                    <a:pt x="78" y="189"/>
                    <a:pt x="190" y="189"/>
                  </a:cubicBezTo>
                  <a:cubicBezTo>
                    <a:pt x="237" y="189"/>
                    <a:pt x="272" y="197"/>
                    <a:pt x="305" y="209"/>
                  </a:cubicBezTo>
                  <a:cubicBezTo>
                    <a:pt x="305" y="201"/>
                    <a:pt x="305" y="201"/>
                    <a:pt x="305" y="201"/>
                  </a:cubicBezTo>
                  <a:cubicBezTo>
                    <a:pt x="305" y="145"/>
                    <a:pt x="271" y="115"/>
                    <a:pt x="204" y="115"/>
                  </a:cubicBezTo>
                  <a:cubicBezTo>
                    <a:pt x="153" y="115"/>
                    <a:pt x="117" y="124"/>
                    <a:pt x="74" y="140"/>
                  </a:cubicBezTo>
                  <a:cubicBezTo>
                    <a:pt x="40" y="38"/>
                    <a:pt x="40" y="38"/>
                    <a:pt x="40" y="38"/>
                  </a:cubicBezTo>
                  <a:cubicBezTo>
                    <a:pt x="92" y="15"/>
                    <a:pt x="143" y="0"/>
                    <a:pt x="223" y="0"/>
                  </a:cubicBezTo>
                  <a:cubicBezTo>
                    <a:pt x="296" y="0"/>
                    <a:pt x="349" y="20"/>
                    <a:pt x="383" y="53"/>
                  </a:cubicBezTo>
                  <a:cubicBezTo>
                    <a:pt x="418" y="88"/>
                    <a:pt x="434" y="140"/>
                    <a:pt x="434" y="204"/>
                  </a:cubicBezTo>
                  <a:cubicBezTo>
                    <a:pt x="434" y="477"/>
                    <a:pt x="434" y="477"/>
                    <a:pt x="434" y="477"/>
                  </a:cubicBezTo>
                  <a:cubicBezTo>
                    <a:pt x="304" y="477"/>
                    <a:pt x="304" y="477"/>
                    <a:pt x="304" y="477"/>
                  </a:cubicBezTo>
                  <a:cubicBezTo>
                    <a:pt x="304" y="426"/>
                    <a:pt x="304" y="426"/>
                    <a:pt x="304" y="426"/>
                  </a:cubicBezTo>
                  <a:cubicBezTo>
                    <a:pt x="272" y="462"/>
                    <a:pt x="227" y="486"/>
                    <a:pt x="162" y="486"/>
                  </a:cubicBezTo>
                  <a:cubicBezTo>
                    <a:pt x="73" y="486"/>
                    <a:pt x="0" y="435"/>
                    <a:pt x="0" y="342"/>
                  </a:cubicBezTo>
                  <a:close/>
                  <a:moveTo>
                    <a:pt x="307" y="311"/>
                  </a:moveTo>
                  <a:cubicBezTo>
                    <a:pt x="307" y="287"/>
                    <a:pt x="307" y="287"/>
                    <a:pt x="307" y="287"/>
                  </a:cubicBezTo>
                  <a:cubicBezTo>
                    <a:pt x="284" y="277"/>
                    <a:pt x="254" y="270"/>
                    <a:pt x="222" y="270"/>
                  </a:cubicBezTo>
                  <a:cubicBezTo>
                    <a:pt x="164" y="270"/>
                    <a:pt x="129" y="292"/>
                    <a:pt x="129" y="335"/>
                  </a:cubicBezTo>
                  <a:cubicBezTo>
                    <a:pt x="129" y="336"/>
                    <a:pt x="129" y="336"/>
                    <a:pt x="129" y="336"/>
                  </a:cubicBezTo>
                  <a:cubicBezTo>
                    <a:pt x="129" y="372"/>
                    <a:pt x="159" y="394"/>
                    <a:pt x="202" y="394"/>
                  </a:cubicBezTo>
                  <a:cubicBezTo>
                    <a:pt x="265" y="394"/>
                    <a:pt x="307" y="359"/>
                    <a:pt x="307" y="311"/>
                  </a:cubicBezTo>
                  <a:close/>
                </a:path>
              </a:pathLst>
            </a:custGeom>
            <a:solidFill>
              <a:srgbClr val="E1251B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1" name="Google Shape;351;p50"/>
            <p:cNvSpPr/>
            <p:nvPr/>
          </p:nvSpPr>
          <p:spPr>
            <a:xfrm>
              <a:off x="4859916" y="3170238"/>
              <a:ext cx="1384300" cy="1543050"/>
            </a:xfrm>
            <a:custGeom>
              <a:avLst/>
              <a:gdLst/>
              <a:ahLst/>
              <a:cxnLst/>
              <a:rect l="l" t="t" r="r" b="b"/>
              <a:pathLst>
                <a:path w="432" h="480" extrusionOk="0">
                  <a:moveTo>
                    <a:pt x="0" y="9"/>
                  </a:moveTo>
                  <a:cubicBezTo>
                    <a:pt x="133" y="9"/>
                    <a:pt x="133" y="9"/>
                    <a:pt x="133" y="9"/>
                  </a:cubicBezTo>
                  <a:cubicBezTo>
                    <a:pt x="133" y="75"/>
                    <a:pt x="133" y="75"/>
                    <a:pt x="133" y="75"/>
                  </a:cubicBezTo>
                  <a:cubicBezTo>
                    <a:pt x="164" y="36"/>
                    <a:pt x="204" y="0"/>
                    <a:pt x="272" y="0"/>
                  </a:cubicBezTo>
                  <a:cubicBezTo>
                    <a:pt x="373" y="0"/>
                    <a:pt x="432" y="67"/>
                    <a:pt x="432" y="175"/>
                  </a:cubicBezTo>
                  <a:cubicBezTo>
                    <a:pt x="432" y="480"/>
                    <a:pt x="432" y="480"/>
                    <a:pt x="432" y="480"/>
                  </a:cubicBezTo>
                  <a:cubicBezTo>
                    <a:pt x="298" y="480"/>
                    <a:pt x="298" y="480"/>
                    <a:pt x="298" y="480"/>
                  </a:cubicBezTo>
                  <a:cubicBezTo>
                    <a:pt x="298" y="217"/>
                    <a:pt x="298" y="217"/>
                    <a:pt x="298" y="217"/>
                  </a:cubicBezTo>
                  <a:cubicBezTo>
                    <a:pt x="298" y="154"/>
                    <a:pt x="268" y="121"/>
                    <a:pt x="217" y="121"/>
                  </a:cubicBezTo>
                  <a:cubicBezTo>
                    <a:pt x="166" y="121"/>
                    <a:pt x="133" y="154"/>
                    <a:pt x="133" y="217"/>
                  </a:cubicBezTo>
                  <a:cubicBezTo>
                    <a:pt x="133" y="480"/>
                    <a:pt x="133" y="480"/>
                    <a:pt x="133" y="480"/>
                  </a:cubicBezTo>
                  <a:cubicBezTo>
                    <a:pt x="0" y="480"/>
                    <a:pt x="0" y="480"/>
                    <a:pt x="0" y="480"/>
                  </a:cubicBezTo>
                  <a:lnTo>
                    <a:pt x="0" y="9"/>
                  </a:lnTo>
                  <a:close/>
                </a:path>
              </a:pathLst>
            </a:custGeom>
            <a:solidFill>
              <a:srgbClr val="E1251B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2" name="Google Shape;352;p50"/>
            <p:cNvSpPr/>
            <p:nvPr/>
          </p:nvSpPr>
          <p:spPr>
            <a:xfrm>
              <a:off x="6436593" y="2649538"/>
              <a:ext cx="1460500" cy="2063750"/>
            </a:xfrm>
            <a:custGeom>
              <a:avLst/>
              <a:gdLst/>
              <a:ahLst/>
              <a:cxnLst/>
              <a:rect l="l" t="t" r="r" b="b"/>
              <a:pathLst>
                <a:path w="920" h="1300" extrusionOk="0">
                  <a:moveTo>
                    <a:pt x="0" y="0"/>
                  </a:moveTo>
                  <a:lnTo>
                    <a:pt x="270" y="0"/>
                  </a:lnTo>
                  <a:lnTo>
                    <a:pt x="270" y="692"/>
                  </a:lnTo>
                  <a:lnTo>
                    <a:pt x="585" y="346"/>
                  </a:lnTo>
                  <a:lnTo>
                    <a:pt x="908" y="346"/>
                  </a:lnTo>
                  <a:lnTo>
                    <a:pt x="547" y="721"/>
                  </a:lnTo>
                  <a:lnTo>
                    <a:pt x="920" y="1300"/>
                  </a:lnTo>
                  <a:lnTo>
                    <a:pt x="609" y="1300"/>
                  </a:lnTo>
                  <a:lnTo>
                    <a:pt x="365" y="909"/>
                  </a:lnTo>
                  <a:lnTo>
                    <a:pt x="270" y="1010"/>
                  </a:lnTo>
                  <a:lnTo>
                    <a:pt x="270" y="1300"/>
                  </a:lnTo>
                  <a:lnTo>
                    <a:pt x="0" y="13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1251B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3" name="Google Shape;353;p50"/>
            <p:cNvSpPr/>
            <p:nvPr/>
          </p:nvSpPr>
          <p:spPr>
            <a:xfrm>
              <a:off x="7919896" y="3173413"/>
              <a:ext cx="1227138" cy="1568450"/>
            </a:xfrm>
            <a:custGeom>
              <a:avLst/>
              <a:gdLst/>
              <a:ahLst/>
              <a:cxnLst/>
              <a:rect l="l" t="t" r="r" b="b"/>
              <a:pathLst>
                <a:path w="383" h="488" extrusionOk="0">
                  <a:moveTo>
                    <a:pt x="0" y="417"/>
                  </a:moveTo>
                  <a:cubicBezTo>
                    <a:pt x="57" y="329"/>
                    <a:pt x="57" y="329"/>
                    <a:pt x="57" y="329"/>
                  </a:cubicBezTo>
                  <a:cubicBezTo>
                    <a:pt x="108" y="366"/>
                    <a:pt x="162" y="385"/>
                    <a:pt x="206" y="385"/>
                  </a:cubicBezTo>
                  <a:cubicBezTo>
                    <a:pt x="245" y="385"/>
                    <a:pt x="262" y="371"/>
                    <a:pt x="262" y="350"/>
                  </a:cubicBezTo>
                  <a:cubicBezTo>
                    <a:pt x="262" y="348"/>
                    <a:pt x="262" y="348"/>
                    <a:pt x="262" y="348"/>
                  </a:cubicBezTo>
                  <a:cubicBezTo>
                    <a:pt x="262" y="319"/>
                    <a:pt x="217" y="309"/>
                    <a:pt x="165" y="294"/>
                  </a:cubicBezTo>
                  <a:cubicBezTo>
                    <a:pt x="99" y="274"/>
                    <a:pt x="24" y="243"/>
                    <a:pt x="24" y="152"/>
                  </a:cubicBezTo>
                  <a:cubicBezTo>
                    <a:pt x="24" y="150"/>
                    <a:pt x="24" y="150"/>
                    <a:pt x="24" y="150"/>
                  </a:cubicBezTo>
                  <a:cubicBezTo>
                    <a:pt x="24" y="54"/>
                    <a:pt x="101" y="0"/>
                    <a:pt x="196" y="0"/>
                  </a:cubicBezTo>
                  <a:cubicBezTo>
                    <a:pt x="256" y="0"/>
                    <a:pt x="321" y="21"/>
                    <a:pt x="372" y="55"/>
                  </a:cubicBezTo>
                  <a:cubicBezTo>
                    <a:pt x="321" y="147"/>
                    <a:pt x="321" y="147"/>
                    <a:pt x="321" y="147"/>
                  </a:cubicBezTo>
                  <a:cubicBezTo>
                    <a:pt x="275" y="120"/>
                    <a:pt x="228" y="103"/>
                    <a:pt x="194" y="103"/>
                  </a:cubicBezTo>
                  <a:cubicBezTo>
                    <a:pt x="161" y="103"/>
                    <a:pt x="144" y="118"/>
                    <a:pt x="144" y="136"/>
                  </a:cubicBezTo>
                  <a:cubicBezTo>
                    <a:pt x="144" y="138"/>
                    <a:pt x="144" y="138"/>
                    <a:pt x="144" y="138"/>
                  </a:cubicBezTo>
                  <a:cubicBezTo>
                    <a:pt x="144" y="164"/>
                    <a:pt x="189" y="176"/>
                    <a:pt x="240" y="194"/>
                  </a:cubicBezTo>
                  <a:cubicBezTo>
                    <a:pt x="306" y="216"/>
                    <a:pt x="383" y="248"/>
                    <a:pt x="383" y="334"/>
                  </a:cubicBezTo>
                  <a:cubicBezTo>
                    <a:pt x="383" y="336"/>
                    <a:pt x="383" y="336"/>
                    <a:pt x="383" y="336"/>
                  </a:cubicBezTo>
                  <a:cubicBezTo>
                    <a:pt x="383" y="440"/>
                    <a:pt x="305" y="488"/>
                    <a:pt x="203" y="488"/>
                  </a:cubicBezTo>
                  <a:cubicBezTo>
                    <a:pt x="137" y="488"/>
                    <a:pt x="63" y="466"/>
                    <a:pt x="0" y="417"/>
                  </a:cubicBezTo>
                  <a:close/>
                </a:path>
              </a:pathLst>
            </a:custGeom>
            <a:solidFill>
              <a:srgbClr val="E1251B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4" name="Google Shape;354;p50"/>
            <p:cNvSpPr/>
            <p:nvPr/>
          </p:nvSpPr>
          <p:spPr>
            <a:xfrm>
              <a:off x="9282260" y="4167188"/>
              <a:ext cx="544513" cy="546100"/>
            </a:xfrm>
            <a:prstGeom prst="ellipse">
              <a:avLst/>
            </a:prstGeom>
            <a:solidFill>
              <a:srgbClr val="E1251B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55" name="Google Shape;355;p50"/>
          <p:cNvGrpSpPr/>
          <p:nvPr/>
        </p:nvGrpSpPr>
        <p:grpSpPr>
          <a:xfrm>
            <a:off x="9390324" y="936748"/>
            <a:ext cx="1965963" cy="1042086"/>
            <a:chOff x="4988072" y="501936"/>
            <a:chExt cx="1978802" cy="1051017"/>
          </a:xfrm>
        </p:grpSpPr>
        <p:sp>
          <p:nvSpPr>
            <p:cNvPr id="356" name="Google Shape;356;p50"/>
            <p:cNvSpPr/>
            <p:nvPr/>
          </p:nvSpPr>
          <p:spPr>
            <a:xfrm>
              <a:off x="5559016" y="501936"/>
              <a:ext cx="218094" cy="282813"/>
            </a:xfrm>
            <a:custGeom>
              <a:avLst/>
              <a:gdLst/>
              <a:ahLst/>
              <a:cxnLst/>
              <a:rect l="l" t="t" r="r" b="b"/>
              <a:pathLst>
                <a:path w="502" h="651" extrusionOk="0">
                  <a:moveTo>
                    <a:pt x="0" y="550"/>
                  </a:moveTo>
                  <a:cubicBezTo>
                    <a:pt x="83" y="451"/>
                    <a:pt x="83" y="451"/>
                    <a:pt x="83" y="451"/>
                  </a:cubicBezTo>
                  <a:cubicBezTo>
                    <a:pt x="140" y="498"/>
                    <a:pt x="200" y="528"/>
                    <a:pt x="272" y="528"/>
                  </a:cubicBezTo>
                  <a:cubicBezTo>
                    <a:pt x="329" y="528"/>
                    <a:pt x="363" y="506"/>
                    <a:pt x="363" y="469"/>
                  </a:cubicBezTo>
                  <a:cubicBezTo>
                    <a:pt x="363" y="467"/>
                    <a:pt x="363" y="467"/>
                    <a:pt x="363" y="467"/>
                  </a:cubicBezTo>
                  <a:cubicBezTo>
                    <a:pt x="363" y="431"/>
                    <a:pt x="342" y="413"/>
                    <a:pt x="236" y="386"/>
                  </a:cubicBezTo>
                  <a:cubicBezTo>
                    <a:pt x="108" y="354"/>
                    <a:pt x="26" y="318"/>
                    <a:pt x="26" y="192"/>
                  </a:cubicBezTo>
                  <a:cubicBezTo>
                    <a:pt x="26" y="191"/>
                    <a:pt x="26" y="191"/>
                    <a:pt x="26" y="191"/>
                  </a:cubicBezTo>
                  <a:cubicBezTo>
                    <a:pt x="26" y="76"/>
                    <a:pt x="118" y="0"/>
                    <a:pt x="247" y="0"/>
                  </a:cubicBezTo>
                  <a:cubicBezTo>
                    <a:pt x="340" y="0"/>
                    <a:pt x="419" y="29"/>
                    <a:pt x="483" y="80"/>
                  </a:cubicBezTo>
                  <a:cubicBezTo>
                    <a:pt x="410" y="185"/>
                    <a:pt x="410" y="185"/>
                    <a:pt x="410" y="185"/>
                  </a:cubicBezTo>
                  <a:cubicBezTo>
                    <a:pt x="354" y="146"/>
                    <a:pt x="299" y="123"/>
                    <a:pt x="246" y="123"/>
                  </a:cubicBezTo>
                  <a:cubicBezTo>
                    <a:pt x="192" y="123"/>
                    <a:pt x="164" y="147"/>
                    <a:pt x="164" y="178"/>
                  </a:cubicBezTo>
                  <a:cubicBezTo>
                    <a:pt x="164" y="180"/>
                    <a:pt x="164" y="180"/>
                    <a:pt x="164" y="180"/>
                  </a:cubicBezTo>
                  <a:cubicBezTo>
                    <a:pt x="164" y="221"/>
                    <a:pt x="191" y="235"/>
                    <a:pt x="301" y="263"/>
                  </a:cubicBezTo>
                  <a:cubicBezTo>
                    <a:pt x="429" y="297"/>
                    <a:pt x="502" y="343"/>
                    <a:pt x="502" y="453"/>
                  </a:cubicBezTo>
                  <a:cubicBezTo>
                    <a:pt x="502" y="455"/>
                    <a:pt x="502" y="455"/>
                    <a:pt x="502" y="455"/>
                  </a:cubicBezTo>
                  <a:cubicBezTo>
                    <a:pt x="502" y="581"/>
                    <a:pt x="406" y="651"/>
                    <a:pt x="269" y="651"/>
                  </a:cubicBezTo>
                  <a:cubicBezTo>
                    <a:pt x="173" y="651"/>
                    <a:pt x="76" y="618"/>
                    <a:pt x="0" y="550"/>
                  </a:cubicBezTo>
                  <a:close/>
                </a:path>
              </a:pathLst>
            </a:custGeom>
            <a:solidFill>
              <a:srgbClr val="E1251B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7" name="Google Shape;357;p50"/>
            <p:cNvSpPr/>
            <p:nvPr/>
          </p:nvSpPr>
          <p:spPr>
            <a:xfrm>
              <a:off x="5791295" y="566212"/>
              <a:ext cx="322264" cy="214547"/>
            </a:xfrm>
            <a:custGeom>
              <a:avLst/>
              <a:gdLst/>
              <a:ahLst/>
              <a:cxnLst/>
              <a:rect l="l" t="t" r="r" b="b"/>
              <a:pathLst>
                <a:path w="741" h="494" extrusionOk="0">
                  <a:moveTo>
                    <a:pt x="0" y="9"/>
                  </a:moveTo>
                  <a:cubicBezTo>
                    <a:pt x="138" y="9"/>
                    <a:pt x="138" y="9"/>
                    <a:pt x="138" y="9"/>
                  </a:cubicBezTo>
                  <a:cubicBezTo>
                    <a:pt x="138" y="78"/>
                    <a:pt x="138" y="78"/>
                    <a:pt x="138" y="78"/>
                  </a:cubicBezTo>
                  <a:cubicBezTo>
                    <a:pt x="170" y="37"/>
                    <a:pt x="211" y="0"/>
                    <a:pt x="281" y="0"/>
                  </a:cubicBezTo>
                  <a:cubicBezTo>
                    <a:pt x="344" y="0"/>
                    <a:pt x="392" y="28"/>
                    <a:pt x="418" y="77"/>
                  </a:cubicBezTo>
                  <a:cubicBezTo>
                    <a:pt x="460" y="27"/>
                    <a:pt x="511" y="0"/>
                    <a:pt x="577" y="0"/>
                  </a:cubicBezTo>
                  <a:cubicBezTo>
                    <a:pt x="679" y="0"/>
                    <a:pt x="741" y="62"/>
                    <a:pt x="741" y="178"/>
                  </a:cubicBezTo>
                  <a:cubicBezTo>
                    <a:pt x="741" y="494"/>
                    <a:pt x="741" y="494"/>
                    <a:pt x="741" y="494"/>
                  </a:cubicBezTo>
                  <a:cubicBezTo>
                    <a:pt x="603" y="494"/>
                    <a:pt x="603" y="494"/>
                    <a:pt x="603" y="494"/>
                  </a:cubicBezTo>
                  <a:cubicBezTo>
                    <a:pt x="603" y="224"/>
                    <a:pt x="603" y="224"/>
                    <a:pt x="603" y="224"/>
                  </a:cubicBezTo>
                  <a:cubicBezTo>
                    <a:pt x="603" y="159"/>
                    <a:pt x="574" y="125"/>
                    <a:pt x="523" y="125"/>
                  </a:cubicBezTo>
                  <a:cubicBezTo>
                    <a:pt x="471" y="125"/>
                    <a:pt x="439" y="159"/>
                    <a:pt x="439" y="224"/>
                  </a:cubicBezTo>
                  <a:cubicBezTo>
                    <a:pt x="439" y="494"/>
                    <a:pt x="439" y="494"/>
                    <a:pt x="439" y="494"/>
                  </a:cubicBezTo>
                  <a:cubicBezTo>
                    <a:pt x="302" y="494"/>
                    <a:pt x="302" y="494"/>
                    <a:pt x="302" y="494"/>
                  </a:cubicBezTo>
                  <a:cubicBezTo>
                    <a:pt x="302" y="224"/>
                    <a:pt x="302" y="224"/>
                    <a:pt x="302" y="224"/>
                  </a:cubicBezTo>
                  <a:cubicBezTo>
                    <a:pt x="302" y="159"/>
                    <a:pt x="273" y="125"/>
                    <a:pt x="221" y="125"/>
                  </a:cubicBezTo>
                  <a:cubicBezTo>
                    <a:pt x="170" y="125"/>
                    <a:pt x="138" y="159"/>
                    <a:pt x="138" y="224"/>
                  </a:cubicBezTo>
                  <a:cubicBezTo>
                    <a:pt x="138" y="494"/>
                    <a:pt x="138" y="494"/>
                    <a:pt x="138" y="494"/>
                  </a:cubicBezTo>
                  <a:cubicBezTo>
                    <a:pt x="0" y="494"/>
                    <a:pt x="0" y="494"/>
                    <a:pt x="0" y="494"/>
                  </a:cubicBezTo>
                  <a:lnTo>
                    <a:pt x="0" y="9"/>
                  </a:lnTo>
                  <a:close/>
                </a:path>
              </a:pathLst>
            </a:custGeom>
            <a:solidFill>
              <a:srgbClr val="E1251B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8" name="Google Shape;358;p50"/>
            <p:cNvSpPr/>
            <p:nvPr/>
          </p:nvSpPr>
          <p:spPr>
            <a:xfrm>
              <a:off x="6125971" y="567985"/>
              <a:ext cx="193713" cy="216764"/>
            </a:xfrm>
            <a:custGeom>
              <a:avLst/>
              <a:gdLst/>
              <a:ahLst/>
              <a:cxnLst/>
              <a:rect l="l" t="t" r="r" b="b"/>
              <a:pathLst>
                <a:path w="446" h="499" extrusionOk="0">
                  <a:moveTo>
                    <a:pt x="0" y="351"/>
                  </a:moveTo>
                  <a:cubicBezTo>
                    <a:pt x="0" y="349"/>
                    <a:pt x="0" y="349"/>
                    <a:pt x="0" y="349"/>
                  </a:cubicBezTo>
                  <a:cubicBezTo>
                    <a:pt x="0" y="243"/>
                    <a:pt x="80" y="194"/>
                    <a:pt x="195" y="194"/>
                  </a:cubicBezTo>
                  <a:cubicBezTo>
                    <a:pt x="244" y="194"/>
                    <a:pt x="280" y="202"/>
                    <a:pt x="314" y="214"/>
                  </a:cubicBezTo>
                  <a:cubicBezTo>
                    <a:pt x="314" y="206"/>
                    <a:pt x="314" y="206"/>
                    <a:pt x="314" y="206"/>
                  </a:cubicBezTo>
                  <a:cubicBezTo>
                    <a:pt x="314" y="149"/>
                    <a:pt x="279" y="117"/>
                    <a:pt x="210" y="117"/>
                  </a:cubicBezTo>
                  <a:cubicBezTo>
                    <a:pt x="157" y="117"/>
                    <a:pt x="120" y="127"/>
                    <a:pt x="76" y="144"/>
                  </a:cubicBezTo>
                  <a:cubicBezTo>
                    <a:pt x="42" y="39"/>
                    <a:pt x="42" y="39"/>
                    <a:pt x="42" y="39"/>
                  </a:cubicBezTo>
                  <a:cubicBezTo>
                    <a:pt x="95" y="15"/>
                    <a:pt x="147" y="0"/>
                    <a:pt x="230" y="0"/>
                  </a:cubicBezTo>
                  <a:cubicBezTo>
                    <a:pt x="305" y="0"/>
                    <a:pt x="359" y="20"/>
                    <a:pt x="394" y="54"/>
                  </a:cubicBezTo>
                  <a:cubicBezTo>
                    <a:pt x="430" y="90"/>
                    <a:pt x="446" y="144"/>
                    <a:pt x="446" y="209"/>
                  </a:cubicBezTo>
                  <a:cubicBezTo>
                    <a:pt x="446" y="490"/>
                    <a:pt x="446" y="490"/>
                    <a:pt x="446" y="490"/>
                  </a:cubicBezTo>
                  <a:cubicBezTo>
                    <a:pt x="313" y="490"/>
                    <a:pt x="313" y="490"/>
                    <a:pt x="313" y="490"/>
                  </a:cubicBezTo>
                  <a:cubicBezTo>
                    <a:pt x="313" y="438"/>
                    <a:pt x="313" y="438"/>
                    <a:pt x="313" y="438"/>
                  </a:cubicBezTo>
                  <a:cubicBezTo>
                    <a:pt x="280" y="475"/>
                    <a:pt x="233" y="499"/>
                    <a:pt x="166" y="499"/>
                  </a:cubicBezTo>
                  <a:cubicBezTo>
                    <a:pt x="75" y="499"/>
                    <a:pt x="0" y="447"/>
                    <a:pt x="0" y="351"/>
                  </a:cubicBezTo>
                  <a:close/>
                  <a:moveTo>
                    <a:pt x="316" y="319"/>
                  </a:moveTo>
                  <a:cubicBezTo>
                    <a:pt x="316" y="295"/>
                    <a:pt x="316" y="295"/>
                    <a:pt x="316" y="295"/>
                  </a:cubicBezTo>
                  <a:cubicBezTo>
                    <a:pt x="292" y="284"/>
                    <a:pt x="262" y="277"/>
                    <a:pt x="228" y="277"/>
                  </a:cubicBezTo>
                  <a:cubicBezTo>
                    <a:pt x="169" y="277"/>
                    <a:pt x="133" y="300"/>
                    <a:pt x="133" y="344"/>
                  </a:cubicBezTo>
                  <a:cubicBezTo>
                    <a:pt x="133" y="346"/>
                    <a:pt x="133" y="346"/>
                    <a:pt x="133" y="346"/>
                  </a:cubicBezTo>
                  <a:cubicBezTo>
                    <a:pt x="133" y="383"/>
                    <a:pt x="164" y="404"/>
                    <a:pt x="208" y="404"/>
                  </a:cubicBezTo>
                  <a:cubicBezTo>
                    <a:pt x="272" y="404"/>
                    <a:pt x="316" y="369"/>
                    <a:pt x="316" y="319"/>
                  </a:cubicBezTo>
                  <a:close/>
                </a:path>
              </a:pathLst>
            </a:custGeom>
            <a:solidFill>
              <a:srgbClr val="E1251B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9" name="Google Shape;359;p50"/>
            <p:cNvSpPr/>
            <p:nvPr/>
          </p:nvSpPr>
          <p:spPr>
            <a:xfrm>
              <a:off x="6336529" y="564438"/>
              <a:ext cx="127665" cy="216321"/>
            </a:xfrm>
            <a:custGeom>
              <a:avLst/>
              <a:gdLst/>
              <a:ahLst/>
              <a:cxnLst/>
              <a:rect l="l" t="t" r="r" b="b"/>
              <a:pathLst>
                <a:path w="293" h="498" extrusionOk="0">
                  <a:moveTo>
                    <a:pt x="0" y="13"/>
                  </a:moveTo>
                  <a:cubicBezTo>
                    <a:pt x="138" y="13"/>
                    <a:pt x="138" y="13"/>
                    <a:pt x="138" y="13"/>
                  </a:cubicBezTo>
                  <a:cubicBezTo>
                    <a:pt x="138" y="111"/>
                    <a:pt x="138" y="111"/>
                    <a:pt x="138" y="111"/>
                  </a:cubicBezTo>
                  <a:cubicBezTo>
                    <a:pt x="166" y="44"/>
                    <a:pt x="211" y="0"/>
                    <a:pt x="293" y="4"/>
                  </a:cubicBezTo>
                  <a:cubicBezTo>
                    <a:pt x="293" y="148"/>
                    <a:pt x="293" y="148"/>
                    <a:pt x="293" y="148"/>
                  </a:cubicBezTo>
                  <a:cubicBezTo>
                    <a:pt x="285" y="148"/>
                    <a:pt x="285" y="148"/>
                    <a:pt x="285" y="148"/>
                  </a:cubicBezTo>
                  <a:cubicBezTo>
                    <a:pt x="194" y="148"/>
                    <a:pt x="138" y="203"/>
                    <a:pt x="138" y="319"/>
                  </a:cubicBezTo>
                  <a:cubicBezTo>
                    <a:pt x="138" y="498"/>
                    <a:pt x="138" y="498"/>
                    <a:pt x="138" y="498"/>
                  </a:cubicBezTo>
                  <a:cubicBezTo>
                    <a:pt x="0" y="498"/>
                    <a:pt x="0" y="498"/>
                    <a:pt x="0" y="498"/>
                  </a:cubicBezTo>
                  <a:lnTo>
                    <a:pt x="0" y="13"/>
                  </a:lnTo>
                  <a:close/>
                </a:path>
              </a:pathLst>
            </a:custGeom>
            <a:solidFill>
              <a:srgbClr val="E1251B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0" name="Google Shape;360;p50"/>
            <p:cNvSpPr/>
            <p:nvPr/>
          </p:nvSpPr>
          <p:spPr>
            <a:xfrm>
              <a:off x="6475719" y="516121"/>
              <a:ext cx="134757" cy="268184"/>
            </a:xfrm>
            <a:custGeom>
              <a:avLst/>
              <a:gdLst/>
              <a:ahLst/>
              <a:cxnLst/>
              <a:rect l="l" t="t" r="r" b="b"/>
              <a:pathLst>
                <a:path w="310" h="617" extrusionOk="0">
                  <a:moveTo>
                    <a:pt x="58" y="472"/>
                  </a:moveTo>
                  <a:cubicBezTo>
                    <a:pt x="58" y="242"/>
                    <a:pt x="58" y="242"/>
                    <a:pt x="58" y="242"/>
                  </a:cubicBezTo>
                  <a:cubicBezTo>
                    <a:pt x="0" y="242"/>
                    <a:pt x="0" y="242"/>
                    <a:pt x="0" y="242"/>
                  </a:cubicBezTo>
                  <a:cubicBezTo>
                    <a:pt x="0" y="124"/>
                    <a:pt x="0" y="124"/>
                    <a:pt x="0" y="124"/>
                  </a:cubicBezTo>
                  <a:cubicBezTo>
                    <a:pt x="58" y="124"/>
                    <a:pt x="58" y="124"/>
                    <a:pt x="58" y="124"/>
                  </a:cubicBezTo>
                  <a:cubicBezTo>
                    <a:pt x="58" y="0"/>
                    <a:pt x="58" y="0"/>
                    <a:pt x="58" y="0"/>
                  </a:cubicBezTo>
                  <a:cubicBezTo>
                    <a:pt x="196" y="0"/>
                    <a:pt x="196" y="0"/>
                    <a:pt x="196" y="0"/>
                  </a:cubicBezTo>
                  <a:cubicBezTo>
                    <a:pt x="196" y="124"/>
                    <a:pt x="196" y="124"/>
                    <a:pt x="196" y="124"/>
                  </a:cubicBezTo>
                  <a:cubicBezTo>
                    <a:pt x="310" y="124"/>
                    <a:pt x="310" y="124"/>
                    <a:pt x="310" y="124"/>
                  </a:cubicBezTo>
                  <a:cubicBezTo>
                    <a:pt x="310" y="242"/>
                    <a:pt x="310" y="242"/>
                    <a:pt x="310" y="242"/>
                  </a:cubicBezTo>
                  <a:cubicBezTo>
                    <a:pt x="196" y="242"/>
                    <a:pt x="196" y="242"/>
                    <a:pt x="196" y="242"/>
                  </a:cubicBezTo>
                  <a:cubicBezTo>
                    <a:pt x="196" y="449"/>
                    <a:pt x="196" y="449"/>
                    <a:pt x="196" y="449"/>
                  </a:cubicBezTo>
                  <a:cubicBezTo>
                    <a:pt x="196" y="481"/>
                    <a:pt x="209" y="496"/>
                    <a:pt x="240" y="496"/>
                  </a:cubicBezTo>
                  <a:cubicBezTo>
                    <a:pt x="265" y="496"/>
                    <a:pt x="288" y="490"/>
                    <a:pt x="308" y="479"/>
                  </a:cubicBezTo>
                  <a:cubicBezTo>
                    <a:pt x="308" y="589"/>
                    <a:pt x="308" y="589"/>
                    <a:pt x="308" y="589"/>
                  </a:cubicBezTo>
                  <a:cubicBezTo>
                    <a:pt x="279" y="607"/>
                    <a:pt x="245" y="617"/>
                    <a:pt x="199" y="617"/>
                  </a:cubicBezTo>
                  <a:cubicBezTo>
                    <a:pt x="115" y="617"/>
                    <a:pt x="58" y="584"/>
                    <a:pt x="58" y="472"/>
                  </a:cubicBezTo>
                  <a:close/>
                </a:path>
              </a:pathLst>
            </a:custGeom>
            <a:solidFill>
              <a:srgbClr val="E1251B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1" name="Google Shape;361;p50"/>
            <p:cNvSpPr/>
            <p:nvPr/>
          </p:nvSpPr>
          <p:spPr>
            <a:xfrm>
              <a:off x="6618455" y="566212"/>
              <a:ext cx="207012" cy="219424"/>
            </a:xfrm>
            <a:custGeom>
              <a:avLst/>
              <a:gdLst/>
              <a:ahLst/>
              <a:cxnLst/>
              <a:rect l="l" t="t" r="r" b="b"/>
              <a:pathLst>
                <a:path w="476" h="505" extrusionOk="0">
                  <a:moveTo>
                    <a:pt x="0" y="254"/>
                  </a:moveTo>
                  <a:cubicBezTo>
                    <a:pt x="0" y="253"/>
                    <a:pt x="0" y="253"/>
                    <a:pt x="0" y="253"/>
                  </a:cubicBezTo>
                  <a:cubicBezTo>
                    <a:pt x="0" y="114"/>
                    <a:pt x="99" y="0"/>
                    <a:pt x="240" y="0"/>
                  </a:cubicBezTo>
                  <a:cubicBezTo>
                    <a:pt x="402" y="0"/>
                    <a:pt x="476" y="126"/>
                    <a:pt x="476" y="263"/>
                  </a:cubicBezTo>
                  <a:cubicBezTo>
                    <a:pt x="476" y="274"/>
                    <a:pt x="476" y="287"/>
                    <a:pt x="475" y="300"/>
                  </a:cubicBezTo>
                  <a:cubicBezTo>
                    <a:pt x="137" y="300"/>
                    <a:pt x="137" y="300"/>
                    <a:pt x="137" y="300"/>
                  </a:cubicBezTo>
                  <a:cubicBezTo>
                    <a:pt x="151" y="362"/>
                    <a:pt x="194" y="395"/>
                    <a:pt x="256" y="395"/>
                  </a:cubicBezTo>
                  <a:cubicBezTo>
                    <a:pt x="302" y="395"/>
                    <a:pt x="335" y="380"/>
                    <a:pt x="373" y="345"/>
                  </a:cubicBezTo>
                  <a:cubicBezTo>
                    <a:pt x="452" y="415"/>
                    <a:pt x="452" y="415"/>
                    <a:pt x="452" y="415"/>
                  </a:cubicBezTo>
                  <a:cubicBezTo>
                    <a:pt x="407" y="471"/>
                    <a:pt x="342" y="505"/>
                    <a:pt x="254" y="505"/>
                  </a:cubicBezTo>
                  <a:cubicBezTo>
                    <a:pt x="108" y="505"/>
                    <a:pt x="0" y="403"/>
                    <a:pt x="0" y="254"/>
                  </a:cubicBezTo>
                  <a:close/>
                  <a:moveTo>
                    <a:pt x="342" y="214"/>
                  </a:moveTo>
                  <a:cubicBezTo>
                    <a:pt x="334" y="152"/>
                    <a:pt x="298" y="111"/>
                    <a:pt x="240" y="111"/>
                  </a:cubicBezTo>
                  <a:cubicBezTo>
                    <a:pt x="183" y="111"/>
                    <a:pt x="146" y="151"/>
                    <a:pt x="135" y="214"/>
                  </a:cubicBezTo>
                  <a:lnTo>
                    <a:pt x="342" y="214"/>
                  </a:lnTo>
                  <a:close/>
                </a:path>
              </a:pathLst>
            </a:custGeom>
            <a:solidFill>
              <a:srgbClr val="E1251B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2" name="Google Shape;362;p50"/>
            <p:cNvSpPr/>
            <p:nvPr/>
          </p:nvSpPr>
          <p:spPr>
            <a:xfrm>
              <a:off x="6837879" y="564438"/>
              <a:ext cx="127221" cy="216321"/>
            </a:xfrm>
            <a:custGeom>
              <a:avLst/>
              <a:gdLst/>
              <a:ahLst/>
              <a:cxnLst/>
              <a:rect l="l" t="t" r="r" b="b"/>
              <a:pathLst>
                <a:path w="293" h="498" extrusionOk="0">
                  <a:moveTo>
                    <a:pt x="0" y="13"/>
                  </a:moveTo>
                  <a:cubicBezTo>
                    <a:pt x="138" y="13"/>
                    <a:pt x="138" y="13"/>
                    <a:pt x="138" y="13"/>
                  </a:cubicBezTo>
                  <a:cubicBezTo>
                    <a:pt x="138" y="111"/>
                    <a:pt x="138" y="111"/>
                    <a:pt x="138" y="111"/>
                  </a:cubicBezTo>
                  <a:cubicBezTo>
                    <a:pt x="166" y="44"/>
                    <a:pt x="211" y="0"/>
                    <a:pt x="293" y="4"/>
                  </a:cubicBezTo>
                  <a:cubicBezTo>
                    <a:pt x="293" y="148"/>
                    <a:pt x="293" y="148"/>
                    <a:pt x="293" y="148"/>
                  </a:cubicBezTo>
                  <a:cubicBezTo>
                    <a:pt x="285" y="148"/>
                    <a:pt x="285" y="148"/>
                    <a:pt x="285" y="148"/>
                  </a:cubicBezTo>
                  <a:cubicBezTo>
                    <a:pt x="194" y="148"/>
                    <a:pt x="138" y="203"/>
                    <a:pt x="138" y="319"/>
                  </a:cubicBezTo>
                  <a:cubicBezTo>
                    <a:pt x="138" y="498"/>
                    <a:pt x="138" y="498"/>
                    <a:pt x="138" y="498"/>
                  </a:cubicBezTo>
                  <a:cubicBezTo>
                    <a:pt x="0" y="498"/>
                    <a:pt x="0" y="498"/>
                    <a:pt x="0" y="498"/>
                  </a:cubicBezTo>
                  <a:lnTo>
                    <a:pt x="0" y="13"/>
                  </a:lnTo>
                  <a:close/>
                </a:path>
              </a:pathLst>
            </a:custGeom>
            <a:solidFill>
              <a:srgbClr val="E1251B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3" name="Google Shape;363;p50"/>
            <p:cNvSpPr/>
            <p:nvPr/>
          </p:nvSpPr>
          <p:spPr>
            <a:xfrm>
              <a:off x="4988072" y="888476"/>
              <a:ext cx="134757" cy="268628"/>
            </a:xfrm>
            <a:custGeom>
              <a:avLst/>
              <a:gdLst/>
              <a:ahLst/>
              <a:cxnLst/>
              <a:rect l="l" t="t" r="r" b="b"/>
              <a:pathLst>
                <a:path w="310" h="618" extrusionOk="0">
                  <a:moveTo>
                    <a:pt x="58" y="472"/>
                  </a:moveTo>
                  <a:cubicBezTo>
                    <a:pt x="58" y="242"/>
                    <a:pt x="58" y="242"/>
                    <a:pt x="58" y="242"/>
                  </a:cubicBezTo>
                  <a:cubicBezTo>
                    <a:pt x="0" y="242"/>
                    <a:pt x="0" y="242"/>
                    <a:pt x="0" y="242"/>
                  </a:cubicBezTo>
                  <a:cubicBezTo>
                    <a:pt x="0" y="124"/>
                    <a:pt x="0" y="124"/>
                    <a:pt x="0" y="124"/>
                  </a:cubicBezTo>
                  <a:cubicBezTo>
                    <a:pt x="58" y="124"/>
                    <a:pt x="58" y="124"/>
                    <a:pt x="58" y="124"/>
                  </a:cubicBezTo>
                  <a:cubicBezTo>
                    <a:pt x="58" y="0"/>
                    <a:pt x="58" y="0"/>
                    <a:pt x="58" y="0"/>
                  </a:cubicBezTo>
                  <a:cubicBezTo>
                    <a:pt x="195" y="0"/>
                    <a:pt x="195" y="0"/>
                    <a:pt x="195" y="0"/>
                  </a:cubicBezTo>
                  <a:cubicBezTo>
                    <a:pt x="195" y="124"/>
                    <a:pt x="195" y="124"/>
                    <a:pt x="195" y="124"/>
                  </a:cubicBezTo>
                  <a:cubicBezTo>
                    <a:pt x="310" y="124"/>
                    <a:pt x="310" y="124"/>
                    <a:pt x="310" y="124"/>
                  </a:cubicBezTo>
                  <a:cubicBezTo>
                    <a:pt x="310" y="242"/>
                    <a:pt x="310" y="242"/>
                    <a:pt x="310" y="242"/>
                  </a:cubicBezTo>
                  <a:cubicBezTo>
                    <a:pt x="195" y="242"/>
                    <a:pt x="195" y="242"/>
                    <a:pt x="195" y="242"/>
                  </a:cubicBezTo>
                  <a:cubicBezTo>
                    <a:pt x="195" y="449"/>
                    <a:pt x="195" y="449"/>
                    <a:pt x="195" y="449"/>
                  </a:cubicBezTo>
                  <a:cubicBezTo>
                    <a:pt x="195" y="481"/>
                    <a:pt x="209" y="496"/>
                    <a:pt x="240" y="496"/>
                  </a:cubicBezTo>
                  <a:cubicBezTo>
                    <a:pt x="265" y="496"/>
                    <a:pt x="288" y="490"/>
                    <a:pt x="308" y="479"/>
                  </a:cubicBezTo>
                  <a:cubicBezTo>
                    <a:pt x="308" y="590"/>
                    <a:pt x="308" y="590"/>
                    <a:pt x="308" y="590"/>
                  </a:cubicBezTo>
                  <a:cubicBezTo>
                    <a:pt x="279" y="607"/>
                    <a:pt x="245" y="618"/>
                    <a:pt x="199" y="618"/>
                  </a:cubicBezTo>
                  <a:cubicBezTo>
                    <a:pt x="115" y="618"/>
                    <a:pt x="58" y="584"/>
                    <a:pt x="58" y="472"/>
                  </a:cubicBezTo>
                  <a:close/>
                </a:path>
              </a:pathLst>
            </a:custGeom>
            <a:solidFill>
              <a:srgbClr val="E1251B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4" name="Google Shape;364;p50"/>
            <p:cNvSpPr/>
            <p:nvPr/>
          </p:nvSpPr>
          <p:spPr>
            <a:xfrm>
              <a:off x="5131251" y="938123"/>
              <a:ext cx="207455" cy="219867"/>
            </a:xfrm>
            <a:custGeom>
              <a:avLst/>
              <a:gdLst/>
              <a:ahLst/>
              <a:cxnLst/>
              <a:rect l="l" t="t" r="r" b="b"/>
              <a:pathLst>
                <a:path w="477" h="505" extrusionOk="0">
                  <a:moveTo>
                    <a:pt x="0" y="254"/>
                  </a:moveTo>
                  <a:cubicBezTo>
                    <a:pt x="0" y="253"/>
                    <a:pt x="0" y="253"/>
                    <a:pt x="0" y="253"/>
                  </a:cubicBezTo>
                  <a:cubicBezTo>
                    <a:pt x="0" y="114"/>
                    <a:pt x="99" y="0"/>
                    <a:pt x="240" y="0"/>
                  </a:cubicBezTo>
                  <a:cubicBezTo>
                    <a:pt x="402" y="0"/>
                    <a:pt x="477" y="126"/>
                    <a:pt x="477" y="263"/>
                  </a:cubicBezTo>
                  <a:cubicBezTo>
                    <a:pt x="477" y="274"/>
                    <a:pt x="476" y="287"/>
                    <a:pt x="475" y="300"/>
                  </a:cubicBezTo>
                  <a:cubicBezTo>
                    <a:pt x="137" y="300"/>
                    <a:pt x="137" y="300"/>
                    <a:pt x="137" y="300"/>
                  </a:cubicBezTo>
                  <a:cubicBezTo>
                    <a:pt x="151" y="362"/>
                    <a:pt x="194" y="395"/>
                    <a:pt x="256" y="395"/>
                  </a:cubicBezTo>
                  <a:cubicBezTo>
                    <a:pt x="302" y="395"/>
                    <a:pt x="335" y="380"/>
                    <a:pt x="373" y="345"/>
                  </a:cubicBezTo>
                  <a:cubicBezTo>
                    <a:pt x="452" y="415"/>
                    <a:pt x="452" y="415"/>
                    <a:pt x="452" y="415"/>
                  </a:cubicBezTo>
                  <a:cubicBezTo>
                    <a:pt x="407" y="471"/>
                    <a:pt x="342" y="505"/>
                    <a:pt x="254" y="505"/>
                  </a:cubicBezTo>
                  <a:cubicBezTo>
                    <a:pt x="108" y="505"/>
                    <a:pt x="0" y="403"/>
                    <a:pt x="0" y="254"/>
                  </a:cubicBezTo>
                  <a:close/>
                  <a:moveTo>
                    <a:pt x="343" y="214"/>
                  </a:moveTo>
                  <a:cubicBezTo>
                    <a:pt x="334" y="152"/>
                    <a:pt x="298" y="111"/>
                    <a:pt x="240" y="111"/>
                  </a:cubicBezTo>
                  <a:cubicBezTo>
                    <a:pt x="183" y="111"/>
                    <a:pt x="146" y="151"/>
                    <a:pt x="135" y="214"/>
                  </a:cubicBezTo>
                  <a:lnTo>
                    <a:pt x="343" y="214"/>
                  </a:lnTo>
                  <a:close/>
                </a:path>
              </a:pathLst>
            </a:custGeom>
            <a:solidFill>
              <a:srgbClr val="E1251B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5" name="Google Shape;365;p50"/>
            <p:cNvSpPr/>
            <p:nvPr/>
          </p:nvSpPr>
          <p:spPr>
            <a:xfrm>
              <a:off x="5348015" y="938123"/>
              <a:ext cx="195486" cy="219867"/>
            </a:xfrm>
            <a:custGeom>
              <a:avLst/>
              <a:gdLst/>
              <a:ahLst/>
              <a:cxnLst/>
              <a:rect l="l" t="t" r="r" b="b"/>
              <a:pathLst>
                <a:path w="450" h="505" extrusionOk="0">
                  <a:moveTo>
                    <a:pt x="0" y="254"/>
                  </a:moveTo>
                  <a:cubicBezTo>
                    <a:pt x="0" y="253"/>
                    <a:pt x="0" y="253"/>
                    <a:pt x="0" y="253"/>
                  </a:cubicBezTo>
                  <a:cubicBezTo>
                    <a:pt x="0" y="114"/>
                    <a:pt x="106" y="0"/>
                    <a:pt x="254" y="0"/>
                  </a:cubicBezTo>
                  <a:cubicBezTo>
                    <a:pt x="345" y="0"/>
                    <a:pt x="402" y="31"/>
                    <a:pt x="448" y="82"/>
                  </a:cubicBezTo>
                  <a:cubicBezTo>
                    <a:pt x="363" y="172"/>
                    <a:pt x="363" y="172"/>
                    <a:pt x="363" y="172"/>
                  </a:cubicBezTo>
                  <a:cubicBezTo>
                    <a:pt x="333" y="139"/>
                    <a:pt x="302" y="119"/>
                    <a:pt x="253" y="119"/>
                  </a:cubicBezTo>
                  <a:cubicBezTo>
                    <a:pt x="184" y="119"/>
                    <a:pt x="135" y="179"/>
                    <a:pt x="135" y="251"/>
                  </a:cubicBezTo>
                  <a:cubicBezTo>
                    <a:pt x="135" y="253"/>
                    <a:pt x="135" y="253"/>
                    <a:pt x="135" y="253"/>
                  </a:cubicBezTo>
                  <a:cubicBezTo>
                    <a:pt x="135" y="327"/>
                    <a:pt x="183" y="387"/>
                    <a:pt x="258" y="387"/>
                  </a:cubicBezTo>
                  <a:cubicBezTo>
                    <a:pt x="305" y="387"/>
                    <a:pt x="336" y="367"/>
                    <a:pt x="370" y="335"/>
                  </a:cubicBezTo>
                  <a:cubicBezTo>
                    <a:pt x="450" y="416"/>
                    <a:pt x="450" y="416"/>
                    <a:pt x="450" y="416"/>
                  </a:cubicBezTo>
                  <a:cubicBezTo>
                    <a:pt x="403" y="468"/>
                    <a:pt x="349" y="505"/>
                    <a:pt x="252" y="505"/>
                  </a:cubicBezTo>
                  <a:cubicBezTo>
                    <a:pt x="106" y="505"/>
                    <a:pt x="0" y="393"/>
                    <a:pt x="0" y="254"/>
                  </a:cubicBezTo>
                  <a:close/>
                </a:path>
              </a:pathLst>
            </a:custGeom>
            <a:solidFill>
              <a:srgbClr val="E1251B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6" name="Google Shape;366;p50"/>
            <p:cNvSpPr/>
            <p:nvPr/>
          </p:nvSpPr>
          <p:spPr>
            <a:xfrm>
              <a:off x="5553254" y="866312"/>
              <a:ext cx="193270" cy="286802"/>
            </a:xfrm>
            <a:custGeom>
              <a:avLst/>
              <a:gdLst/>
              <a:ahLst/>
              <a:cxnLst/>
              <a:rect l="l" t="t" r="r" b="b"/>
              <a:pathLst>
                <a:path w="445" h="660" extrusionOk="0">
                  <a:moveTo>
                    <a:pt x="0" y="0"/>
                  </a:moveTo>
                  <a:cubicBezTo>
                    <a:pt x="138" y="0"/>
                    <a:pt x="138" y="0"/>
                    <a:pt x="138" y="0"/>
                  </a:cubicBezTo>
                  <a:cubicBezTo>
                    <a:pt x="138" y="244"/>
                    <a:pt x="138" y="244"/>
                    <a:pt x="138" y="244"/>
                  </a:cubicBezTo>
                  <a:cubicBezTo>
                    <a:pt x="169" y="203"/>
                    <a:pt x="210" y="166"/>
                    <a:pt x="280" y="166"/>
                  </a:cubicBezTo>
                  <a:cubicBezTo>
                    <a:pt x="384" y="166"/>
                    <a:pt x="445" y="235"/>
                    <a:pt x="445" y="346"/>
                  </a:cubicBezTo>
                  <a:cubicBezTo>
                    <a:pt x="445" y="660"/>
                    <a:pt x="445" y="660"/>
                    <a:pt x="445" y="660"/>
                  </a:cubicBezTo>
                  <a:cubicBezTo>
                    <a:pt x="307" y="660"/>
                    <a:pt x="307" y="660"/>
                    <a:pt x="307" y="660"/>
                  </a:cubicBezTo>
                  <a:cubicBezTo>
                    <a:pt x="307" y="390"/>
                    <a:pt x="307" y="390"/>
                    <a:pt x="307" y="390"/>
                  </a:cubicBezTo>
                  <a:cubicBezTo>
                    <a:pt x="307" y="324"/>
                    <a:pt x="276" y="291"/>
                    <a:pt x="224" y="291"/>
                  </a:cubicBezTo>
                  <a:cubicBezTo>
                    <a:pt x="171" y="291"/>
                    <a:pt x="138" y="324"/>
                    <a:pt x="138" y="390"/>
                  </a:cubicBezTo>
                  <a:cubicBezTo>
                    <a:pt x="138" y="660"/>
                    <a:pt x="138" y="660"/>
                    <a:pt x="138" y="660"/>
                  </a:cubicBezTo>
                  <a:cubicBezTo>
                    <a:pt x="0" y="660"/>
                    <a:pt x="0" y="660"/>
                    <a:pt x="0" y="66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E1251B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7" name="Google Shape;367;p50"/>
            <p:cNvSpPr/>
            <p:nvPr/>
          </p:nvSpPr>
          <p:spPr>
            <a:xfrm>
              <a:off x="5762039" y="938123"/>
              <a:ext cx="192827" cy="214991"/>
            </a:xfrm>
            <a:custGeom>
              <a:avLst/>
              <a:gdLst/>
              <a:ahLst/>
              <a:cxnLst/>
              <a:rect l="l" t="t" r="r" b="b"/>
              <a:pathLst>
                <a:path w="444" h="494" extrusionOk="0">
                  <a:moveTo>
                    <a:pt x="0" y="9"/>
                  </a:moveTo>
                  <a:cubicBezTo>
                    <a:pt x="137" y="9"/>
                    <a:pt x="137" y="9"/>
                    <a:pt x="137" y="9"/>
                  </a:cubicBezTo>
                  <a:cubicBezTo>
                    <a:pt x="137" y="78"/>
                    <a:pt x="137" y="78"/>
                    <a:pt x="137" y="78"/>
                  </a:cubicBezTo>
                  <a:cubicBezTo>
                    <a:pt x="169" y="37"/>
                    <a:pt x="210" y="0"/>
                    <a:pt x="279" y="0"/>
                  </a:cubicBezTo>
                  <a:cubicBezTo>
                    <a:pt x="383" y="0"/>
                    <a:pt x="444" y="69"/>
                    <a:pt x="444" y="180"/>
                  </a:cubicBezTo>
                  <a:cubicBezTo>
                    <a:pt x="444" y="494"/>
                    <a:pt x="444" y="494"/>
                    <a:pt x="444" y="494"/>
                  </a:cubicBezTo>
                  <a:cubicBezTo>
                    <a:pt x="306" y="494"/>
                    <a:pt x="306" y="494"/>
                    <a:pt x="306" y="494"/>
                  </a:cubicBezTo>
                  <a:cubicBezTo>
                    <a:pt x="306" y="224"/>
                    <a:pt x="306" y="224"/>
                    <a:pt x="306" y="224"/>
                  </a:cubicBezTo>
                  <a:cubicBezTo>
                    <a:pt x="306" y="158"/>
                    <a:pt x="276" y="125"/>
                    <a:pt x="223" y="125"/>
                  </a:cubicBezTo>
                  <a:cubicBezTo>
                    <a:pt x="171" y="125"/>
                    <a:pt x="137" y="158"/>
                    <a:pt x="137" y="224"/>
                  </a:cubicBezTo>
                  <a:cubicBezTo>
                    <a:pt x="137" y="494"/>
                    <a:pt x="137" y="494"/>
                    <a:pt x="137" y="494"/>
                  </a:cubicBezTo>
                  <a:cubicBezTo>
                    <a:pt x="0" y="494"/>
                    <a:pt x="0" y="494"/>
                    <a:pt x="0" y="494"/>
                  </a:cubicBezTo>
                  <a:lnTo>
                    <a:pt x="0" y="9"/>
                  </a:lnTo>
                  <a:close/>
                </a:path>
              </a:pathLst>
            </a:custGeom>
            <a:solidFill>
              <a:srgbClr val="E1251B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8" name="Google Shape;368;p50"/>
            <p:cNvSpPr/>
            <p:nvPr/>
          </p:nvSpPr>
          <p:spPr>
            <a:xfrm>
              <a:off x="5967277" y="938123"/>
              <a:ext cx="228289" cy="219867"/>
            </a:xfrm>
            <a:custGeom>
              <a:avLst/>
              <a:gdLst/>
              <a:ahLst/>
              <a:cxnLst/>
              <a:rect l="l" t="t" r="r" b="b"/>
              <a:pathLst>
                <a:path w="525" h="505" extrusionOk="0">
                  <a:moveTo>
                    <a:pt x="0" y="254"/>
                  </a:moveTo>
                  <a:cubicBezTo>
                    <a:pt x="0" y="253"/>
                    <a:pt x="0" y="253"/>
                    <a:pt x="0" y="253"/>
                  </a:cubicBezTo>
                  <a:cubicBezTo>
                    <a:pt x="0" y="113"/>
                    <a:pt x="112" y="0"/>
                    <a:pt x="263" y="0"/>
                  </a:cubicBezTo>
                  <a:cubicBezTo>
                    <a:pt x="414" y="0"/>
                    <a:pt x="525" y="111"/>
                    <a:pt x="525" y="251"/>
                  </a:cubicBezTo>
                  <a:cubicBezTo>
                    <a:pt x="525" y="253"/>
                    <a:pt x="525" y="253"/>
                    <a:pt x="525" y="253"/>
                  </a:cubicBezTo>
                  <a:cubicBezTo>
                    <a:pt x="525" y="392"/>
                    <a:pt x="413" y="505"/>
                    <a:pt x="262" y="505"/>
                  </a:cubicBezTo>
                  <a:cubicBezTo>
                    <a:pt x="111" y="505"/>
                    <a:pt x="0" y="394"/>
                    <a:pt x="0" y="254"/>
                  </a:cubicBezTo>
                  <a:close/>
                  <a:moveTo>
                    <a:pt x="389" y="254"/>
                  </a:moveTo>
                  <a:cubicBezTo>
                    <a:pt x="389" y="253"/>
                    <a:pt x="389" y="253"/>
                    <a:pt x="389" y="253"/>
                  </a:cubicBezTo>
                  <a:cubicBezTo>
                    <a:pt x="389" y="181"/>
                    <a:pt x="338" y="119"/>
                    <a:pt x="262" y="119"/>
                  </a:cubicBezTo>
                  <a:cubicBezTo>
                    <a:pt x="183" y="119"/>
                    <a:pt x="136" y="179"/>
                    <a:pt x="136" y="251"/>
                  </a:cubicBezTo>
                  <a:cubicBezTo>
                    <a:pt x="136" y="253"/>
                    <a:pt x="136" y="253"/>
                    <a:pt x="136" y="253"/>
                  </a:cubicBezTo>
                  <a:cubicBezTo>
                    <a:pt x="136" y="324"/>
                    <a:pt x="187" y="387"/>
                    <a:pt x="263" y="387"/>
                  </a:cubicBezTo>
                  <a:cubicBezTo>
                    <a:pt x="342" y="387"/>
                    <a:pt x="389" y="326"/>
                    <a:pt x="389" y="254"/>
                  </a:cubicBezTo>
                  <a:close/>
                </a:path>
              </a:pathLst>
            </a:custGeom>
            <a:solidFill>
              <a:srgbClr val="E1251B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9" name="Google Shape;369;p50"/>
            <p:cNvSpPr/>
            <p:nvPr/>
          </p:nvSpPr>
          <p:spPr>
            <a:xfrm>
              <a:off x="6207091" y="866312"/>
              <a:ext cx="59843" cy="286802"/>
            </a:xfrm>
            <a:prstGeom prst="rect">
              <a:avLst/>
            </a:prstGeom>
            <a:solidFill>
              <a:srgbClr val="E1251B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0" name="Google Shape;370;p50"/>
            <p:cNvSpPr/>
            <p:nvPr/>
          </p:nvSpPr>
          <p:spPr>
            <a:xfrm>
              <a:off x="6278460" y="938123"/>
              <a:ext cx="228732" cy="219867"/>
            </a:xfrm>
            <a:custGeom>
              <a:avLst/>
              <a:gdLst/>
              <a:ahLst/>
              <a:cxnLst/>
              <a:rect l="l" t="t" r="r" b="b"/>
              <a:pathLst>
                <a:path w="526" h="505" extrusionOk="0">
                  <a:moveTo>
                    <a:pt x="0" y="254"/>
                  </a:moveTo>
                  <a:cubicBezTo>
                    <a:pt x="0" y="253"/>
                    <a:pt x="0" y="253"/>
                    <a:pt x="0" y="253"/>
                  </a:cubicBezTo>
                  <a:cubicBezTo>
                    <a:pt x="0" y="113"/>
                    <a:pt x="113" y="0"/>
                    <a:pt x="264" y="0"/>
                  </a:cubicBezTo>
                  <a:cubicBezTo>
                    <a:pt x="414" y="0"/>
                    <a:pt x="526" y="111"/>
                    <a:pt x="526" y="251"/>
                  </a:cubicBezTo>
                  <a:cubicBezTo>
                    <a:pt x="526" y="253"/>
                    <a:pt x="526" y="253"/>
                    <a:pt x="526" y="253"/>
                  </a:cubicBezTo>
                  <a:cubicBezTo>
                    <a:pt x="526" y="392"/>
                    <a:pt x="413" y="505"/>
                    <a:pt x="262" y="505"/>
                  </a:cubicBezTo>
                  <a:cubicBezTo>
                    <a:pt x="112" y="505"/>
                    <a:pt x="0" y="394"/>
                    <a:pt x="0" y="254"/>
                  </a:cubicBezTo>
                  <a:close/>
                  <a:moveTo>
                    <a:pt x="390" y="254"/>
                  </a:moveTo>
                  <a:cubicBezTo>
                    <a:pt x="390" y="253"/>
                    <a:pt x="390" y="253"/>
                    <a:pt x="390" y="253"/>
                  </a:cubicBezTo>
                  <a:cubicBezTo>
                    <a:pt x="390" y="181"/>
                    <a:pt x="338" y="119"/>
                    <a:pt x="262" y="119"/>
                  </a:cubicBezTo>
                  <a:cubicBezTo>
                    <a:pt x="183" y="119"/>
                    <a:pt x="136" y="179"/>
                    <a:pt x="136" y="251"/>
                  </a:cubicBezTo>
                  <a:cubicBezTo>
                    <a:pt x="136" y="253"/>
                    <a:pt x="136" y="253"/>
                    <a:pt x="136" y="253"/>
                  </a:cubicBezTo>
                  <a:cubicBezTo>
                    <a:pt x="136" y="324"/>
                    <a:pt x="188" y="387"/>
                    <a:pt x="264" y="387"/>
                  </a:cubicBezTo>
                  <a:cubicBezTo>
                    <a:pt x="343" y="387"/>
                    <a:pt x="390" y="326"/>
                    <a:pt x="390" y="254"/>
                  </a:cubicBezTo>
                  <a:close/>
                </a:path>
              </a:pathLst>
            </a:custGeom>
            <a:solidFill>
              <a:srgbClr val="E1251B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1" name="Google Shape;371;p50"/>
            <p:cNvSpPr/>
            <p:nvPr/>
          </p:nvSpPr>
          <p:spPr>
            <a:xfrm>
              <a:off x="6516057" y="938123"/>
              <a:ext cx="221197" cy="278823"/>
            </a:xfrm>
            <a:custGeom>
              <a:avLst/>
              <a:gdLst/>
              <a:ahLst/>
              <a:cxnLst/>
              <a:rect l="l" t="t" r="r" b="b"/>
              <a:pathLst>
                <a:path w="509" h="641" extrusionOk="0">
                  <a:moveTo>
                    <a:pt x="24" y="590"/>
                  </a:moveTo>
                  <a:cubicBezTo>
                    <a:pt x="71" y="487"/>
                    <a:pt x="71" y="487"/>
                    <a:pt x="71" y="487"/>
                  </a:cubicBezTo>
                  <a:cubicBezTo>
                    <a:pt x="121" y="515"/>
                    <a:pt x="171" y="531"/>
                    <a:pt x="235" y="531"/>
                  </a:cubicBezTo>
                  <a:cubicBezTo>
                    <a:pt x="329" y="531"/>
                    <a:pt x="373" y="486"/>
                    <a:pt x="373" y="399"/>
                  </a:cubicBezTo>
                  <a:cubicBezTo>
                    <a:pt x="373" y="376"/>
                    <a:pt x="373" y="376"/>
                    <a:pt x="373" y="376"/>
                  </a:cubicBezTo>
                  <a:cubicBezTo>
                    <a:pt x="333" y="425"/>
                    <a:pt x="288" y="454"/>
                    <a:pt x="215" y="454"/>
                  </a:cubicBezTo>
                  <a:cubicBezTo>
                    <a:pt x="102" y="454"/>
                    <a:pt x="0" y="372"/>
                    <a:pt x="0" y="228"/>
                  </a:cubicBezTo>
                  <a:cubicBezTo>
                    <a:pt x="0" y="226"/>
                    <a:pt x="0" y="226"/>
                    <a:pt x="0" y="226"/>
                  </a:cubicBezTo>
                  <a:cubicBezTo>
                    <a:pt x="0" y="82"/>
                    <a:pt x="104" y="0"/>
                    <a:pt x="215" y="0"/>
                  </a:cubicBezTo>
                  <a:cubicBezTo>
                    <a:pt x="290" y="0"/>
                    <a:pt x="334" y="32"/>
                    <a:pt x="372" y="72"/>
                  </a:cubicBezTo>
                  <a:cubicBezTo>
                    <a:pt x="372" y="9"/>
                    <a:pt x="372" y="9"/>
                    <a:pt x="372" y="9"/>
                  </a:cubicBezTo>
                  <a:cubicBezTo>
                    <a:pt x="509" y="9"/>
                    <a:pt x="509" y="9"/>
                    <a:pt x="509" y="9"/>
                  </a:cubicBezTo>
                  <a:cubicBezTo>
                    <a:pt x="509" y="385"/>
                    <a:pt x="509" y="385"/>
                    <a:pt x="509" y="385"/>
                  </a:cubicBezTo>
                  <a:cubicBezTo>
                    <a:pt x="509" y="472"/>
                    <a:pt x="488" y="535"/>
                    <a:pt x="448" y="576"/>
                  </a:cubicBezTo>
                  <a:cubicBezTo>
                    <a:pt x="402" y="621"/>
                    <a:pt x="333" y="641"/>
                    <a:pt x="239" y="641"/>
                  </a:cubicBezTo>
                  <a:cubicBezTo>
                    <a:pt x="160" y="641"/>
                    <a:pt x="86" y="623"/>
                    <a:pt x="24" y="590"/>
                  </a:cubicBezTo>
                  <a:close/>
                  <a:moveTo>
                    <a:pt x="373" y="228"/>
                  </a:moveTo>
                  <a:cubicBezTo>
                    <a:pt x="373" y="226"/>
                    <a:pt x="373" y="226"/>
                    <a:pt x="373" y="226"/>
                  </a:cubicBezTo>
                  <a:cubicBezTo>
                    <a:pt x="373" y="160"/>
                    <a:pt x="322" y="114"/>
                    <a:pt x="255" y="114"/>
                  </a:cubicBezTo>
                  <a:cubicBezTo>
                    <a:pt x="188" y="114"/>
                    <a:pt x="137" y="160"/>
                    <a:pt x="137" y="226"/>
                  </a:cubicBezTo>
                  <a:cubicBezTo>
                    <a:pt x="137" y="228"/>
                    <a:pt x="137" y="228"/>
                    <a:pt x="137" y="228"/>
                  </a:cubicBezTo>
                  <a:cubicBezTo>
                    <a:pt x="137" y="295"/>
                    <a:pt x="188" y="340"/>
                    <a:pt x="255" y="340"/>
                  </a:cubicBezTo>
                  <a:cubicBezTo>
                    <a:pt x="322" y="340"/>
                    <a:pt x="373" y="294"/>
                    <a:pt x="373" y="228"/>
                  </a:cubicBezTo>
                  <a:close/>
                </a:path>
              </a:pathLst>
            </a:custGeom>
            <a:solidFill>
              <a:srgbClr val="E1251B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2" name="Google Shape;372;p50"/>
            <p:cNvSpPr/>
            <p:nvPr/>
          </p:nvSpPr>
          <p:spPr>
            <a:xfrm>
              <a:off x="6747450" y="942113"/>
              <a:ext cx="219424" cy="275277"/>
            </a:xfrm>
            <a:custGeom>
              <a:avLst/>
              <a:gdLst/>
              <a:ahLst/>
              <a:cxnLst/>
              <a:rect l="l" t="t" r="r" b="b"/>
              <a:pathLst>
                <a:path w="505" h="633" extrusionOk="0">
                  <a:moveTo>
                    <a:pt x="362" y="0"/>
                  </a:moveTo>
                  <a:cubicBezTo>
                    <a:pt x="505" y="0"/>
                    <a:pt x="505" y="0"/>
                    <a:pt x="505" y="0"/>
                  </a:cubicBezTo>
                  <a:cubicBezTo>
                    <a:pt x="319" y="497"/>
                    <a:pt x="319" y="497"/>
                    <a:pt x="319" y="497"/>
                  </a:cubicBezTo>
                  <a:cubicBezTo>
                    <a:pt x="282" y="596"/>
                    <a:pt x="242" y="633"/>
                    <a:pt x="159" y="633"/>
                  </a:cubicBezTo>
                  <a:cubicBezTo>
                    <a:pt x="110" y="633"/>
                    <a:pt x="73" y="620"/>
                    <a:pt x="37" y="599"/>
                  </a:cubicBezTo>
                  <a:cubicBezTo>
                    <a:pt x="83" y="500"/>
                    <a:pt x="83" y="500"/>
                    <a:pt x="83" y="500"/>
                  </a:cubicBezTo>
                  <a:cubicBezTo>
                    <a:pt x="101" y="511"/>
                    <a:pt x="124" y="519"/>
                    <a:pt x="142" y="519"/>
                  </a:cubicBezTo>
                  <a:cubicBezTo>
                    <a:pt x="166" y="519"/>
                    <a:pt x="178" y="512"/>
                    <a:pt x="190" y="487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46" y="0"/>
                    <a:pt x="146" y="0"/>
                    <a:pt x="146" y="0"/>
                  </a:cubicBezTo>
                  <a:cubicBezTo>
                    <a:pt x="256" y="331"/>
                    <a:pt x="256" y="331"/>
                    <a:pt x="256" y="331"/>
                  </a:cubicBezTo>
                  <a:lnTo>
                    <a:pt x="362" y="0"/>
                  </a:lnTo>
                  <a:close/>
                </a:path>
              </a:pathLst>
            </a:custGeom>
            <a:solidFill>
              <a:srgbClr val="E1251B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3" name="Google Shape;373;p50"/>
            <p:cNvSpPr/>
            <p:nvPr/>
          </p:nvSpPr>
          <p:spPr>
            <a:xfrm>
              <a:off x="6005842" y="1258171"/>
              <a:ext cx="132541" cy="290348"/>
            </a:xfrm>
            <a:custGeom>
              <a:avLst/>
              <a:gdLst/>
              <a:ahLst/>
              <a:cxnLst/>
              <a:rect l="l" t="t" r="r" b="b"/>
              <a:pathLst>
                <a:path w="305" h="667" extrusionOk="0">
                  <a:moveTo>
                    <a:pt x="57" y="299"/>
                  </a:moveTo>
                  <a:cubicBezTo>
                    <a:pt x="0" y="299"/>
                    <a:pt x="0" y="299"/>
                    <a:pt x="0" y="299"/>
                  </a:cubicBezTo>
                  <a:cubicBezTo>
                    <a:pt x="0" y="186"/>
                    <a:pt x="0" y="186"/>
                    <a:pt x="0" y="186"/>
                  </a:cubicBezTo>
                  <a:cubicBezTo>
                    <a:pt x="57" y="186"/>
                    <a:pt x="57" y="186"/>
                    <a:pt x="57" y="186"/>
                  </a:cubicBezTo>
                  <a:cubicBezTo>
                    <a:pt x="57" y="155"/>
                    <a:pt x="57" y="155"/>
                    <a:pt x="57" y="155"/>
                  </a:cubicBezTo>
                  <a:cubicBezTo>
                    <a:pt x="57" y="102"/>
                    <a:pt x="71" y="63"/>
                    <a:pt x="96" y="38"/>
                  </a:cubicBezTo>
                  <a:cubicBezTo>
                    <a:pt x="122" y="12"/>
                    <a:pt x="159" y="0"/>
                    <a:pt x="208" y="0"/>
                  </a:cubicBezTo>
                  <a:cubicBezTo>
                    <a:pt x="251" y="0"/>
                    <a:pt x="280" y="5"/>
                    <a:pt x="305" y="13"/>
                  </a:cubicBezTo>
                  <a:cubicBezTo>
                    <a:pt x="305" y="127"/>
                    <a:pt x="305" y="127"/>
                    <a:pt x="305" y="127"/>
                  </a:cubicBezTo>
                  <a:cubicBezTo>
                    <a:pt x="286" y="120"/>
                    <a:pt x="267" y="115"/>
                    <a:pt x="243" y="115"/>
                  </a:cubicBezTo>
                  <a:cubicBezTo>
                    <a:pt x="211" y="115"/>
                    <a:pt x="193" y="132"/>
                    <a:pt x="193" y="168"/>
                  </a:cubicBezTo>
                  <a:cubicBezTo>
                    <a:pt x="193" y="187"/>
                    <a:pt x="193" y="187"/>
                    <a:pt x="193" y="187"/>
                  </a:cubicBezTo>
                  <a:cubicBezTo>
                    <a:pt x="305" y="187"/>
                    <a:pt x="305" y="187"/>
                    <a:pt x="305" y="187"/>
                  </a:cubicBezTo>
                  <a:cubicBezTo>
                    <a:pt x="305" y="299"/>
                    <a:pt x="305" y="299"/>
                    <a:pt x="305" y="299"/>
                  </a:cubicBezTo>
                  <a:cubicBezTo>
                    <a:pt x="195" y="299"/>
                    <a:pt x="195" y="299"/>
                    <a:pt x="195" y="299"/>
                  </a:cubicBezTo>
                  <a:cubicBezTo>
                    <a:pt x="195" y="667"/>
                    <a:pt x="195" y="667"/>
                    <a:pt x="195" y="667"/>
                  </a:cubicBezTo>
                  <a:cubicBezTo>
                    <a:pt x="57" y="667"/>
                    <a:pt x="57" y="667"/>
                    <a:pt x="57" y="667"/>
                  </a:cubicBezTo>
                  <a:lnTo>
                    <a:pt x="57" y="299"/>
                  </a:lnTo>
                  <a:close/>
                </a:path>
              </a:pathLst>
            </a:custGeom>
            <a:solidFill>
              <a:srgbClr val="E1251B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4" name="Google Shape;374;p50"/>
            <p:cNvSpPr/>
            <p:nvPr/>
          </p:nvSpPr>
          <p:spPr>
            <a:xfrm>
              <a:off x="6137497" y="1333086"/>
              <a:ext cx="228289" cy="219867"/>
            </a:xfrm>
            <a:custGeom>
              <a:avLst/>
              <a:gdLst/>
              <a:ahLst/>
              <a:cxnLst/>
              <a:rect l="l" t="t" r="r" b="b"/>
              <a:pathLst>
                <a:path w="525" h="506" extrusionOk="0">
                  <a:moveTo>
                    <a:pt x="0" y="255"/>
                  </a:moveTo>
                  <a:cubicBezTo>
                    <a:pt x="0" y="253"/>
                    <a:pt x="0" y="253"/>
                    <a:pt x="0" y="253"/>
                  </a:cubicBezTo>
                  <a:cubicBezTo>
                    <a:pt x="0" y="114"/>
                    <a:pt x="112" y="0"/>
                    <a:pt x="263" y="0"/>
                  </a:cubicBezTo>
                  <a:cubicBezTo>
                    <a:pt x="413" y="0"/>
                    <a:pt x="525" y="112"/>
                    <a:pt x="525" y="251"/>
                  </a:cubicBezTo>
                  <a:cubicBezTo>
                    <a:pt x="525" y="253"/>
                    <a:pt x="525" y="253"/>
                    <a:pt x="525" y="253"/>
                  </a:cubicBezTo>
                  <a:cubicBezTo>
                    <a:pt x="525" y="392"/>
                    <a:pt x="412" y="506"/>
                    <a:pt x="261" y="506"/>
                  </a:cubicBezTo>
                  <a:cubicBezTo>
                    <a:pt x="111" y="506"/>
                    <a:pt x="0" y="394"/>
                    <a:pt x="0" y="255"/>
                  </a:cubicBezTo>
                  <a:close/>
                  <a:moveTo>
                    <a:pt x="389" y="255"/>
                  </a:moveTo>
                  <a:cubicBezTo>
                    <a:pt x="389" y="253"/>
                    <a:pt x="389" y="253"/>
                    <a:pt x="389" y="253"/>
                  </a:cubicBezTo>
                  <a:cubicBezTo>
                    <a:pt x="389" y="182"/>
                    <a:pt x="337" y="119"/>
                    <a:pt x="261" y="119"/>
                  </a:cubicBezTo>
                  <a:cubicBezTo>
                    <a:pt x="183" y="119"/>
                    <a:pt x="135" y="180"/>
                    <a:pt x="135" y="251"/>
                  </a:cubicBezTo>
                  <a:cubicBezTo>
                    <a:pt x="135" y="253"/>
                    <a:pt x="135" y="253"/>
                    <a:pt x="135" y="253"/>
                  </a:cubicBezTo>
                  <a:cubicBezTo>
                    <a:pt x="135" y="325"/>
                    <a:pt x="187" y="387"/>
                    <a:pt x="263" y="387"/>
                  </a:cubicBezTo>
                  <a:cubicBezTo>
                    <a:pt x="342" y="387"/>
                    <a:pt x="389" y="326"/>
                    <a:pt x="389" y="255"/>
                  </a:cubicBezTo>
                  <a:close/>
                </a:path>
              </a:pathLst>
            </a:custGeom>
            <a:solidFill>
              <a:srgbClr val="E1251B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5" name="Google Shape;375;p50"/>
            <p:cNvSpPr/>
            <p:nvPr/>
          </p:nvSpPr>
          <p:spPr>
            <a:xfrm>
              <a:off x="6379084" y="1331756"/>
              <a:ext cx="127665" cy="216764"/>
            </a:xfrm>
            <a:custGeom>
              <a:avLst/>
              <a:gdLst/>
              <a:ahLst/>
              <a:cxnLst/>
              <a:rect l="l" t="t" r="r" b="b"/>
              <a:pathLst>
                <a:path w="293" h="498" extrusionOk="0">
                  <a:moveTo>
                    <a:pt x="0" y="13"/>
                  </a:moveTo>
                  <a:cubicBezTo>
                    <a:pt x="138" y="13"/>
                    <a:pt x="138" y="13"/>
                    <a:pt x="138" y="13"/>
                  </a:cubicBezTo>
                  <a:cubicBezTo>
                    <a:pt x="138" y="110"/>
                    <a:pt x="138" y="110"/>
                    <a:pt x="138" y="110"/>
                  </a:cubicBezTo>
                  <a:cubicBezTo>
                    <a:pt x="166" y="43"/>
                    <a:pt x="211" y="0"/>
                    <a:pt x="293" y="3"/>
                  </a:cubicBezTo>
                  <a:cubicBezTo>
                    <a:pt x="293" y="147"/>
                    <a:pt x="293" y="147"/>
                    <a:pt x="293" y="147"/>
                  </a:cubicBezTo>
                  <a:cubicBezTo>
                    <a:pt x="286" y="147"/>
                    <a:pt x="286" y="147"/>
                    <a:pt x="286" y="147"/>
                  </a:cubicBezTo>
                  <a:cubicBezTo>
                    <a:pt x="194" y="147"/>
                    <a:pt x="138" y="203"/>
                    <a:pt x="138" y="318"/>
                  </a:cubicBezTo>
                  <a:cubicBezTo>
                    <a:pt x="138" y="498"/>
                    <a:pt x="138" y="498"/>
                    <a:pt x="138" y="498"/>
                  </a:cubicBezTo>
                  <a:cubicBezTo>
                    <a:pt x="0" y="498"/>
                    <a:pt x="0" y="498"/>
                    <a:pt x="0" y="498"/>
                  </a:cubicBezTo>
                  <a:lnTo>
                    <a:pt x="0" y="13"/>
                  </a:lnTo>
                  <a:close/>
                </a:path>
              </a:pathLst>
            </a:custGeom>
            <a:solidFill>
              <a:srgbClr val="E1251B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6" name="Google Shape;376;p50"/>
            <p:cNvSpPr/>
            <p:nvPr/>
          </p:nvSpPr>
          <p:spPr>
            <a:xfrm>
              <a:off x="6582993" y="1334859"/>
              <a:ext cx="194157" cy="217207"/>
            </a:xfrm>
            <a:custGeom>
              <a:avLst/>
              <a:gdLst/>
              <a:ahLst/>
              <a:cxnLst/>
              <a:rect l="l" t="t" r="r" b="b"/>
              <a:pathLst>
                <a:path w="446" h="500" extrusionOk="0">
                  <a:moveTo>
                    <a:pt x="0" y="351"/>
                  </a:moveTo>
                  <a:cubicBezTo>
                    <a:pt x="0" y="349"/>
                    <a:pt x="0" y="349"/>
                    <a:pt x="0" y="349"/>
                  </a:cubicBezTo>
                  <a:cubicBezTo>
                    <a:pt x="0" y="244"/>
                    <a:pt x="81" y="195"/>
                    <a:pt x="195" y="195"/>
                  </a:cubicBezTo>
                  <a:cubicBezTo>
                    <a:pt x="244" y="195"/>
                    <a:pt x="280" y="203"/>
                    <a:pt x="314" y="215"/>
                  </a:cubicBezTo>
                  <a:cubicBezTo>
                    <a:pt x="314" y="206"/>
                    <a:pt x="314" y="206"/>
                    <a:pt x="314" y="206"/>
                  </a:cubicBezTo>
                  <a:cubicBezTo>
                    <a:pt x="314" y="149"/>
                    <a:pt x="279" y="118"/>
                    <a:pt x="210" y="118"/>
                  </a:cubicBezTo>
                  <a:cubicBezTo>
                    <a:pt x="157" y="118"/>
                    <a:pt x="120" y="128"/>
                    <a:pt x="76" y="144"/>
                  </a:cubicBezTo>
                  <a:cubicBezTo>
                    <a:pt x="42" y="39"/>
                    <a:pt x="42" y="39"/>
                    <a:pt x="42" y="39"/>
                  </a:cubicBezTo>
                  <a:cubicBezTo>
                    <a:pt x="95" y="15"/>
                    <a:pt x="148" y="0"/>
                    <a:pt x="230" y="0"/>
                  </a:cubicBezTo>
                  <a:cubicBezTo>
                    <a:pt x="305" y="0"/>
                    <a:pt x="359" y="20"/>
                    <a:pt x="394" y="54"/>
                  </a:cubicBezTo>
                  <a:cubicBezTo>
                    <a:pt x="430" y="91"/>
                    <a:pt x="446" y="144"/>
                    <a:pt x="446" y="209"/>
                  </a:cubicBezTo>
                  <a:cubicBezTo>
                    <a:pt x="446" y="491"/>
                    <a:pt x="446" y="491"/>
                    <a:pt x="446" y="491"/>
                  </a:cubicBezTo>
                  <a:cubicBezTo>
                    <a:pt x="313" y="491"/>
                    <a:pt x="313" y="491"/>
                    <a:pt x="313" y="491"/>
                  </a:cubicBezTo>
                  <a:cubicBezTo>
                    <a:pt x="313" y="438"/>
                    <a:pt x="313" y="438"/>
                    <a:pt x="313" y="438"/>
                  </a:cubicBezTo>
                  <a:cubicBezTo>
                    <a:pt x="280" y="475"/>
                    <a:pt x="234" y="500"/>
                    <a:pt x="167" y="500"/>
                  </a:cubicBezTo>
                  <a:cubicBezTo>
                    <a:pt x="75" y="500"/>
                    <a:pt x="0" y="447"/>
                    <a:pt x="0" y="351"/>
                  </a:cubicBezTo>
                  <a:close/>
                  <a:moveTo>
                    <a:pt x="316" y="320"/>
                  </a:moveTo>
                  <a:cubicBezTo>
                    <a:pt x="316" y="295"/>
                    <a:pt x="316" y="295"/>
                    <a:pt x="316" y="295"/>
                  </a:cubicBezTo>
                  <a:cubicBezTo>
                    <a:pt x="292" y="284"/>
                    <a:pt x="262" y="277"/>
                    <a:pt x="228" y="277"/>
                  </a:cubicBezTo>
                  <a:cubicBezTo>
                    <a:pt x="169" y="277"/>
                    <a:pt x="133" y="301"/>
                    <a:pt x="133" y="344"/>
                  </a:cubicBezTo>
                  <a:cubicBezTo>
                    <a:pt x="133" y="346"/>
                    <a:pt x="133" y="346"/>
                    <a:pt x="133" y="346"/>
                  </a:cubicBezTo>
                  <a:cubicBezTo>
                    <a:pt x="133" y="383"/>
                    <a:pt x="164" y="405"/>
                    <a:pt x="208" y="405"/>
                  </a:cubicBezTo>
                  <a:cubicBezTo>
                    <a:pt x="272" y="405"/>
                    <a:pt x="316" y="369"/>
                    <a:pt x="316" y="320"/>
                  </a:cubicBezTo>
                  <a:close/>
                </a:path>
              </a:pathLst>
            </a:custGeom>
            <a:solidFill>
              <a:srgbClr val="E1251B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7" name="Google Shape;377;p50"/>
            <p:cNvSpPr/>
            <p:nvPr/>
          </p:nvSpPr>
          <p:spPr>
            <a:xfrm>
              <a:off x="6801973" y="1260831"/>
              <a:ext cx="59843" cy="287689"/>
            </a:xfrm>
            <a:prstGeom prst="rect">
              <a:avLst/>
            </a:prstGeom>
            <a:solidFill>
              <a:srgbClr val="E1251B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8" name="Google Shape;378;p50"/>
            <p:cNvSpPr/>
            <p:nvPr/>
          </p:nvSpPr>
          <p:spPr>
            <a:xfrm>
              <a:off x="6886639" y="1260831"/>
              <a:ext cx="59399" cy="287689"/>
            </a:xfrm>
            <a:prstGeom prst="rect">
              <a:avLst/>
            </a:prstGeom>
            <a:solidFill>
              <a:srgbClr val="E1251B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79" name="Google Shape;379;p50"/>
          <p:cNvGrpSpPr/>
          <p:nvPr/>
        </p:nvGrpSpPr>
        <p:grpSpPr>
          <a:xfrm>
            <a:off x="11556230" y="767096"/>
            <a:ext cx="634181" cy="1898696"/>
            <a:chOff x="11556230" y="767096"/>
            <a:chExt cx="634181" cy="1898696"/>
          </a:xfrm>
        </p:grpSpPr>
        <p:sp>
          <p:nvSpPr>
            <p:cNvPr id="380" name="Google Shape;380;p50"/>
            <p:cNvSpPr/>
            <p:nvPr/>
          </p:nvSpPr>
          <p:spPr>
            <a:xfrm>
              <a:off x="11556230" y="767096"/>
              <a:ext cx="634181" cy="189869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381" name="Google Shape;381;p50"/>
            <p:cNvGrpSpPr/>
            <p:nvPr/>
          </p:nvGrpSpPr>
          <p:grpSpPr>
            <a:xfrm>
              <a:off x="11701122" y="936748"/>
              <a:ext cx="321494" cy="1552800"/>
              <a:chOff x="7313961" y="501936"/>
              <a:chExt cx="323594" cy="1566108"/>
            </a:xfrm>
          </p:grpSpPr>
          <p:sp>
            <p:nvSpPr>
              <p:cNvPr id="382" name="Google Shape;382;p50"/>
              <p:cNvSpPr/>
              <p:nvPr/>
            </p:nvSpPr>
            <p:spPr>
              <a:xfrm>
                <a:off x="7383556" y="1311808"/>
                <a:ext cx="249567" cy="247350"/>
              </a:xfrm>
              <a:custGeom>
                <a:avLst/>
                <a:gdLst/>
                <a:ahLst/>
                <a:cxnLst/>
                <a:rect l="l" t="t" r="r" b="b"/>
                <a:pathLst>
                  <a:path w="574" h="569" extrusionOk="0">
                    <a:moveTo>
                      <a:pt x="0" y="229"/>
                    </a:moveTo>
                    <a:cubicBezTo>
                      <a:pt x="0" y="294"/>
                      <a:pt x="30" y="368"/>
                      <a:pt x="90" y="413"/>
                    </a:cubicBezTo>
                    <a:cubicBezTo>
                      <a:pt x="90" y="413"/>
                      <a:pt x="90" y="413"/>
                      <a:pt x="90" y="413"/>
                    </a:cubicBezTo>
                    <a:cubicBezTo>
                      <a:pt x="90" y="413"/>
                      <a:pt x="90" y="413"/>
                      <a:pt x="90" y="413"/>
                    </a:cubicBezTo>
                    <a:cubicBezTo>
                      <a:pt x="9" y="413"/>
                      <a:pt x="9" y="413"/>
                      <a:pt x="9" y="413"/>
                    </a:cubicBezTo>
                    <a:cubicBezTo>
                      <a:pt x="9" y="569"/>
                      <a:pt x="9" y="569"/>
                      <a:pt x="9" y="569"/>
                    </a:cubicBezTo>
                    <a:cubicBezTo>
                      <a:pt x="574" y="569"/>
                      <a:pt x="574" y="569"/>
                      <a:pt x="574" y="569"/>
                    </a:cubicBezTo>
                    <a:cubicBezTo>
                      <a:pt x="574" y="413"/>
                      <a:pt x="574" y="413"/>
                      <a:pt x="574" y="413"/>
                    </a:cubicBezTo>
                    <a:cubicBezTo>
                      <a:pt x="253" y="413"/>
                      <a:pt x="253" y="413"/>
                      <a:pt x="253" y="413"/>
                    </a:cubicBezTo>
                    <a:cubicBezTo>
                      <a:pt x="195" y="413"/>
                      <a:pt x="133" y="369"/>
                      <a:pt x="133" y="286"/>
                    </a:cubicBezTo>
                    <a:cubicBezTo>
                      <a:pt x="133" y="221"/>
                      <a:pt x="178" y="155"/>
                      <a:pt x="253" y="155"/>
                    </a:cubicBezTo>
                    <a:cubicBezTo>
                      <a:pt x="574" y="155"/>
                      <a:pt x="574" y="155"/>
                      <a:pt x="574" y="155"/>
                    </a:cubicBezTo>
                    <a:cubicBezTo>
                      <a:pt x="574" y="0"/>
                      <a:pt x="574" y="0"/>
                      <a:pt x="574" y="0"/>
                    </a:cubicBezTo>
                    <a:cubicBezTo>
                      <a:pt x="224" y="0"/>
                      <a:pt x="224" y="0"/>
                      <a:pt x="224" y="0"/>
                    </a:cubicBezTo>
                    <a:cubicBezTo>
                      <a:pt x="94" y="0"/>
                      <a:pt x="0" y="93"/>
                      <a:pt x="0" y="229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3" name="Google Shape;383;p50"/>
              <p:cNvSpPr/>
              <p:nvPr/>
            </p:nvSpPr>
            <p:spPr>
              <a:xfrm>
                <a:off x="7387546" y="755049"/>
                <a:ext cx="245577" cy="276163"/>
              </a:xfrm>
              <a:custGeom>
                <a:avLst/>
                <a:gdLst/>
                <a:ahLst/>
                <a:cxnLst/>
                <a:rect l="l" t="t" r="r" b="b"/>
                <a:pathLst>
                  <a:path w="554" h="623" extrusionOk="0">
                    <a:moveTo>
                      <a:pt x="0" y="174"/>
                    </a:moveTo>
                    <a:lnTo>
                      <a:pt x="377" y="311"/>
                    </a:lnTo>
                    <a:lnTo>
                      <a:pt x="0" y="450"/>
                    </a:lnTo>
                    <a:lnTo>
                      <a:pt x="0" y="623"/>
                    </a:lnTo>
                    <a:lnTo>
                      <a:pt x="554" y="395"/>
                    </a:lnTo>
                    <a:lnTo>
                      <a:pt x="554" y="228"/>
                    </a:lnTo>
                    <a:lnTo>
                      <a:pt x="0" y="0"/>
                    </a:lnTo>
                    <a:lnTo>
                      <a:pt x="0" y="17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4" name="Google Shape;384;p50"/>
              <p:cNvSpPr/>
              <p:nvPr/>
            </p:nvSpPr>
            <p:spPr>
              <a:xfrm>
                <a:off x="7383556" y="1583096"/>
                <a:ext cx="253999" cy="256659"/>
              </a:xfrm>
              <a:custGeom>
                <a:avLst/>
                <a:gdLst/>
                <a:ahLst/>
                <a:cxnLst/>
                <a:rect l="l" t="t" r="r" b="b"/>
                <a:pathLst>
                  <a:path w="584" h="590" extrusionOk="0">
                    <a:moveTo>
                      <a:pt x="401" y="110"/>
                    </a:moveTo>
                    <a:cubicBezTo>
                      <a:pt x="449" y="175"/>
                      <a:pt x="460" y="212"/>
                      <a:pt x="460" y="272"/>
                    </a:cubicBezTo>
                    <a:cubicBezTo>
                      <a:pt x="460" y="325"/>
                      <a:pt x="444" y="367"/>
                      <a:pt x="415" y="397"/>
                    </a:cubicBezTo>
                    <a:cubicBezTo>
                      <a:pt x="250" y="0"/>
                      <a:pt x="250" y="0"/>
                      <a:pt x="250" y="0"/>
                    </a:cubicBezTo>
                    <a:cubicBezTo>
                      <a:pt x="189" y="9"/>
                      <a:pt x="134" y="32"/>
                      <a:pt x="92" y="68"/>
                    </a:cubicBezTo>
                    <a:cubicBezTo>
                      <a:pt x="32" y="120"/>
                      <a:pt x="0" y="197"/>
                      <a:pt x="0" y="291"/>
                    </a:cubicBezTo>
                    <a:cubicBezTo>
                      <a:pt x="0" y="462"/>
                      <a:pt x="126" y="590"/>
                      <a:pt x="292" y="590"/>
                    </a:cubicBezTo>
                    <a:cubicBezTo>
                      <a:pt x="462" y="590"/>
                      <a:pt x="584" y="462"/>
                      <a:pt x="584" y="274"/>
                    </a:cubicBezTo>
                    <a:cubicBezTo>
                      <a:pt x="584" y="169"/>
                      <a:pt x="534" y="62"/>
                      <a:pt x="476" y="12"/>
                    </a:cubicBezTo>
                    <a:lnTo>
                      <a:pt x="401" y="110"/>
                    </a:lnTo>
                    <a:close/>
                    <a:moveTo>
                      <a:pt x="179" y="408"/>
                    </a:moveTo>
                    <a:cubicBezTo>
                      <a:pt x="144" y="381"/>
                      <a:pt x="123" y="339"/>
                      <a:pt x="123" y="288"/>
                    </a:cubicBezTo>
                    <a:cubicBezTo>
                      <a:pt x="123" y="232"/>
                      <a:pt x="155" y="190"/>
                      <a:pt x="202" y="168"/>
                    </a:cubicBezTo>
                    <a:cubicBezTo>
                      <a:pt x="315" y="439"/>
                      <a:pt x="315" y="439"/>
                      <a:pt x="315" y="439"/>
                    </a:cubicBezTo>
                    <a:cubicBezTo>
                      <a:pt x="257" y="447"/>
                      <a:pt x="212" y="432"/>
                      <a:pt x="179" y="408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5" name="Google Shape;385;p50"/>
              <p:cNvSpPr/>
              <p:nvPr/>
            </p:nvSpPr>
            <p:spPr>
              <a:xfrm>
                <a:off x="7313961" y="1846404"/>
                <a:ext cx="319161" cy="221640"/>
              </a:xfrm>
              <a:custGeom>
                <a:avLst/>
                <a:gdLst/>
                <a:ahLst/>
                <a:cxnLst/>
                <a:rect l="l" t="t" r="r" b="b"/>
                <a:pathLst>
                  <a:path w="720" h="500" extrusionOk="0">
                    <a:moveTo>
                      <a:pt x="580" y="0"/>
                    </a:moveTo>
                    <a:lnTo>
                      <a:pt x="580" y="346"/>
                    </a:lnTo>
                    <a:lnTo>
                      <a:pt x="0" y="346"/>
                    </a:lnTo>
                    <a:lnTo>
                      <a:pt x="0" y="500"/>
                    </a:lnTo>
                    <a:lnTo>
                      <a:pt x="720" y="500"/>
                    </a:lnTo>
                    <a:lnTo>
                      <a:pt x="720" y="0"/>
                    </a:lnTo>
                    <a:lnTo>
                      <a:pt x="58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6" name="Google Shape;386;p50"/>
              <p:cNvSpPr/>
              <p:nvPr/>
            </p:nvSpPr>
            <p:spPr>
              <a:xfrm>
                <a:off x="7383556" y="501936"/>
                <a:ext cx="253999" cy="263752"/>
              </a:xfrm>
              <a:custGeom>
                <a:avLst/>
                <a:gdLst/>
                <a:ahLst/>
                <a:cxnLst/>
                <a:rect l="l" t="t" r="r" b="b"/>
                <a:pathLst>
                  <a:path w="584" h="607" extrusionOk="0">
                    <a:moveTo>
                      <a:pt x="584" y="304"/>
                    </a:moveTo>
                    <a:cubicBezTo>
                      <a:pt x="584" y="474"/>
                      <a:pt x="457" y="607"/>
                      <a:pt x="292" y="607"/>
                    </a:cubicBezTo>
                    <a:cubicBezTo>
                      <a:pt x="128" y="607"/>
                      <a:pt x="0" y="473"/>
                      <a:pt x="0" y="302"/>
                    </a:cubicBezTo>
                    <a:cubicBezTo>
                      <a:pt x="0" y="133"/>
                      <a:pt x="126" y="0"/>
                      <a:pt x="292" y="0"/>
                    </a:cubicBezTo>
                    <a:cubicBezTo>
                      <a:pt x="455" y="0"/>
                      <a:pt x="584" y="133"/>
                      <a:pt x="584" y="304"/>
                    </a:cubicBezTo>
                    <a:moveTo>
                      <a:pt x="133" y="304"/>
                    </a:moveTo>
                    <a:cubicBezTo>
                      <a:pt x="133" y="391"/>
                      <a:pt x="198" y="454"/>
                      <a:pt x="292" y="454"/>
                    </a:cubicBezTo>
                    <a:cubicBezTo>
                      <a:pt x="381" y="454"/>
                      <a:pt x="451" y="387"/>
                      <a:pt x="451" y="302"/>
                    </a:cubicBezTo>
                    <a:cubicBezTo>
                      <a:pt x="451" y="216"/>
                      <a:pt x="383" y="153"/>
                      <a:pt x="292" y="153"/>
                    </a:cubicBezTo>
                    <a:cubicBezTo>
                      <a:pt x="203" y="153"/>
                      <a:pt x="133" y="219"/>
                      <a:pt x="133" y="304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7" name="Google Shape;387;p50"/>
              <p:cNvSpPr/>
              <p:nvPr/>
            </p:nvSpPr>
            <p:spPr>
              <a:xfrm>
                <a:off x="7383556" y="1021017"/>
                <a:ext cx="253999" cy="263752"/>
              </a:xfrm>
              <a:custGeom>
                <a:avLst/>
                <a:gdLst/>
                <a:ahLst/>
                <a:cxnLst/>
                <a:rect l="l" t="t" r="r" b="b"/>
                <a:pathLst>
                  <a:path w="584" h="607" extrusionOk="0">
                    <a:moveTo>
                      <a:pt x="584" y="305"/>
                    </a:moveTo>
                    <a:cubicBezTo>
                      <a:pt x="584" y="474"/>
                      <a:pt x="457" y="607"/>
                      <a:pt x="292" y="607"/>
                    </a:cubicBezTo>
                    <a:cubicBezTo>
                      <a:pt x="128" y="607"/>
                      <a:pt x="0" y="474"/>
                      <a:pt x="0" y="303"/>
                    </a:cubicBezTo>
                    <a:cubicBezTo>
                      <a:pt x="0" y="133"/>
                      <a:pt x="126" y="0"/>
                      <a:pt x="292" y="0"/>
                    </a:cubicBezTo>
                    <a:cubicBezTo>
                      <a:pt x="455" y="0"/>
                      <a:pt x="584" y="134"/>
                      <a:pt x="584" y="305"/>
                    </a:cubicBezTo>
                    <a:moveTo>
                      <a:pt x="133" y="305"/>
                    </a:moveTo>
                    <a:cubicBezTo>
                      <a:pt x="133" y="391"/>
                      <a:pt x="198" y="454"/>
                      <a:pt x="292" y="454"/>
                    </a:cubicBezTo>
                    <a:cubicBezTo>
                      <a:pt x="381" y="454"/>
                      <a:pt x="451" y="388"/>
                      <a:pt x="451" y="303"/>
                    </a:cubicBezTo>
                    <a:cubicBezTo>
                      <a:pt x="451" y="216"/>
                      <a:pt x="383" y="153"/>
                      <a:pt x="292" y="153"/>
                    </a:cubicBezTo>
                    <a:cubicBezTo>
                      <a:pt x="203" y="153"/>
                      <a:pt x="133" y="220"/>
                      <a:pt x="133" y="305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igent - Text Box - Dark">
  <p:cSld name="Cigent - Text Box - Dark">
    <p:bg>
      <p:bgPr>
        <a:solidFill>
          <a:srgbClr val="163076"/>
        </a:solidFill>
        <a:effectLst/>
      </p:bgPr>
    </p:bg>
    <p:spTree>
      <p:nvGrpSpPr>
        <p:cNvPr id="1" name="Shape 3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" name="Google Shape;389;p51"/>
          <p:cNvSpPr txBox="1">
            <a:spLocks noGrp="1"/>
          </p:cNvSpPr>
          <p:nvPr>
            <p:ph type="body" idx="1"/>
          </p:nvPr>
        </p:nvSpPr>
        <p:spPr>
          <a:xfrm>
            <a:off x="457081" y="1371600"/>
            <a:ext cx="11271616" cy="5011230"/>
          </a:xfrm>
          <a:prstGeom prst="rect">
            <a:avLst/>
          </a:prstGeom>
          <a:noFill/>
          <a:ln w="9525" cap="flat" cmpd="sng">
            <a:solidFill>
              <a:srgbClr val="1F6EF6">
                <a:alpha val="49803"/>
              </a:srgb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457200" tIns="457200" rIns="457200" bIns="457200" anchor="t" anchorCtr="0">
            <a:noAutofit/>
          </a:bodyPr>
          <a:lstStyle>
            <a:lvl1pPr marL="457200" marR="0" lvl="0" indent="-355536" algn="l" rtl="0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999"/>
              <a:buFont typeface="Arial"/>
              <a:buChar char="•"/>
              <a:defRPr sz="1999" b="0" i="0" u="none" strike="noStrike" cap="none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1pPr>
            <a:lvl2pPr marL="914400" marR="0" lvl="1" indent="-342836" algn="l" rtl="0">
              <a:lnSpc>
                <a:spcPct val="150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799"/>
              <a:buFont typeface="Arial"/>
              <a:buChar char="–"/>
              <a:defRPr sz="1799" b="0" i="0" u="none" strike="noStrike" cap="none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2pPr>
            <a:lvl3pPr marL="1371600" marR="0" lvl="2" indent="-330200" algn="l" rtl="0">
              <a:lnSpc>
                <a:spcPct val="150000"/>
              </a:lnSpc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Char char="-"/>
              <a:defRPr sz="1600" b="0" i="0" u="none" strike="noStrike" cap="none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3pPr>
            <a:lvl4pPr marL="1828800" marR="0" lvl="3" indent="-317500" algn="l" rtl="0">
              <a:lnSpc>
                <a:spcPct val="150000"/>
              </a:lnSpc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Char char="-"/>
              <a:defRPr sz="1400" b="0" i="0" u="none" strike="noStrike" cap="none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4pPr>
            <a:lvl5pPr marL="2286000" marR="0" lvl="4" indent="-304800" algn="l" rtl="0">
              <a:lnSpc>
                <a:spcPct val="150000"/>
              </a:lnSpc>
              <a:spcBef>
                <a:spcPts val="24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Char char="-"/>
              <a:defRPr sz="1200" b="0" i="0" u="none" strike="noStrike" cap="none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5pPr>
            <a:lvl6pPr marL="2743200" marR="0" lvl="5" indent="-400050" algn="l" rtl="0"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•"/>
              <a:defRPr sz="2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400050" algn="l" rtl="0"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•"/>
              <a:defRPr sz="2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400050" algn="l" rtl="0"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•"/>
              <a:defRPr sz="2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400050" algn="l" rtl="0"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•"/>
              <a:defRPr sz="2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90" name="Google Shape;390;p51"/>
          <p:cNvSpPr txBox="1">
            <a:spLocks noGrp="1"/>
          </p:cNvSpPr>
          <p:nvPr>
            <p:ph type="body" idx="2"/>
          </p:nvPr>
        </p:nvSpPr>
        <p:spPr>
          <a:xfrm>
            <a:off x="457081" y="457202"/>
            <a:ext cx="9354923" cy="7200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720"/>
              </a:spcBef>
              <a:spcAft>
                <a:spcPts val="0"/>
              </a:spcAft>
              <a:buClr>
                <a:schemeClr val="lt1"/>
              </a:buClr>
              <a:buSzPts val="3599"/>
              <a:buFont typeface="Arial"/>
              <a:buNone/>
              <a:defRPr sz="3599" b="1" i="0" u="none" strike="noStrike" cap="none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1pPr>
            <a:lvl2pPr marL="914400" marR="0" lvl="1" indent="-463550" algn="l" rtl="0">
              <a:spcBef>
                <a:spcPts val="74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Arial"/>
              <a:buChar char="–"/>
              <a:defRPr sz="3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-"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400050" algn="l" rtl="0"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-"/>
              <a:defRPr sz="2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400050" algn="l" rtl="0"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-"/>
              <a:defRPr sz="2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400050" algn="l" rtl="0"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•"/>
              <a:defRPr sz="2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400050" algn="l" rtl="0"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•"/>
              <a:defRPr sz="2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400050" algn="l" rtl="0"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•"/>
              <a:defRPr sz="2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400050" algn="l" rtl="0"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•"/>
              <a:defRPr sz="2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pic>
        <p:nvPicPr>
          <p:cNvPr id="391" name="Google Shape;391;p5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918657" y="457201"/>
            <a:ext cx="1683581" cy="54231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Closing Slide_Black">
  <p:cSld name="Closing Slide_Black">
    <p:bg>
      <p:bgPr>
        <a:solidFill>
          <a:srgbClr val="1E0113"/>
        </a:solidFill>
        <a:effectLst/>
      </p:bgPr>
    </p:bg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5" name="Google Shape;95;p25"/>
          <p:cNvGrpSpPr/>
          <p:nvPr/>
        </p:nvGrpSpPr>
        <p:grpSpPr>
          <a:xfrm>
            <a:off x="9390324" y="767096"/>
            <a:ext cx="2800087" cy="1898696"/>
            <a:chOff x="9390324" y="767096"/>
            <a:chExt cx="2800087" cy="1898696"/>
          </a:xfrm>
        </p:grpSpPr>
        <p:grpSp>
          <p:nvGrpSpPr>
            <p:cNvPr id="96" name="Google Shape;96;p25"/>
            <p:cNvGrpSpPr/>
            <p:nvPr/>
          </p:nvGrpSpPr>
          <p:grpSpPr>
            <a:xfrm>
              <a:off x="9390324" y="936748"/>
              <a:ext cx="1965963" cy="1042086"/>
              <a:chOff x="4988072" y="501936"/>
              <a:chExt cx="1978802" cy="1051017"/>
            </a:xfrm>
          </p:grpSpPr>
          <p:sp>
            <p:nvSpPr>
              <p:cNvPr id="97" name="Google Shape;97;p25"/>
              <p:cNvSpPr/>
              <p:nvPr/>
            </p:nvSpPr>
            <p:spPr>
              <a:xfrm>
                <a:off x="5559016" y="501936"/>
                <a:ext cx="218094" cy="282813"/>
              </a:xfrm>
              <a:custGeom>
                <a:avLst/>
                <a:gdLst/>
                <a:ahLst/>
                <a:cxnLst/>
                <a:rect l="l" t="t" r="r" b="b"/>
                <a:pathLst>
                  <a:path w="502" h="651" extrusionOk="0">
                    <a:moveTo>
                      <a:pt x="0" y="550"/>
                    </a:moveTo>
                    <a:cubicBezTo>
                      <a:pt x="83" y="451"/>
                      <a:pt x="83" y="451"/>
                      <a:pt x="83" y="451"/>
                    </a:cubicBezTo>
                    <a:cubicBezTo>
                      <a:pt x="140" y="498"/>
                      <a:pt x="200" y="528"/>
                      <a:pt x="272" y="528"/>
                    </a:cubicBezTo>
                    <a:cubicBezTo>
                      <a:pt x="329" y="528"/>
                      <a:pt x="363" y="506"/>
                      <a:pt x="363" y="469"/>
                    </a:cubicBezTo>
                    <a:cubicBezTo>
                      <a:pt x="363" y="467"/>
                      <a:pt x="363" y="467"/>
                      <a:pt x="363" y="467"/>
                    </a:cubicBezTo>
                    <a:cubicBezTo>
                      <a:pt x="363" y="431"/>
                      <a:pt x="342" y="413"/>
                      <a:pt x="236" y="386"/>
                    </a:cubicBezTo>
                    <a:cubicBezTo>
                      <a:pt x="108" y="354"/>
                      <a:pt x="26" y="318"/>
                      <a:pt x="26" y="192"/>
                    </a:cubicBezTo>
                    <a:cubicBezTo>
                      <a:pt x="26" y="191"/>
                      <a:pt x="26" y="191"/>
                      <a:pt x="26" y="191"/>
                    </a:cubicBezTo>
                    <a:cubicBezTo>
                      <a:pt x="26" y="76"/>
                      <a:pt x="118" y="0"/>
                      <a:pt x="247" y="0"/>
                    </a:cubicBezTo>
                    <a:cubicBezTo>
                      <a:pt x="340" y="0"/>
                      <a:pt x="419" y="29"/>
                      <a:pt x="483" y="80"/>
                    </a:cubicBezTo>
                    <a:cubicBezTo>
                      <a:pt x="410" y="185"/>
                      <a:pt x="410" y="185"/>
                      <a:pt x="410" y="185"/>
                    </a:cubicBezTo>
                    <a:cubicBezTo>
                      <a:pt x="354" y="146"/>
                      <a:pt x="299" y="123"/>
                      <a:pt x="246" y="123"/>
                    </a:cubicBezTo>
                    <a:cubicBezTo>
                      <a:pt x="192" y="123"/>
                      <a:pt x="164" y="147"/>
                      <a:pt x="164" y="178"/>
                    </a:cubicBezTo>
                    <a:cubicBezTo>
                      <a:pt x="164" y="180"/>
                      <a:pt x="164" y="180"/>
                      <a:pt x="164" y="180"/>
                    </a:cubicBezTo>
                    <a:cubicBezTo>
                      <a:pt x="164" y="221"/>
                      <a:pt x="191" y="235"/>
                      <a:pt x="301" y="263"/>
                    </a:cubicBezTo>
                    <a:cubicBezTo>
                      <a:pt x="429" y="297"/>
                      <a:pt x="502" y="343"/>
                      <a:pt x="502" y="453"/>
                    </a:cubicBezTo>
                    <a:cubicBezTo>
                      <a:pt x="502" y="455"/>
                      <a:pt x="502" y="455"/>
                      <a:pt x="502" y="455"/>
                    </a:cubicBezTo>
                    <a:cubicBezTo>
                      <a:pt x="502" y="581"/>
                      <a:pt x="406" y="651"/>
                      <a:pt x="269" y="651"/>
                    </a:cubicBezTo>
                    <a:cubicBezTo>
                      <a:pt x="173" y="651"/>
                      <a:pt x="76" y="618"/>
                      <a:pt x="0" y="55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8" name="Google Shape;98;p25"/>
              <p:cNvSpPr/>
              <p:nvPr/>
            </p:nvSpPr>
            <p:spPr>
              <a:xfrm>
                <a:off x="5791295" y="566212"/>
                <a:ext cx="322264" cy="214547"/>
              </a:xfrm>
              <a:custGeom>
                <a:avLst/>
                <a:gdLst/>
                <a:ahLst/>
                <a:cxnLst/>
                <a:rect l="l" t="t" r="r" b="b"/>
                <a:pathLst>
                  <a:path w="741" h="494" extrusionOk="0">
                    <a:moveTo>
                      <a:pt x="0" y="9"/>
                    </a:moveTo>
                    <a:cubicBezTo>
                      <a:pt x="138" y="9"/>
                      <a:pt x="138" y="9"/>
                      <a:pt x="138" y="9"/>
                    </a:cubicBezTo>
                    <a:cubicBezTo>
                      <a:pt x="138" y="78"/>
                      <a:pt x="138" y="78"/>
                      <a:pt x="138" y="78"/>
                    </a:cubicBezTo>
                    <a:cubicBezTo>
                      <a:pt x="170" y="37"/>
                      <a:pt x="211" y="0"/>
                      <a:pt x="281" y="0"/>
                    </a:cubicBezTo>
                    <a:cubicBezTo>
                      <a:pt x="344" y="0"/>
                      <a:pt x="392" y="28"/>
                      <a:pt x="418" y="77"/>
                    </a:cubicBezTo>
                    <a:cubicBezTo>
                      <a:pt x="460" y="27"/>
                      <a:pt x="511" y="0"/>
                      <a:pt x="577" y="0"/>
                    </a:cubicBezTo>
                    <a:cubicBezTo>
                      <a:pt x="679" y="0"/>
                      <a:pt x="741" y="62"/>
                      <a:pt x="741" y="178"/>
                    </a:cubicBezTo>
                    <a:cubicBezTo>
                      <a:pt x="741" y="494"/>
                      <a:pt x="741" y="494"/>
                      <a:pt x="741" y="494"/>
                    </a:cubicBezTo>
                    <a:cubicBezTo>
                      <a:pt x="603" y="494"/>
                      <a:pt x="603" y="494"/>
                      <a:pt x="603" y="494"/>
                    </a:cubicBezTo>
                    <a:cubicBezTo>
                      <a:pt x="603" y="224"/>
                      <a:pt x="603" y="224"/>
                      <a:pt x="603" y="224"/>
                    </a:cubicBezTo>
                    <a:cubicBezTo>
                      <a:pt x="603" y="159"/>
                      <a:pt x="574" y="125"/>
                      <a:pt x="523" y="125"/>
                    </a:cubicBezTo>
                    <a:cubicBezTo>
                      <a:pt x="471" y="125"/>
                      <a:pt x="439" y="159"/>
                      <a:pt x="439" y="224"/>
                    </a:cubicBezTo>
                    <a:cubicBezTo>
                      <a:pt x="439" y="494"/>
                      <a:pt x="439" y="494"/>
                      <a:pt x="439" y="494"/>
                    </a:cubicBezTo>
                    <a:cubicBezTo>
                      <a:pt x="302" y="494"/>
                      <a:pt x="302" y="494"/>
                      <a:pt x="302" y="494"/>
                    </a:cubicBezTo>
                    <a:cubicBezTo>
                      <a:pt x="302" y="224"/>
                      <a:pt x="302" y="224"/>
                      <a:pt x="302" y="224"/>
                    </a:cubicBezTo>
                    <a:cubicBezTo>
                      <a:pt x="302" y="159"/>
                      <a:pt x="273" y="125"/>
                      <a:pt x="221" y="125"/>
                    </a:cubicBezTo>
                    <a:cubicBezTo>
                      <a:pt x="170" y="125"/>
                      <a:pt x="138" y="159"/>
                      <a:pt x="138" y="224"/>
                    </a:cubicBezTo>
                    <a:cubicBezTo>
                      <a:pt x="138" y="494"/>
                      <a:pt x="138" y="494"/>
                      <a:pt x="138" y="494"/>
                    </a:cubicBezTo>
                    <a:cubicBezTo>
                      <a:pt x="0" y="494"/>
                      <a:pt x="0" y="494"/>
                      <a:pt x="0" y="494"/>
                    </a:cubicBezTo>
                    <a:lnTo>
                      <a:pt x="0" y="9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9" name="Google Shape;99;p25"/>
              <p:cNvSpPr/>
              <p:nvPr/>
            </p:nvSpPr>
            <p:spPr>
              <a:xfrm>
                <a:off x="6125971" y="567985"/>
                <a:ext cx="193713" cy="216764"/>
              </a:xfrm>
              <a:custGeom>
                <a:avLst/>
                <a:gdLst/>
                <a:ahLst/>
                <a:cxnLst/>
                <a:rect l="l" t="t" r="r" b="b"/>
                <a:pathLst>
                  <a:path w="446" h="499" extrusionOk="0">
                    <a:moveTo>
                      <a:pt x="0" y="351"/>
                    </a:moveTo>
                    <a:cubicBezTo>
                      <a:pt x="0" y="349"/>
                      <a:pt x="0" y="349"/>
                      <a:pt x="0" y="349"/>
                    </a:cubicBezTo>
                    <a:cubicBezTo>
                      <a:pt x="0" y="243"/>
                      <a:pt x="80" y="194"/>
                      <a:pt x="195" y="194"/>
                    </a:cubicBezTo>
                    <a:cubicBezTo>
                      <a:pt x="244" y="194"/>
                      <a:pt x="280" y="202"/>
                      <a:pt x="314" y="214"/>
                    </a:cubicBezTo>
                    <a:cubicBezTo>
                      <a:pt x="314" y="206"/>
                      <a:pt x="314" y="206"/>
                      <a:pt x="314" y="206"/>
                    </a:cubicBezTo>
                    <a:cubicBezTo>
                      <a:pt x="314" y="149"/>
                      <a:pt x="279" y="117"/>
                      <a:pt x="210" y="117"/>
                    </a:cubicBezTo>
                    <a:cubicBezTo>
                      <a:pt x="157" y="117"/>
                      <a:pt x="120" y="127"/>
                      <a:pt x="76" y="144"/>
                    </a:cubicBezTo>
                    <a:cubicBezTo>
                      <a:pt x="42" y="39"/>
                      <a:pt x="42" y="39"/>
                      <a:pt x="42" y="39"/>
                    </a:cubicBezTo>
                    <a:cubicBezTo>
                      <a:pt x="95" y="15"/>
                      <a:pt x="147" y="0"/>
                      <a:pt x="230" y="0"/>
                    </a:cubicBezTo>
                    <a:cubicBezTo>
                      <a:pt x="305" y="0"/>
                      <a:pt x="359" y="20"/>
                      <a:pt x="394" y="54"/>
                    </a:cubicBezTo>
                    <a:cubicBezTo>
                      <a:pt x="430" y="90"/>
                      <a:pt x="446" y="144"/>
                      <a:pt x="446" y="209"/>
                    </a:cubicBezTo>
                    <a:cubicBezTo>
                      <a:pt x="446" y="490"/>
                      <a:pt x="446" y="490"/>
                      <a:pt x="446" y="490"/>
                    </a:cubicBezTo>
                    <a:cubicBezTo>
                      <a:pt x="313" y="490"/>
                      <a:pt x="313" y="490"/>
                      <a:pt x="313" y="490"/>
                    </a:cubicBezTo>
                    <a:cubicBezTo>
                      <a:pt x="313" y="438"/>
                      <a:pt x="313" y="438"/>
                      <a:pt x="313" y="438"/>
                    </a:cubicBezTo>
                    <a:cubicBezTo>
                      <a:pt x="280" y="475"/>
                      <a:pt x="233" y="499"/>
                      <a:pt x="166" y="499"/>
                    </a:cubicBezTo>
                    <a:cubicBezTo>
                      <a:pt x="75" y="499"/>
                      <a:pt x="0" y="447"/>
                      <a:pt x="0" y="351"/>
                    </a:cubicBezTo>
                    <a:close/>
                    <a:moveTo>
                      <a:pt x="316" y="319"/>
                    </a:moveTo>
                    <a:cubicBezTo>
                      <a:pt x="316" y="295"/>
                      <a:pt x="316" y="295"/>
                      <a:pt x="316" y="295"/>
                    </a:cubicBezTo>
                    <a:cubicBezTo>
                      <a:pt x="292" y="284"/>
                      <a:pt x="262" y="277"/>
                      <a:pt x="228" y="277"/>
                    </a:cubicBezTo>
                    <a:cubicBezTo>
                      <a:pt x="169" y="277"/>
                      <a:pt x="133" y="300"/>
                      <a:pt x="133" y="344"/>
                    </a:cubicBezTo>
                    <a:cubicBezTo>
                      <a:pt x="133" y="346"/>
                      <a:pt x="133" y="346"/>
                      <a:pt x="133" y="346"/>
                    </a:cubicBezTo>
                    <a:cubicBezTo>
                      <a:pt x="133" y="383"/>
                      <a:pt x="164" y="404"/>
                      <a:pt x="208" y="404"/>
                    </a:cubicBezTo>
                    <a:cubicBezTo>
                      <a:pt x="272" y="404"/>
                      <a:pt x="316" y="369"/>
                      <a:pt x="316" y="319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0" name="Google Shape;100;p25"/>
              <p:cNvSpPr/>
              <p:nvPr/>
            </p:nvSpPr>
            <p:spPr>
              <a:xfrm>
                <a:off x="6336529" y="564438"/>
                <a:ext cx="127665" cy="216321"/>
              </a:xfrm>
              <a:custGeom>
                <a:avLst/>
                <a:gdLst/>
                <a:ahLst/>
                <a:cxnLst/>
                <a:rect l="l" t="t" r="r" b="b"/>
                <a:pathLst>
                  <a:path w="293" h="498" extrusionOk="0">
                    <a:moveTo>
                      <a:pt x="0" y="13"/>
                    </a:moveTo>
                    <a:cubicBezTo>
                      <a:pt x="138" y="13"/>
                      <a:pt x="138" y="13"/>
                      <a:pt x="138" y="13"/>
                    </a:cubicBezTo>
                    <a:cubicBezTo>
                      <a:pt x="138" y="111"/>
                      <a:pt x="138" y="111"/>
                      <a:pt x="138" y="111"/>
                    </a:cubicBezTo>
                    <a:cubicBezTo>
                      <a:pt x="166" y="44"/>
                      <a:pt x="211" y="0"/>
                      <a:pt x="293" y="4"/>
                    </a:cubicBezTo>
                    <a:cubicBezTo>
                      <a:pt x="293" y="148"/>
                      <a:pt x="293" y="148"/>
                      <a:pt x="293" y="148"/>
                    </a:cubicBezTo>
                    <a:cubicBezTo>
                      <a:pt x="285" y="148"/>
                      <a:pt x="285" y="148"/>
                      <a:pt x="285" y="148"/>
                    </a:cubicBezTo>
                    <a:cubicBezTo>
                      <a:pt x="194" y="148"/>
                      <a:pt x="138" y="203"/>
                      <a:pt x="138" y="319"/>
                    </a:cubicBezTo>
                    <a:cubicBezTo>
                      <a:pt x="138" y="498"/>
                      <a:pt x="138" y="498"/>
                      <a:pt x="138" y="498"/>
                    </a:cubicBezTo>
                    <a:cubicBezTo>
                      <a:pt x="0" y="498"/>
                      <a:pt x="0" y="498"/>
                      <a:pt x="0" y="498"/>
                    </a:cubicBezTo>
                    <a:lnTo>
                      <a:pt x="0" y="13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1" name="Google Shape;101;p25"/>
              <p:cNvSpPr/>
              <p:nvPr/>
            </p:nvSpPr>
            <p:spPr>
              <a:xfrm>
                <a:off x="6475719" y="516121"/>
                <a:ext cx="134757" cy="268184"/>
              </a:xfrm>
              <a:custGeom>
                <a:avLst/>
                <a:gdLst/>
                <a:ahLst/>
                <a:cxnLst/>
                <a:rect l="l" t="t" r="r" b="b"/>
                <a:pathLst>
                  <a:path w="310" h="617" extrusionOk="0">
                    <a:moveTo>
                      <a:pt x="58" y="472"/>
                    </a:moveTo>
                    <a:cubicBezTo>
                      <a:pt x="58" y="242"/>
                      <a:pt x="58" y="242"/>
                      <a:pt x="58" y="242"/>
                    </a:cubicBezTo>
                    <a:cubicBezTo>
                      <a:pt x="0" y="242"/>
                      <a:pt x="0" y="242"/>
                      <a:pt x="0" y="242"/>
                    </a:cubicBezTo>
                    <a:cubicBezTo>
                      <a:pt x="0" y="124"/>
                      <a:pt x="0" y="124"/>
                      <a:pt x="0" y="124"/>
                    </a:cubicBezTo>
                    <a:cubicBezTo>
                      <a:pt x="58" y="124"/>
                      <a:pt x="58" y="124"/>
                      <a:pt x="58" y="124"/>
                    </a:cubicBezTo>
                    <a:cubicBezTo>
                      <a:pt x="58" y="0"/>
                      <a:pt x="58" y="0"/>
                      <a:pt x="58" y="0"/>
                    </a:cubicBezTo>
                    <a:cubicBezTo>
                      <a:pt x="196" y="0"/>
                      <a:pt x="196" y="0"/>
                      <a:pt x="196" y="0"/>
                    </a:cubicBezTo>
                    <a:cubicBezTo>
                      <a:pt x="196" y="124"/>
                      <a:pt x="196" y="124"/>
                      <a:pt x="196" y="124"/>
                    </a:cubicBezTo>
                    <a:cubicBezTo>
                      <a:pt x="310" y="124"/>
                      <a:pt x="310" y="124"/>
                      <a:pt x="310" y="124"/>
                    </a:cubicBezTo>
                    <a:cubicBezTo>
                      <a:pt x="310" y="242"/>
                      <a:pt x="310" y="242"/>
                      <a:pt x="310" y="242"/>
                    </a:cubicBezTo>
                    <a:cubicBezTo>
                      <a:pt x="196" y="242"/>
                      <a:pt x="196" y="242"/>
                      <a:pt x="196" y="242"/>
                    </a:cubicBezTo>
                    <a:cubicBezTo>
                      <a:pt x="196" y="449"/>
                      <a:pt x="196" y="449"/>
                      <a:pt x="196" y="449"/>
                    </a:cubicBezTo>
                    <a:cubicBezTo>
                      <a:pt x="196" y="481"/>
                      <a:pt x="209" y="496"/>
                      <a:pt x="240" y="496"/>
                    </a:cubicBezTo>
                    <a:cubicBezTo>
                      <a:pt x="265" y="496"/>
                      <a:pt x="288" y="490"/>
                      <a:pt x="308" y="479"/>
                    </a:cubicBezTo>
                    <a:cubicBezTo>
                      <a:pt x="308" y="589"/>
                      <a:pt x="308" y="589"/>
                      <a:pt x="308" y="589"/>
                    </a:cubicBezTo>
                    <a:cubicBezTo>
                      <a:pt x="279" y="607"/>
                      <a:pt x="245" y="617"/>
                      <a:pt x="199" y="617"/>
                    </a:cubicBezTo>
                    <a:cubicBezTo>
                      <a:pt x="115" y="617"/>
                      <a:pt x="58" y="584"/>
                      <a:pt x="58" y="472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2" name="Google Shape;102;p25"/>
              <p:cNvSpPr/>
              <p:nvPr/>
            </p:nvSpPr>
            <p:spPr>
              <a:xfrm>
                <a:off x="6618455" y="566212"/>
                <a:ext cx="207012" cy="219424"/>
              </a:xfrm>
              <a:custGeom>
                <a:avLst/>
                <a:gdLst/>
                <a:ahLst/>
                <a:cxnLst/>
                <a:rect l="l" t="t" r="r" b="b"/>
                <a:pathLst>
                  <a:path w="476" h="505" extrusionOk="0">
                    <a:moveTo>
                      <a:pt x="0" y="254"/>
                    </a:moveTo>
                    <a:cubicBezTo>
                      <a:pt x="0" y="253"/>
                      <a:pt x="0" y="253"/>
                      <a:pt x="0" y="253"/>
                    </a:cubicBezTo>
                    <a:cubicBezTo>
                      <a:pt x="0" y="114"/>
                      <a:pt x="99" y="0"/>
                      <a:pt x="240" y="0"/>
                    </a:cubicBezTo>
                    <a:cubicBezTo>
                      <a:pt x="402" y="0"/>
                      <a:pt x="476" y="126"/>
                      <a:pt x="476" y="263"/>
                    </a:cubicBezTo>
                    <a:cubicBezTo>
                      <a:pt x="476" y="274"/>
                      <a:pt x="476" y="287"/>
                      <a:pt x="475" y="300"/>
                    </a:cubicBezTo>
                    <a:cubicBezTo>
                      <a:pt x="137" y="300"/>
                      <a:pt x="137" y="300"/>
                      <a:pt x="137" y="300"/>
                    </a:cubicBezTo>
                    <a:cubicBezTo>
                      <a:pt x="151" y="362"/>
                      <a:pt x="194" y="395"/>
                      <a:pt x="256" y="395"/>
                    </a:cubicBezTo>
                    <a:cubicBezTo>
                      <a:pt x="302" y="395"/>
                      <a:pt x="335" y="380"/>
                      <a:pt x="373" y="345"/>
                    </a:cubicBezTo>
                    <a:cubicBezTo>
                      <a:pt x="452" y="415"/>
                      <a:pt x="452" y="415"/>
                      <a:pt x="452" y="415"/>
                    </a:cubicBezTo>
                    <a:cubicBezTo>
                      <a:pt x="407" y="471"/>
                      <a:pt x="342" y="505"/>
                      <a:pt x="254" y="505"/>
                    </a:cubicBezTo>
                    <a:cubicBezTo>
                      <a:pt x="108" y="505"/>
                      <a:pt x="0" y="403"/>
                      <a:pt x="0" y="254"/>
                    </a:cubicBezTo>
                    <a:close/>
                    <a:moveTo>
                      <a:pt x="342" y="214"/>
                    </a:moveTo>
                    <a:cubicBezTo>
                      <a:pt x="334" y="152"/>
                      <a:pt x="298" y="111"/>
                      <a:pt x="240" y="111"/>
                    </a:cubicBezTo>
                    <a:cubicBezTo>
                      <a:pt x="183" y="111"/>
                      <a:pt x="146" y="151"/>
                      <a:pt x="135" y="214"/>
                    </a:cubicBezTo>
                    <a:lnTo>
                      <a:pt x="342" y="214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3" name="Google Shape;103;p25"/>
              <p:cNvSpPr/>
              <p:nvPr/>
            </p:nvSpPr>
            <p:spPr>
              <a:xfrm>
                <a:off x="6837879" y="564438"/>
                <a:ext cx="127221" cy="216321"/>
              </a:xfrm>
              <a:custGeom>
                <a:avLst/>
                <a:gdLst/>
                <a:ahLst/>
                <a:cxnLst/>
                <a:rect l="l" t="t" r="r" b="b"/>
                <a:pathLst>
                  <a:path w="293" h="498" extrusionOk="0">
                    <a:moveTo>
                      <a:pt x="0" y="13"/>
                    </a:moveTo>
                    <a:cubicBezTo>
                      <a:pt x="138" y="13"/>
                      <a:pt x="138" y="13"/>
                      <a:pt x="138" y="13"/>
                    </a:cubicBezTo>
                    <a:cubicBezTo>
                      <a:pt x="138" y="111"/>
                      <a:pt x="138" y="111"/>
                      <a:pt x="138" y="111"/>
                    </a:cubicBezTo>
                    <a:cubicBezTo>
                      <a:pt x="166" y="44"/>
                      <a:pt x="211" y="0"/>
                      <a:pt x="293" y="4"/>
                    </a:cubicBezTo>
                    <a:cubicBezTo>
                      <a:pt x="293" y="148"/>
                      <a:pt x="293" y="148"/>
                      <a:pt x="293" y="148"/>
                    </a:cubicBezTo>
                    <a:cubicBezTo>
                      <a:pt x="285" y="148"/>
                      <a:pt x="285" y="148"/>
                      <a:pt x="285" y="148"/>
                    </a:cubicBezTo>
                    <a:cubicBezTo>
                      <a:pt x="194" y="148"/>
                      <a:pt x="138" y="203"/>
                      <a:pt x="138" y="319"/>
                    </a:cubicBezTo>
                    <a:cubicBezTo>
                      <a:pt x="138" y="498"/>
                      <a:pt x="138" y="498"/>
                      <a:pt x="138" y="498"/>
                    </a:cubicBezTo>
                    <a:cubicBezTo>
                      <a:pt x="0" y="498"/>
                      <a:pt x="0" y="498"/>
                      <a:pt x="0" y="498"/>
                    </a:cubicBezTo>
                    <a:lnTo>
                      <a:pt x="0" y="13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4" name="Google Shape;104;p25"/>
              <p:cNvSpPr/>
              <p:nvPr/>
            </p:nvSpPr>
            <p:spPr>
              <a:xfrm>
                <a:off x="4988072" y="888476"/>
                <a:ext cx="134757" cy="268628"/>
              </a:xfrm>
              <a:custGeom>
                <a:avLst/>
                <a:gdLst/>
                <a:ahLst/>
                <a:cxnLst/>
                <a:rect l="l" t="t" r="r" b="b"/>
                <a:pathLst>
                  <a:path w="310" h="618" extrusionOk="0">
                    <a:moveTo>
                      <a:pt x="58" y="472"/>
                    </a:moveTo>
                    <a:cubicBezTo>
                      <a:pt x="58" y="242"/>
                      <a:pt x="58" y="242"/>
                      <a:pt x="58" y="242"/>
                    </a:cubicBezTo>
                    <a:cubicBezTo>
                      <a:pt x="0" y="242"/>
                      <a:pt x="0" y="242"/>
                      <a:pt x="0" y="242"/>
                    </a:cubicBezTo>
                    <a:cubicBezTo>
                      <a:pt x="0" y="124"/>
                      <a:pt x="0" y="124"/>
                      <a:pt x="0" y="124"/>
                    </a:cubicBezTo>
                    <a:cubicBezTo>
                      <a:pt x="58" y="124"/>
                      <a:pt x="58" y="124"/>
                      <a:pt x="58" y="124"/>
                    </a:cubicBezTo>
                    <a:cubicBezTo>
                      <a:pt x="58" y="0"/>
                      <a:pt x="58" y="0"/>
                      <a:pt x="58" y="0"/>
                    </a:cubicBezTo>
                    <a:cubicBezTo>
                      <a:pt x="195" y="0"/>
                      <a:pt x="195" y="0"/>
                      <a:pt x="195" y="0"/>
                    </a:cubicBezTo>
                    <a:cubicBezTo>
                      <a:pt x="195" y="124"/>
                      <a:pt x="195" y="124"/>
                      <a:pt x="195" y="124"/>
                    </a:cubicBezTo>
                    <a:cubicBezTo>
                      <a:pt x="310" y="124"/>
                      <a:pt x="310" y="124"/>
                      <a:pt x="310" y="124"/>
                    </a:cubicBezTo>
                    <a:cubicBezTo>
                      <a:pt x="310" y="242"/>
                      <a:pt x="310" y="242"/>
                      <a:pt x="310" y="242"/>
                    </a:cubicBezTo>
                    <a:cubicBezTo>
                      <a:pt x="195" y="242"/>
                      <a:pt x="195" y="242"/>
                      <a:pt x="195" y="242"/>
                    </a:cubicBezTo>
                    <a:cubicBezTo>
                      <a:pt x="195" y="449"/>
                      <a:pt x="195" y="449"/>
                      <a:pt x="195" y="449"/>
                    </a:cubicBezTo>
                    <a:cubicBezTo>
                      <a:pt x="195" y="481"/>
                      <a:pt x="209" y="496"/>
                      <a:pt x="240" y="496"/>
                    </a:cubicBezTo>
                    <a:cubicBezTo>
                      <a:pt x="265" y="496"/>
                      <a:pt x="288" y="490"/>
                      <a:pt x="308" y="479"/>
                    </a:cubicBezTo>
                    <a:cubicBezTo>
                      <a:pt x="308" y="590"/>
                      <a:pt x="308" y="590"/>
                      <a:pt x="308" y="590"/>
                    </a:cubicBezTo>
                    <a:cubicBezTo>
                      <a:pt x="279" y="607"/>
                      <a:pt x="245" y="618"/>
                      <a:pt x="199" y="618"/>
                    </a:cubicBezTo>
                    <a:cubicBezTo>
                      <a:pt x="115" y="618"/>
                      <a:pt x="58" y="584"/>
                      <a:pt x="58" y="472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5" name="Google Shape;105;p25"/>
              <p:cNvSpPr/>
              <p:nvPr/>
            </p:nvSpPr>
            <p:spPr>
              <a:xfrm>
                <a:off x="5131251" y="938123"/>
                <a:ext cx="207455" cy="219867"/>
              </a:xfrm>
              <a:custGeom>
                <a:avLst/>
                <a:gdLst/>
                <a:ahLst/>
                <a:cxnLst/>
                <a:rect l="l" t="t" r="r" b="b"/>
                <a:pathLst>
                  <a:path w="477" h="505" extrusionOk="0">
                    <a:moveTo>
                      <a:pt x="0" y="254"/>
                    </a:moveTo>
                    <a:cubicBezTo>
                      <a:pt x="0" y="253"/>
                      <a:pt x="0" y="253"/>
                      <a:pt x="0" y="253"/>
                    </a:cubicBezTo>
                    <a:cubicBezTo>
                      <a:pt x="0" y="114"/>
                      <a:pt x="99" y="0"/>
                      <a:pt x="240" y="0"/>
                    </a:cubicBezTo>
                    <a:cubicBezTo>
                      <a:pt x="402" y="0"/>
                      <a:pt x="477" y="126"/>
                      <a:pt x="477" y="263"/>
                    </a:cubicBezTo>
                    <a:cubicBezTo>
                      <a:pt x="477" y="274"/>
                      <a:pt x="476" y="287"/>
                      <a:pt x="475" y="300"/>
                    </a:cubicBezTo>
                    <a:cubicBezTo>
                      <a:pt x="137" y="300"/>
                      <a:pt x="137" y="300"/>
                      <a:pt x="137" y="300"/>
                    </a:cubicBezTo>
                    <a:cubicBezTo>
                      <a:pt x="151" y="362"/>
                      <a:pt x="194" y="395"/>
                      <a:pt x="256" y="395"/>
                    </a:cubicBezTo>
                    <a:cubicBezTo>
                      <a:pt x="302" y="395"/>
                      <a:pt x="335" y="380"/>
                      <a:pt x="373" y="345"/>
                    </a:cubicBezTo>
                    <a:cubicBezTo>
                      <a:pt x="452" y="415"/>
                      <a:pt x="452" y="415"/>
                      <a:pt x="452" y="415"/>
                    </a:cubicBezTo>
                    <a:cubicBezTo>
                      <a:pt x="407" y="471"/>
                      <a:pt x="342" y="505"/>
                      <a:pt x="254" y="505"/>
                    </a:cubicBezTo>
                    <a:cubicBezTo>
                      <a:pt x="108" y="505"/>
                      <a:pt x="0" y="403"/>
                      <a:pt x="0" y="254"/>
                    </a:cubicBezTo>
                    <a:close/>
                    <a:moveTo>
                      <a:pt x="343" y="214"/>
                    </a:moveTo>
                    <a:cubicBezTo>
                      <a:pt x="334" y="152"/>
                      <a:pt x="298" y="111"/>
                      <a:pt x="240" y="111"/>
                    </a:cubicBezTo>
                    <a:cubicBezTo>
                      <a:pt x="183" y="111"/>
                      <a:pt x="146" y="151"/>
                      <a:pt x="135" y="214"/>
                    </a:cubicBezTo>
                    <a:lnTo>
                      <a:pt x="343" y="214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6" name="Google Shape;106;p25"/>
              <p:cNvSpPr/>
              <p:nvPr/>
            </p:nvSpPr>
            <p:spPr>
              <a:xfrm>
                <a:off x="5348015" y="938123"/>
                <a:ext cx="195486" cy="219867"/>
              </a:xfrm>
              <a:custGeom>
                <a:avLst/>
                <a:gdLst/>
                <a:ahLst/>
                <a:cxnLst/>
                <a:rect l="l" t="t" r="r" b="b"/>
                <a:pathLst>
                  <a:path w="450" h="505" extrusionOk="0">
                    <a:moveTo>
                      <a:pt x="0" y="254"/>
                    </a:moveTo>
                    <a:cubicBezTo>
                      <a:pt x="0" y="253"/>
                      <a:pt x="0" y="253"/>
                      <a:pt x="0" y="253"/>
                    </a:cubicBezTo>
                    <a:cubicBezTo>
                      <a:pt x="0" y="114"/>
                      <a:pt x="106" y="0"/>
                      <a:pt x="254" y="0"/>
                    </a:cubicBezTo>
                    <a:cubicBezTo>
                      <a:pt x="345" y="0"/>
                      <a:pt x="402" y="31"/>
                      <a:pt x="448" y="82"/>
                    </a:cubicBezTo>
                    <a:cubicBezTo>
                      <a:pt x="363" y="172"/>
                      <a:pt x="363" y="172"/>
                      <a:pt x="363" y="172"/>
                    </a:cubicBezTo>
                    <a:cubicBezTo>
                      <a:pt x="333" y="139"/>
                      <a:pt x="302" y="119"/>
                      <a:pt x="253" y="119"/>
                    </a:cubicBezTo>
                    <a:cubicBezTo>
                      <a:pt x="184" y="119"/>
                      <a:pt x="135" y="179"/>
                      <a:pt x="135" y="251"/>
                    </a:cubicBezTo>
                    <a:cubicBezTo>
                      <a:pt x="135" y="253"/>
                      <a:pt x="135" y="253"/>
                      <a:pt x="135" y="253"/>
                    </a:cubicBezTo>
                    <a:cubicBezTo>
                      <a:pt x="135" y="327"/>
                      <a:pt x="183" y="387"/>
                      <a:pt x="258" y="387"/>
                    </a:cubicBezTo>
                    <a:cubicBezTo>
                      <a:pt x="305" y="387"/>
                      <a:pt x="336" y="367"/>
                      <a:pt x="370" y="335"/>
                    </a:cubicBezTo>
                    <a:cubicBezTo>
                      <a:pt x="450" y="416"/>
                      <a:pt x="450" y="416"/>
                      <a:pt x="450" y="416"/>
                    </a:cubicBezTo>
                    <a:cubicBezTo>
                      <a:pt x="403" y="468"/>
                      <a:pt x="349" y="505"/>
                      <a:pt x="252" y="505"/>
                    </a:cubicBezTo>
                    <a:cubicBezTo>
                      <a:pt x="106" y="505"/>
                      <a:pt x="0" y="393"/>
                      <a:pt x="0" y="254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7" name="Google Shape;107;p25"/>
              <p:cNvSpPr/>
              <p:nvPr/>
            </p:nvSpPr>
            <p:spPr>
              <a:xfrm>
                <a:off x="5553254" y="866312"/>
                <a:ext cx="193270" cy="286802"/>
              </a:xfrm>
              <a:custGeom>
                <a:avLst/>
                <a:gdLst/>
                <a:ahLst/>
                <a:cxnLst/>
                <a:rect l="l" t="t" r="r" b="b"/>
                <a:pathLst>
                  <a:path w="445" h="660" extrusionOk="0">
                    <a:moveTo>
                      <a:pt x="0" y="0"/>
                    </a:moveTo>
                    <a:cubicBezTo>
                      <a:pt x="138" y="0"/>
                      <a:pt x="138" y="0"/>
                      <a:pt x="138" y="0"/>
                    </a:cubicBezTo>
                    <a:cubicBezTo>
                      <a:pt x="138" y="244"/>
                      <a:pt x="138" y="244"/>
                      <a:pt x="138" y="244"/>
                    </a:cubicBezTo>
                    <a:cubicBezTo>
                      <a:pt x="169" y="203"/>
                      <a:pt x="210" y="166"/>
                      <a:pt x="280" y="166"/>
                    </a:cubicBezTo>
                    <a:cubicBezTo>
                      <a:pt x="384" y="166"/>
                      <a:pt x="445" y="235"/>
                      <a:pt x="445" y="346"/>
                    </a:cubicBezTo>
                    <a:cubicBezTo>
                      <a:pt x="445" y="660"/>
                      <a:pt x="445" y="660"/>
                      <a:pt x="445" y="660"/>
                    </a:cubicBezTo>
                    <a:cubicBezTo>
                      <a:pt x="307" y="660"/>
                      <a:pt x="307" y="660"/>
                      <a:pt x="307" y="660"/>
                    </a:cubicBezTo>
                    <a:cubicBezTo>
                      <a:pt x="307" y="390"/>
                      <a:pt x="307" y="390"/>
                      <a:pt x="307" y="390"/>
                    </a:cubicBezTo>
                    <a:cubicBezTo>
                      <a:pt x="307" y="324"/>
                      <a:pt x="276" y="291"/>
                      <a:pt x="224" y="291"/>
                    </a:cubicBezTo>
                    <a:cubicBezTo>
                      <a:pt x="171" y="291"/>
                      <a:pt x="138" y="324"/>
                      <a:pt x="138" y="390"/>
                    </a:cubicBezTo>
                    <a:cubicBezTo>
                      <a:pt x="138" y="660"/>
                      <a:pt x="138" y="660"/>
                      <a:pt x="138" y="660"/>
                    </a:cubicBezTo>
                    <a:cubicBezTo>
                      <a:pt x="0" y="660"/>
                      <a:pt x="0" y="660"/>
                      <a:pt x="0" y="66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8" name="Google Shape;108;p25"/>
              <p:cNvSpPr/>
              <p:nvPr/>
            </p:nvSpPr>
            <p:spPr>
              <a:xfrm>
                <a:off x="5762039" y="938123"/>
                <a:ext cx="192827" cy="214991"/>
              </a:xfrm>
              <a:custGeom>
                <a:avLst/>
                <a:gdLst/>
                <a:ahLst/>
                <a:cxnLst/>
                <a:rect l="l" t="t" r="r" b="b"/>
                <a:pathLst>
                  <a:path w="444" h="494" extrusionOk="0">
                    <a:moveTo>
                      <a:pt x="0" y="9"/>
                    </a:moveTo>
                    <a:cubicBezTo>
                      <a:pt x="137" y="9"/>
                      <a:pt x="137" y="9"/>
                      <a:pt x="137" y="9"/>
                    </a:cubicBezTo>
                    <a:cubicBezTo>
                      <a:pt x="137" y="78"/>
                      <a:pt x="137" y="78"/>
                      <a:pt x="137" y="78"/>
                    </a:cubicBezTo>
                    <a:cubicBezTo>
                      <a:pt x="169" y="37"/>
                      <a:pt x="210" y="0"/>
                      <a:pt x="279" y="0"/>
                    </a:cubicBezTo>
                    <a:cubicBezTo>
                      <a:pt x="383" y="0"/>
                      <a:pt x="444" y="69"/>
                      <a:pt x="444" y="180"/>
                    </a:cubicBezTo>
                    <a:cubicBezTo>
                      <a:pt x="444" y="494"/>
                      <a:pt x="444" y="494"/>
                      <a:pt x="444" y="494"/>
                    </a:cubicBezTo>
                    <a:cubicBezTo>
                      <a:pt x="306" y="494"/>
                      <a:pt x="306" y="494"/>
                      <a:pt x="306" y="494"/>
                    </a:cubicBezTo>
                    <a:cubicBezTo>
                      <a:pt x="306" y="224"/>
                      <a:pt x="306" y="224"/>
                      <a:pt x="306" y="224"/>
                    </a:cubicBezTo>
                    <a:cubicBezTo>
                      <a:pt x="306" y="158"/>
                      <a:pt x="276" y="125"/>
                      <a:pt x="223" y="125"/>
                    </a:cubicBezTo>
                    <a:cubicBezTo>
                      <a:pt x="171" y="125"/>
                      <a:pt x="137" y="158"/>
                      <a:pt x="137" y="224"/>
                    </a:cubicBezTo>
                    <a:cubicBezTo>
                      <a:pt x="137" y="494"/>
                      <a:pt x="137" y="494"/>
                      <a:pt x="137" y="494"/>
                    </a:cubicBezTo>
                    <a:cubicBezTo>
                      <a:pt x="0" y="494"/>
                      <a:pt x="0" y="494"/>
                      <a:pt x="0" y="494"/>
                    </a:cubicBezTo>
                    <a:lnTo>
                      <a:pt x="0" y="9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9" name="Google Shape;109;p25"/>
              <p:cNvSpPr/>
              <p:nvPr/>
            </p:nvSpPr>
            <p:spPr>
              <a:xfrm>
                <a:off x="5967277" y="938123"/>
                <a:ext cx="228289" cy="219867"/>
              </a:xfrm>
              <a:custGeom>
                <a:avLst/>
                <a:gdLst/>
                <a:ahLst/>
                <a:cxnLst/>
                <a:rect l="l" t="t" r="r" b="b"/>
                <a:pathLst>
                  <a:path w="525" h="505" extrusionOk="0">
                    <a:moveTo>
                      <a:pt x="0" y="254"/>
                    </a:moveTo>
                    <a:cubicBezTo>
                      <a:pt x="0" y="253"/>
                      <a:pt x="0" y="253"/>
                      <a:pt x="0" y="253"/>
                    </a:cubicBezTo>
                    <a:cubicBezTo>
                      <a:pt x="0" y="113"/>
                      <a:pt x="112" y="0"/>
                      <a:pt x="263" y="0"/>
                    </a:cubicBezTo>
                    <a:cubicBezTo>
                      <a:pt x="414" y="0"/>
                      <a:pt x="525" y="111"/>
                      <a:pt x="525" y="251"/>
                    </a:cubicBezTo>
                    <a:cubicBezTo>
                      <a:pt x="525" y="253"/>
                      <a:pt x="525" y="253"/>
                      <a:pt x="525" y="253"/>
                    </a:cubicBezTo>
                    <a:cubicBezTo>
                      <a:pt x="525" y="392"/>
                      <a:pt x="413" y="505"/>
                      <a:pt x="262" y="505"/>
                    </a:cubicBezTo>
                    <a:cubicBezTo>
                      <a:pt x="111" y="505"/>
                      <a:pt x="0" y="394"/>
                      <a:pt x="0" y="254"/>
                    </a:cubicBezTo>
                    <a:close/>
                    <a:moveTo>
                      <a:pt x="389" y="254"/>
                    </a:moveTo>
                    <a:cubicBezTo>
                      <a:pt x="389" y="253"/>
                      <a:pt x="389" y="253"/>
                      <a:pt x="389" y="253"/>
                    </a:cubicBezTo>
                    <a:cubicBezTo>
                      <a:pt x="389" y="181"/>
                      <a:pt x="338" y="119"/>
                      <a:pt x="262" y="119"/>
                    </a:cubicBezTo>
                    <a:cubicBezTo>
                      <a:pt x="183" y="119"/>
                      <a:pt x="136" y="179"/>
                      <a:pt x="136" y="251"/>
                    </a:cubicBezTo>
                    <a:cubicBezTo>
                      <a:pt x="136" y="253"/>
                      <a:pt x="136" y="253"/>
                      <a:pt x="136" y="253"/>
                    </a:cubicBezTo>
                    <a:cubicBezTo>
                      <a:pt x="136" y="324"/>
                      <a:pt x="187" y="387"/>
                      <a:pt x="263" y="387"/>
                    </a:cubicBezTo>
                    <a:cubicBezTo>
                      <a:pt x="342" y="387"/>
                      <a:pt x="389" y="326"/>
                      <a:pt x="389" y="254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0" name="Google Shape;110;p25"/>
              <p:cNvSpPr/>
              <p:nvPr/>
            </p:nvSpPr>
            <p:spPr>
              <a:xfrm>
                <a:off x="6207091" y="866312"/>
                <a:ext cx="59843" cy="286802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1" name="Google Shape;111;p25"/>
              <p:cNvSpPr/>
              <p:nvPr/>
            </p:nvSpPr>
            <p:spPr>
              <a:xfrm>
                <a:off x="6278460" y="938123"/>
                <a:ext cx="228732" cy="219867"/>
              </a:xfrm>
              <a:custGeom>
                <a:avLst/>
                <a:gdLst/>
                <a:ahLst/>
                <a:cxnLst/>
                <a:rect l="l" t="t" r="r" b="b"/>
                <a:pathLst>
                  <a:path w="526" h="505" extrusionOk="0">
                    <a:moveTo>
                      <a:pt x="0" y="254"/>
                    </a:moveTo>
                    <a:cubicBezTo>
                      <a:pt x="0" y="253"/>
                      <a:pt x="0" y="253"/>
                      <a:pt x="0" y="253"/>
                    </a:cubicBezTo>
                    <a:cubicBezTo>
                      <a:pt x="0" y="113"/>
                      <a:pt x="113" y="0"/>
                      <a:pt x="264" y="0"/>
                    </a:cubicBezTo>
                    <a:cubicBezTo>
                      <a:pt x="414" y="0"/>
                      <a:pt x="526" y="111"/>
                      <a:pt x="526" y="251"/>
                    </a:cubicBezTo>
                    <a:cubicBezTo>
                      <a:pt x="526" y="253"/>
                      <a:pt x="526" y="253"/>
                      <a:pt x="526" y="253"/>
                    </a:cubicBezTo>
                    <a:cubicBezTo>
                      <a:pt x="526" y="392"/>
                      <a:pt x="413" y="505"/>
                      <a:pt x="262" y="505"/>
                    </a:cubicBezTo>
                    <a:cubicBezTo>
                      <a:pt x="112" y="505"/>
                      <a:pt x="0" y="394"/>
                      <a:pt x="0" y="254"/>
                    </a:cubicBezTo>
                    <a:close/>
                    <a:moveTo>
                      <a:pt x="390" y="254"/>
                    </a:moveTo>
                    <a:cubicBezTo>
                      <a:pt x="390" y="253"/>
                      <a:pt x="390" y="253"/>
                      <a:pt x="390" y="253"/>
                    </a:cubicBezTo>
                    <a:cubicBezTo>
                      <a:pt x="390" y="181"/>
                      <a:pt x="338" y="119"/>
                      <a:pt x="262" y="119"/>
                    </a:cubicBezTo>
                    <a:cubicBezTo>
                      <a:pt x="183" y="119"/>
                      <a:pt x="136" y="179"/>
                      <a:pt x="136" y="251"/>
                    </a:cubicBezTo>
                    <a:cubicBezTo>
                      <a:pt x="136" y="253"/>
                      <a:pt x="136" y="253"/>
                      <a:pt x="136" y="253"/>
                    </a:cubicBezTo>
                    <a:cubicBezTo>
                      <a:pt x="136" y="324"/>
                      <a:pt x="188" y="387"/>
                      <a:pt x="264" y="387"/>
                    </a:cubicBezTo>
                    <a:cubicBezTo>
                      <a:pt x="343" y="387"/>
                      <a:pt x="390" y="326"/>
                      <a:pt x="390" y="254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2" name="Google Shape;112;p25"/>
              <p:cNvSpPr/>
              <p:nvPr/>
            </p:nvSpPr>
            <p:spPr>
              <a:xfrm>
                <a:off x="6516057" y="938123"/>
                <a:ext cx="221197" cy="278823"/>
              </a:xfrm>
              <a:custGeom>
                <a:avLst/>
                <a:gdLst/>
                <a:ahLst/>
                <a:cxnLst/>
                <a:rect l="l" t="t" r="r" b="b"/>
                <a:pathLst>
                  <a:path w="509" h="641" extrusionOk="0">
                    <a:moveTo>
                      <a:pt x="24" y="590"/>
                    </a:moveTo>
                    <a:cubicBezTo>
                      <a:pt x="71" y="487"/>
                      <a:pt x="71" y="487"/>
                      <a:pt x="71" y="487"/>
                    </a:cubicBezTo>
                    <a:cubicBezTo>
                      <a:pt x="121" y="515"/>
                      <a:pt x="171" y="531"/>
                      <a:pt x="235" y="531"/>
                    </a:cubicBezTo>
                    <a:cubicBezTo>
                      <a:pt x="329" y="531"/>
                      <a:pt x="373" y="486"/>
                      <a:pt x="373" y="399"/>
                    </a:cubicBezTo>
                    <a:cubicBezTo>
                      <a:pt x="373" y="376"/>
                      <a:pt x="373" y="376"/>
                      <a:pt x="373" y="376"/>
                    </a:cubicBezTo>
                    <a:cubicBezTo>
                      <a:pt x="333" y="425"/>
                      <a:pt x="288" y="454"/>
                      <a:pt x="215" y="454"/>
                    </a:cubicBezTo>
                    <a:cubicBezTo>
                      <a:pt x="102" y="454"/>
                      <a:pt x="0" y="372"/>
                      <a:pt x="0" y="228"/>
                    </a:cubicBezTo>
                    <a:cubicBezTo>
                      <a:pt x="0" y="226"/>
                      <a:pt x="0" y="226"/>
                      <a:pt x="0" y="226"/>
                    </a:cubicBezTo>
                    <a:cubicBezTo>
                      <a:pt x="0" y="82"/>
                      <a:pt x="104" y="0"/>
                      <a:pt x="215" y="0"/>
                    </a:cubicBezTo>
                    <a:cubicBezTo>
                      <a:pt x="290" y="0"/>
                      <a:pt x="334" y="32"/>
                      <a:pt x="372" y="72"/>
                    </a:cubicBezTo>
                    <a:cubicBezTo>
                      <a:pt x="372" y="9"/>
                      <a:pt x="372" y="9"/>
                      <a:pt x="372" y="9"/>
                    </a:cubicBezTo>
                    <a:cubicBezTo>
                      <a:pt x="509" y="9"/>
                      <a:pt x="509" y="9"/>
                      <a:pt x="509" y="9"/>
                    </a:cubicBezTo>
                    <a:cubicBezTo>
                      <a:pt x="509" y="385"/>
                      <a:pt x="509" y="385"/>
                      <a:pt x="509" y="385"/>
                    </a:cubicBezTo>
                    <a:cubicBezTo>
                      <a:pt x="509" y="472"/>
                      <a:pt x="488" y="535"/>
                      <a:pt x="448" y="576"/>
                    </a:cubicBezTo>
                    <a:cubicBezTo>
                      <a:pt x="402" y="621"/>
                      <a:pt x="333" y="641"/>
                      <a:pt x="239" y="641"/>
                    </a:cubicBezTo>
                    <a:cubicBezTo>
                      <a:pt x="160" y="641"/>
                      <a:pt x="86" y="623"/>
                      <a:pt x="24" y="590"/>
                    </a:cubicBezTo>
                    <a:close/>
                    <a:moveTo>
                      <a:pt x="373" y="228"/>
                    </a:moveTo>
                    <a:cubicBezTo>
                      <a:pt x="373" y="226"/>
                      <a:pt x="373" y="226"/>
                      <a:pt x="373" y="226"/>
                    </a:cubicBezTo>
                    <a:cubicBezTo>
                      <a:pt x="373" y="160"/>
                      <a:pt x="322" y="114"/>
                      <a:pt x="255" y="114"/>
                    </a:cubicBezTo>
                    <a:cubicBezTo>
                      <a:pt x="188" y="114"/>
                      <a:pt x="137" y="160"/>
                      <a:pt x="137" y="226"/>
                    </a:cubicBezTo>
                    <a:cubicBezTo>
                      <a:pt x="137" y="228"/>
                      <a:pt x="137" y="228"/>
                      <a:pt x="137" y="228"/>
                    </a:cubicBezTo>
                    <a:cubicBezTo>
                      <a:pt x="137" y="295"/>
                      <a:pt x="188" y="340"/>
                      <a:pt x="255" y="340"/>
                    </a:cubicBezTo>
                    <a:cubicBezTo>
                      <a:pt x="322" y="340"/>
                      <a:pt x="373" y="294"/>
                      <a:pt x="373" y="228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3" name="Google Shape;113;p25"/>
              <p:cNvSpPr/>
              <p:nvPr/>
            </p:nvSpPr>
            <p:spPr>
              <a:xfrm>
                <a:off x="6747450" y="942113"/>
                <a:ext cx="219424" cy="275277"/>
              </a:xfrm>
              <a:custGeom>
                <a:avLst/>
                <a:gdLst/>
                <a:ahLst/>
                <a:cxnLst/>
                <a:rect l="l" t="t" r="r" b="b"/>
                <a:pathLst>
                  <a:path w="505" h="633" extrusionOk="0">
                    <a:moveTo>
                      <a:pt x="362" y="0"/>
                    </a:moveTo>
                    <a:cubicBezTo>
                      <a:pt x="505" y="0"/>
                      <a:pt x="505" y="0"/>
                      <a:pt x="505" y="0"/>
                    </a:cubicBezTo>
                    <a:cubicBezTo>
                      <a:pt x="319" y="497"/>
                      <a:pt x="319" y="497"/>
                      <a:pt x="319" y="497"/>
                    </a:cubicBezTo>
                    <a:cubicBezTo>
                      <a:pt x="282" y="596"/>
                      <a:pt x="242" y="633"/>
                      <a:pt x="159" y="633"/>
                    </a:cubicBezTo>
                    <a:cubicBezTo>
                      <a:pt x="110" y="633"/>
                      <a:pt x="73" y="620"/>
                      <a:pt x="37" y="599"/>
                    </a:cubicBezTo>
                    <a:cubicBezTo>
                      <a:pt x="83" y="500"/>
                      <a:pt x="83" y="500"/>
                      <a:pt x="83" y="500"/>
                    </a:cubicBezTo>
                    <a:cubicBezTo>
                      <a:pt x="101" y="511"/>
                      <a:pt x="124" y="519"/>
                      <a:pt x="142" y="519"/>
                    </a:cubicBezTo>
                    <a:cubicBezTo>
                      <a:pt x="166" y="519"/>
                      <a:pt x="178" y="512"/>
                      <a:pt x="190" y="487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46" y="0"/>
                      <a:pt x="146" y="0"/>
                      <a:pt x="146" y="0"/>
                    </a:cubicBezTo>
                    <a:cubicBezTo>
                      <a:pt x="256" y="331"/>
                      <a:pt x="256" y="331"/>
                      <a:pt x="256" y="331"/>
                    </a:cubicBezTo>
                    <a:lnTo>
                      <a:pt x="362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4" name="Google Shape;114;p25"/>
              <p:cNvSpPr/>
              <p:nvPr/>
            </p:nvSpPr>
            <p:spPr>
              <a:xfrm>
                <a:off x="6005842" y="1258171"/>
                <a:ext cx="132541" cy="290348"/>
              </a:xfrm>
              <a:custGeom>
                <a:avLst/>
                <a:gdLst/>
                <a:ahLst/>
                <a:cxnLst/>
                <a:rect l="l" t="t" r="r" b="b"/>
                <a:pathLst>
                  <a:path w="305" h="667" extrusionOk="0">
                    <a:moveTo>
                      <a:pt x="57" y="299"/>
                    </a:moveTo>
                    <a:cubicBezTo>
                      <a:pt x="0" y="299"/>
                      <a:pt x="0" y="299"/>
                      <a:pt x="0" y="299"/>
                    </a:cubicBezTo>
                    <a:cubicBezTo>
                      <a:pt x="0" y="186"/>
                      <a:pt x="0" y="186"/>
                      <a:pt x="0" y="186"/>
                    </a:cubicBezTo>
                    <a:cubicBezTo>
                      <a:pt x="57" y="186"/>
                      <a:pt x="57" y="186"/>
                      <a:pt x="57" y="186"/>
                    </a:cubicBezTo>
                    <a:cubicBezTo>
                      <a:pt x="57" y="155"/>
                      <a:pt x="57" y="155"/>
                      <a:pt x="57" y="155"/>
                    </a:cubicBezTo>
                    <a:cubicBezTo>
                      <a:pt x="57" y="102"/>
                      <a:pt x="71" y="63"/>
                      <a:pt x="96" y="38"/>
                    </a:cubicBezTo>
                    <a:cubicBezTo>
                      <a:pt x="122" y="12"/>
                      <a:pt x="159" y="0"/>
                      <a:pt x="208" y="0"/>
                    </a:cubicBezTo>
                    <a:cubicBezTo>
                      <a:pt x="251" y="0"/>
                      <a:pt x="280" y="5"/>
                      <a:pt x="305" y="13"/>
                    </a:cubicBezTo>
                    <a:cubicBezTo>
                      <a:pt x="305" y="127"/>
                      <a:pt x="305" y="127"/>
                      <a:pt x="305" y="127"/>
                    </a:cubicBezTo>
                    <a:cubicBezTo>
                      <a:pt x="286" y="120"/>
                      <a:pt x="267" y="115"/>
                      <a:pt x="243" y="115"/>
                    </a:cubicBezTo>
                    <a:cubicBezTo>
                      <a:pt x="211" y="115"/>
                      <a:pt x="193" y="132"/>
                      <a:pt x="193" y="168"/>
                    </a:cubicBezTo>
                    <a:cubicBezTo>
                      <a:pt x="193" y="187"/>
                      <a:pt x="193" y="187"/>
                      <a:pt x="193" y="187"/>
                    </a:cubicBezTo>
                    <a:cubicBezTo>
                      <a:pt x="305" y="187"/>
                      <a:pt x="305" y="187"/>
                      <a:pt x="305" y="187"/>
                    </a:cubicBezTo>
                    <a:cubicBezTo>
                      <a:pt x="305" y="299"/>
                      <a:pt x="305" y="299"/>
                      <a:pt x="305" y="299"/>
                    </a:cubicBezTo>
                    <a:cubicBezTo>
                      <a:pt x="195" y="299"/>
                      <a:pt x="195" y="299"/>
                      <a:pt x="195" y="299"/>
                    </a:cubicBezTo>
                    <a:cubicBezTo>
                      <a:pt x="195" y="667"/>
                      <a:pt x="195" y="667"/>
                      <a:pt x="195" y="667"/>
                    </a:cubicBezTo>
                    <a:cubicBezTo>
                      <a:pt x="57" y="667"/>
                      <a:pt x="57" y="667"/>
                      <a:pt x="57" y="667"/>
                    </a:cubicBezTo>
                    <a:lnTo>
                      <a:pt x="57" y="299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5" name="Google Shape;115;p25"/>
              <p:cNvSpPr/>
              <p:nvPr/>
            </p:nvSpPr>
            <p:spPr>
              <a:xfrm>
                <a:off x="6137497" y="1333086"/>
                <a:ext cx="228289" cy="219867"/>
              </a:xfrm>
              <a:custGeom>
                <a:avLst/>
                <a:gdLst/>
                <a:ahLst/>
                <a:cxnLst/>
                <a:rect l="l" t="t" r="r" b="b"/>
                <a:pathLst>
                  <a:path w="525" h="506" extrusionOk="0">
                    <a:moveTo>
                      <a:pt x="0" y="255"/>
                    </a:moveTo>
                    <a:cubicBezTo>
                      <a:pt x="0" y="253"/>
                      <a:pt x="0" y="253"/>
                      <a:pt x="0" y="253"/>
                    </a:cubicBezTo>
                    <a:cubicBezTo>
                      <a:pt x="0" y="114"/>
                      <a:pt x="112" y="0"/>
                      <a:pt x="263" y="0"/>
                    </a:cubicBezTo>
                    <a:cubicBezTo>
                      <a:pt x="413" y="0"/>
                      <a:pt x="525" y="112"/>
                      <a:pt x="525" y="251"/>
                    </a:cubicBezTo>
                    <a:cubicBezTo>
                      <a:pt x="525" y="253"/>
                      <a:pt x="525" y="253"/>
                      <a:pt x="525" y="253"/>
                    </a:cubicBezTo>
                    <a:cubicBezTo>
                      <a:pt x="525" y="392"/>
                      <a:pt x="412" y="506"/>
                      <a:pt x="261" y="506"/>
                    </a:cubicBezTo>
                    <a:cubicBezTo>
                      <a:pt x="111" y="506"/>
                      <a:pt x="0" y="394"/>
                      <a:pt x="0" y="255"/>
                    </a:cubicBezTo>
                    <a:close/>
                    <a:moveTo>
                      <a:pt x="389" y="255"/>
                    </a:moveTo>
                    <a:cubicBezTo>
                      <a:pt x="389" y="253"/>
                      <a:pt x="389" y="253"/>
                      <a:pt x="389" y="253"/>
                    </a:cubicBezTo>
                    <a:cubicBezTo>
                      <a:pt x="389" y="182"/>
                      <a:pt x="337" y="119"/>
                      <a:pt x="261" y="119"/>
                    </a:cubicBezTo>
                    <a:cubicBezTo>
                      <a:pt x="183" y="119"/>
                      <a:pt x="135" y="180"/>
                      <a:pt x="135" y="251"/>
                    </a:cubicBezTo>
                    <a:cubicBezTo>
                      <a:pt x="135" y="253"/>
                      <a:pt x="135" y="253"/>
                      <a:pt x="135" y="253"/>
                    </a:cubicBezTo>
                    <a:cubicBezTo>
                      <a:pt x="135" y="325"/>
                      <a:pt x="187" y="387"/>
                      <a:pt x="263" y="387"/>
                    </a:cubicBezTo>
                    <a:cubicBezTo>
                      <a:pt x="342" y="387"/>
                      <a:pt x="389" y="326"/>
                      <a:pt x="389" y="255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6" name="Google Shape;116;p25"/>
              <p:cNvSpPr/>
              <p:nvPr/>
            </p:nvSpPr>
            <p:spPr>
              <a:xfrm>
                <a:off x="6379084" y="1331756"/>
                <a:ext cx="127665" cy="216764"/>
              </a:xfrm>
              <a:custGeom>
                <a:avLst/>
                <a:gdLst/>
                <a:ahLst/>
                <a:cxnLst/>
                <a:rect l="l" t="t" r="r" b="b"/>
                <a:pathLst>
                  <a:path w="293" h="498" extrusionOk="0">
                    <a:moveTo>
                      <a:pt x="0" y="13"/>
                    </a:moveTo>
                    <a:cubicBezTo>
                      <a:pt x="138" y="13"/>
                      <a:pt x="138" y="13"/>
                      <a:pt x="138" y="13"/>
                    </a:cubicBezTo>
                    <a:cubicBezTo>
                      <a:pt x="138" y="110"/>
                      <a:pt x="138" y="110"/>
                      <a:pt x="138" y="110"/>
                    </a:cubicBezTo>
                    <a:cubicBezTo>
                      <a:pt x="166" y="43"/>
                      <a:pt x="211" y="0"/>
                      <a:pt x="293" y="3"/>
                    </a:cubicBezTo>
                    <a:cubicBezTo>
                      <a:pt x="293" y="147"/>
                      <a:pt x="293" y="147"/>
                      <a:pt x="293" y="147"/>
                    </a:cubicBezTo>
                    <a:cubicBezTo>
                      <a:pt x="286" y="147"/>
                      <a:pt x="286" y="147"/>
                      <a:pt x="286" y="147"/>
                    </a:cubicBezTo>
                    <a:cubicBezTo>
                      <a:pt x="194" y="147"/>
                      <a:pt x="138" y="203"/>
                      <a:pt x="138" y="318"/>
                    </a:cubicBezTo>
                    <a:cubicBezTo>
                      <a:pt x="138" y="498"/>
                      <a:pt x="138" y="498"/>
                      <a:pt x="138" y="498"/>
                    </a:cubicBezTo>
                    <a:cubicBezTo>
                      <a:pt x="0" y="498"/>
                      <a:pt x="0" y="498"/>
                      <a:pt x="0" y="498"/>
                    </a:cubicBezTo>
                    <a:lnTo>
                      <a:pt x="0" y="13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7" name="Google Shape;117;p25"/>
              <p:cNvSpPr/>
              <p:nvPr/>
            </p:nvSpPr>
            <p:spPr>
              <a:xfrm>
                <a:off x="6582993" y="1334859"/>
                <a:ext cx="194157" cy="217207"/>
              </a:xfrm>
              <a:custGeom>
                <a:avLst/>
                <a:gdLst/>
                <a:ahLst/>
                <a:cxnLst/>
                <a:rect l="l" t="t" r="r" b="b"/>
                <a:pathLst>
                  <a:path w="446" h="500" extrusionOk="0">
                    <a:moveTo>
                      <a:pt x="0" y="351"/>
                    </a:moveTo>
                    <a:cubicBezTo>
                      <a:pt x="0" y="349"/>
                      <a:pt x="0" y="349"/>
                      <a:pt x="0" y="349"/>
                    </a:cubicBezTo>
                    <a:cubicBezTo>
                      <a:pt x="0" y="244"/>
                      <a:pt x="81" y="195"/>
                      <a:pt x="195" y="195"/>
                    </a:cubicBezTo>
                    <a:cubicBezTo>
                      <a:pt x="244" y="195"/>
                      <a:pt x="280" y="203"/>
                      <a:pt x="314" y="215"/>
                    </a:cubicBezTo>
                    <a:cubicBezTo>
                      <a:pt x="314" y="206"/>
                      <a:pt x="314" y="206"/>
                      <a:pt x="314" y="206"/>
                    </a:cubicBezTo>
                    <a:cubicBezTo>
                      <a:pt x="314" y="149"/>
                      <a:pt x="279" y="118"/>
                      <a:pt x="210" y="118"/>
                    </a:cubicBezTo>
                    <a:cubicBezTo>
                      <a:pt x="157" y="118"/>
                      <a:pt x="120" y="128"/>
                      <a:pt x="76" y="144"/>
                    </a:cubicBezTo>
                    <a:cubicBezTo>
                      <a:pt x="42" y="39"/>
                      <a:pt x="42" y="39"/>
                      <a:pt x="42" y="39"/>
                    </a:cubicBezTo>
                    <a:cubicBezTo>
                      <a:pt x="95" y="15"/>
                      <a:pt x="148" y="0"/>
                      <a:pt x="230" y="0"/>
                    </a:cubicBezTo>
                    <a:cubicBezTo>
                      <a:pt x="305" y="0"/>
                      <a:pt x="359" y="20"/>
                      <a:pt x="394" y="54"/>
                    </a:cubicBezTo>
                    <a:cubicBezTo>
                      <a:pt x="430" y="91"/>
                      <a:pt x="446" y="144"/>
                      <a:pt x="446" y="209"/>
                    </a:cubicBezTo>
                    <a:cubicBezTo>
                      <a:pt x="446" y="491"/>
                      <a:pt x="446" y="491"/>
                      <a:pt x="446" y="491"/>
                    </a:cubicBezTo>
                    <a:cubicBezTo>
                      <a:pt x="313" y="491"/>
                      <a:pt x="313" y="491"/>
                      <a:pt x="313" y="491"/>
                    </a:cubicBezTo>
                    <a:cubicBezTo>
                      <a:pt x="313" y="438"/>
                      <a:pt x="313" y="438"/>
                      <a:pt x="313" y="438"/>
                    </a:cubicBezTo>
                    <a:cubicBezTo>
                      <a:pt x="280" y="475"/>
                      <a:pt x="234" y="500"/>
                      <a:pt x="167" y="500"/>
                    </a:cubicBezTo>
                    <a:cubicBezTo>
                      <a:pt x="75" y="500"/>
                      <a:pt x="0" y="447"/>
                      <a:pt x="0" y="351"/>
                    </a:cubicBezTo>
                    <a:close/>
                    <a:moveTo>
                      <a:pt x="316" y="320"/>
                    </a:moveTo>
                    <a:cubicBezTo>
                      <a:pt x="316" y="295"/>
                      <a:pt x="316" y="295"/>
                      <a:pt x="316" y="295"/>
                    </a:cubicBezTo>
                    <a:cubicBezTo>
                      <a:pt x="292" y="284"/>
                      <a:pt x="262" y="277"/>
                      <a:pt x="228" y="277"/>
                    </a:cubicBezTo>
                    <a:cubicBezTo>
                      <a:pt x="169" y="277"/>
                      <a:pt x="133" y="301"/>
                      <a:pt x="133" y="344"/>
                    </a:cubicBezTo>
                    <a:cubicBezTo>
                      <a:pt x="133" y="346"/>
                      <a:pt x="133" y="346"/>
                      <a:pt x="133" y="346"/>
                    </a:cubicBezTo>
                    <a:cubicBezTo>
                      <a:pt x="133" y="383"/>
                      <a:pt x="164" y="405"/>
                      <a:pt x="208" y="405"/>
                    </a:cubicBezTo>
                    <a:cubicBezTo>
                      <a:pt x="272" y="405"/>
                      <a:pt x="316" y="369"/>
                      <a:pt x="316" y="32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8" name="Google Shape;118;p25"/>
              <p:cNvSpPr/>
              <p:nvPr/>
            </p:nvSpPr>
            <p:spPr>
              <a:xfrm>
                <a:off x="6801973" y="1260831"/>
                <a:ext cx="59843" cy="287689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9" name="Google Shape;119;p25"/>
              <p:cNvSpPr/>
              <p:nvPr/>
            </p:nvSpPr>
            <p:spPr>
              <a:xfrm>
                <a:off x="6886639" y="1260831"/>
                <a:ext cx="59399" cy="287689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20" name="Google Shape;120;p25"/>
            <p:cNvSpPr/>
            <p:nvPr/>
          </p:nvSpPr>
          <p:spPr>
            <a:xfrm>
              <a:off x="11556230" y="767096"/>
              <a:ext cx="634181" cy="189869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21" name="Google Shape;121;p25"/>
            <p:cNvGrpSpPr/>
            <p:nvPr/>
          </p:nvGrpSpPr>
          <p:grpSpPr>
            <a:xfrm>
              <a:off x="11701122" y="936748"/>
              <a:ext cx="321494" cy="1552800"/>
              <a:chOff x="7313961" y="501936"/>
              <a:chExt cx="323594" cy="1566108"/>
            </a:xfrm>
          </p:grpSpPr>
          <p:sp>
            <p:nvSpPr>
              <p:cNvPr id="122" name="Google Shape;122;p25"/>
              <p:cNvSpPr/>
              <p:nvPr/>
            </p:nvSpPr>
            <p:spPr>
              <a:xfrm>
                <a:off x="7383556" y="1311808"/>
                <a:ext cx="249567" cy="247350"/>
              </a:xfrm>
              <a:custGeom>
                <a:avLst/>
                <a:gdLst/>
                <a:ahLst/>
                <a:cxnLst/>
                <a:rect l="l" t="t" r="r" b="b"/>
                <a:pathLst>
                  <a:path w="574" h="569" extrusionOk="0">
                    <a:moveTo>
                      <a:pt x="0" y="229"/>
                    </a:moveTo>
                    <a:cubicBezTo>
                      <a:pt x="0" y="294"/>
                      <a:pt x="30" y="368"/>
                      <a:pt x="90" y="413"/>
                    </a:cubicBezTo>
                    <a:cubicBezTo>
                      <a:pt x="90" y="413"/>
                      <a:pt x="90" y="413"/>
                      <a:pt x="90" y="413"/>
                    </a:cubicBezTo>
                    <a:cubicBezTo>
                      <a:pt x="90" y="413"/>
                      <a:pt x="90" y="413"/>
                      <a:pt x="90" y="413"/>
                    </a:cubicBezTo>
                    <a:cubicBezTo>
                      <a:pt x="9" y="413"/>
                      <a:pt x="9" y="413"/>
                      <a:pt x="9" y="413"/>
                    </a:cubicBezTo>
                    <a:cubicBezTo>
                      <a:pt x="9" y="569"/>
                      <a:pt x="9" y="569"/>
                      <a:pt x="9" y="569"/>
                    </a:cubicBezTo>
                    <a:cubicBezTo>
                      <a:pt x="574" y="569"/>
                      <a:pt x="574" y="569"/>
                      <a:pt x="574" y="569"/>
                    </a:cubicBezTo>
                    <a:cubicBezTo>
                      <a:pt x="574" y="413"/>
                      <a:pt x="574" y="413"/>
                      <a:pt x="574" y="413"/>
                    </a:cubicBezTo>
                    <a:cubicBezTo>
                      <a:pt x="253" y="413"/>
                      <a:pt x="253" y="413"/>
                      <a:pt x="253" y="413"/>
                    </a:cubicBezTo>
                    <a:cubicBezTo>
                      <a:pt x="195" y="413"/>
                      <a:pt x="133" y="369"/>
                      <a:pt x="133" y="286"/>
                    </a:cubicBezTo>
                    <a:cubicBezTo>
                      <a:pt x="133" y="221"/>
                      <a:pt x="178" y="155"/>
                      <a:pt x="253" y="155"/>
                    </a:cubicBezTo>
                    <a:cubicBezTo>
                      <a:pt x="574" y="155"/>
                      <a:pt x="574" y="155"/>
                      <a:pt x="574" y="155"/>
                    </a:cubicBezTo>
                    <a:cubicBezTo>
                      <a:pt x="574" y="0"/>
                      <a:pt x="574" y="0"/>
                      <a:pt x="574" y="0"/>
                    </a:cubicBezTo>
                    <a:cubicBezTo>
                      <a:pt x="224" y="0"/>
                      <a:pt x="224" y="0"/>
                      <a:pt x="224" y="0"/>
                    </a:cubicBezTo>
                    <a:cubicBezTo>
                      <a:pt x="94" y="0"/>
                      <a:pt x="0" y="93"/>
                      <a:pt x="0" y="229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3" name="Google Shape;123;p25"/>
              <p:cNvSpPr/>
              <p:nvPr/>
            </p:nvSpPr>
            <p:spPr>
              <a:xfrm>
                <a:off x="7387546" y="755049"/>
                <a:ext cx="245577" cy="276163"/>
              </a:xfrm>
              <a:custGeom>
                <a:avLst/>
                <a:gdLst/>
                <a:ahLst/>
                <a:cxnLst/>
                <a:rect l="l" t="t" r="r" b="b"/>
                <a:pathLst>
                  <a:path w="554" h="623" extrusionOk="0">
                    <a:moveTo>
                      <a:pt x="0" y="174"/>
                    </a:moveTo>
                    <a:lnTo>
                      <a:pt x="377" y="311"/>
                    </a:lnTo>
                    <a:lnTo>
                      <a:pt x="0" y="450"/>
                    </a:lnTo>
                    <a:lnTo>
                      <a:pt x="0" y="623"/>
                    </a:lnTo>
                    <a:lnTo>
                      <a:pt x="554" y="395"/>
                    </a:lnTo>
                    <a:lnTo>
                      <a:pt x="554" y="228"/>
                    </a:lnTo>
                    <a:lnTo>
                      <a:pt x="0" y="0"/>
                    </a:lnTo>
                    <a:lnTo>
                      <a:pt x="0" y="17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4" name="Google Shape;124;p25"/>
              <p:cNvSpPr/>
              <p:nvPr/>
            </p:nvSpPr>
            <p:spPr>
              <a:xfrm>
                <a:off x="7383556" y="1583096"/>
                <a:ext cx="253999" cy="256659"/>
              </a:xfrm>
              <a:custGeom>
                <a:avLst/>
                <a:gdLst/>
                <a:ahLst/>
                <a:cxnLst/>
                <a:rect l="l" t="t" r="r" b="b"/>
                <a:pathLst>
                  <a:path w="584" h="590" extrusionOk="0">
                    <a:moveTo>
                      <a:pt x="401" y="110"/>
                    </a:moveTo>
                    <a:cubicBezTo>
                      <a:pt x="449" y="175"/>
                      <a:pt x="460" y="212"/>
                      <a:pt x="460" y="272"/>
                    </a:cubicBezTo>
                    <a:cubicBezTo>
                      <a:pt x="460" y="325"/>
                      <a:pt x="444" y="367"/>
                      <a:pt x="415" y="397"/>
                    </a:cubicBezTo>
                    <a:cubicBezTo>
                      <a:pt x="250" y="0"/>
                      <a:pt x="250" y="0"/>
                      <a:pt x="250" y="0"/>
                    </a:cubicBezTo>
                    <a:cubicBezTo>
                      <a:pt x="189" y="9"/>
                      <a:pt x="134" y="32"/>
                      <a:pt x="92" y="68"/>
                    </a:cubicBezTo>
                    <a:cubicBezTo>
                      <a:pt x="32" y="120"/>
                      <a:pt x="0" y="197"/>
                      <a:pt x="0" y="291"/>
                    </a:cubicBezTo>
                    <a:cubicBezTo>
                      <a:pt x="0" y="462"/>
                      <a:pt x="126" y="590"/>
                      <a:pt x="292" y="590"/>
                    </a:cubicBezTo>
                    <a:cubicBezTo>
                      <a:pt x="462" y="590"/>
                      <a:pt x="584" y="462"/>
                      <a:pt x="584" y="274"/>
                    </a:cubicBezTo>
                    <a:cubicBezTo>
                      <a:pt x="584" y="169"/>
                      <a:pt x="534" y="62"/>
                      <a:pt x="476" y="12"/>
                    </a:cubicBezTo>
                    <a:lnTo>
                      <a:pt x="401" y="110"/>
                    </a:lnTo>
                    <a:close/>
                    <a:moveTo>
                      <a:pt x="179" y="408"/>
                    </a:moveTo>
                    <a:cubicBezTo>
                      <a:pt x="144" y="381"/>
                      <a:pt x="123" y="339"/>
                      <a:pt x="123" y="288"/>
                    </a:cubicBezTo>
                    <a:cubicBezTo>
                      <a:pt x="123" y="232"/>
                      <a:pt x="155" y="190"/>
                      <a:pt x="202" y="168"/>
                    </a:cubicBezTo>
                    <a:cubicBezTo>
                      <a:pt x="315" y="439"/>
                      <a:pt x="315" y="439"/>
                      <a:pt x="315" y="439"/>
                    </a:cubicBezTo>
                    <a:cubicBezTo>
                      <a:pt x="257" y="447"/>
                      <a:pt x="212" y="432"/>
                      <a:pt x="179" y="408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5" name="Google Shape;125;p25"/>
              <p:cNvSpPr/>
              <p:nvPr/>
            </p:nvSpPr>
            <p:spPr>
              <a:xfrm>
                <a:off x="7313961" y="1846404"/>
                <a:ext cx="319161" cy="221640"/>
              </a:xfrm>
              <a:custGeom>
                <a:avLst/>
                <a:gdLst/>
                <a:ahLst/>
                <a:cxnLst/>
                <a:rect l="l" t="t" r="r" b="b"/>
                <a:pathLst>
                  <a:path w="720" h="500" extrusionOk="0">
                    <a:moveTo>
                      <a:pt x="580" y="0"/>
                    </a:moveTo>
                    <a:lnTo>
                      <a:pt x="580" y="346"/>
                    </a:lnTo>
                    <a:lnTo>
                      <a:pt x="0" y="346"/>
                    </a:lnTo>
                    <a:lnTo>
                      <a:pt x="0" y="500"/>
                    </a:lnTo>
                    <a:lnTo>
                      <a:pt x="720" y="500"/>
                    </a:lnTo>
                    <a:lnTo>
                      <a:pt x="720" y="0"/>
                    </a:lnTo>
                    <a:lnTo>
                      <a:pt x="58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6" name="Google Shape;126;p25"/>
              <p:cNvSpPr/>
              <p:nvPr/>
            </p:nvSpPr>
            <p:spPr>
              <a:xfrm>
                <a:off x="7383556" y="501936"/>
                <a:ext cx="253999" cy="263752"/>
              </a:xfrm>
              <a:custGeom>
                <a:avLst/>
                <a:gdLst/>
                <a:ahLst/>
                <a:cxnLst/>
                <a:rect l="l" t="t" r="r" b="b"/>
                <a:pathLst>
                  <a:path w="584" h="607" extrusionOk="0">
                    <a:moveTo>
                      <a:pt x="584" y="304"/>
                    </a:moveTo>
                    <a:cubicBezTo>
                      <a:pt x="584" y="474"/>
                      <a:pt x="457" y="607"/>
                      <a:pt x="292" y="607"/>
                    </a:cubicBezTo>
                    <a:cubicBezTo>
                      <a:pt x="128" y="607"/>
                      <a:pt x="0" y="473"/>
                      <a:pt x="0" y="302"/>
                    </a:cubicBezTo>
                    <a:cubicBezTo>
                      <a:pt x="0" y="133"/>
                      <a:pt x="126" y="0"/>
                      <a:pt x="292" y="0"/>
                    </a:cubicBezTo>
                    <a:cubicBezTo>
                      <a:pt x="455" y="0"/>
                      <a:pt x="584" y="133"/>
                      <a:pt x="584" y="304"/>
                    </a:cubicBezTo>
                    <a:moveTo>
                      <a:pt x="133" y="304"/>
                    </a:moveTo>
                    <a:cubicBezTo>
                      <a:pt x="133" y="391"/>
                      <a:pt x="198" y="454"/>
                      <a:pt x="292" y="454"/>
                    </a:cubicBezTo>
                    <a:cubicBezTo>
                      <a:pt x="381" y="454"/>
                      <a:pt x="451" y="387"/>
                      <a:pt x="451" y="302"/>
                    </a:cubicBezTo>
                    <a:cubicBezTo>
                      <a:pt x="451" y="216"/>
                      <a:pt x="383" y="153"/>
                      <a:pt x="292" y="153"/>
                    </a:cubicBezTo>
                    <a:cubicBezTo>
                      <a:pt x="203" y="153"/>
                      <a:pt x="133" y="219"/>
                      <a:pt x="133" y="304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7" name="Google Shape;127;p25"/>
              <p:cNvSpPr/>
              <p:nvPr/>
            </p:nvSpPr>
            <p:spPr>
              <a:xfrm>
                <a:off x="7383556" y="1021017"/>
                <a:ext cx="253999" cy="263752"/>
              </a:xfrm>
              <a:custGeom>
                <a:avLst/>
                <a:gdLst/>
                <a:ahLst/>
                <a:cxnLst/>
                <a:rect l="l" t="t" r="r" b="b"/>
                <a:pathLst>
                  <a:path w="584" h="607" extrusionOk="0">
                    <a:moveTo>
                      <a:pt x="584" y="305"/>
                    </a:moveTo>
                    <a:cubicBezTo>
                      <a:pt x="584" y="474"/>
                      <a:pt x="457" y="607"/>
                      <a:pt x="292" y="607"/>
                    </a:cubicBezTo>
                    <a:cubicBezTo>
                      <a:pt x="128" y="607"/>
                      <a:pt x="0" y="474"/>
                      <a:pt x="0" y="303"/>
                    </a:cubicBezTo>
                    <a:cubicBezTo>
                      <a:pt x="0" y="133"/>
                      <a:pt x="126" y="0"/>
                      <a:pt x="292" y="0"/>
                    </a:cubicBezTo>
                    <a:cubicBezTo>
                      <a:pt x="455" y="0"/>
                      <a:pt x="584" y="134"/>
                      <a:pt x="584" y="305"/>
                    </a:cubicBezTo>
                    <a:moveTo>
                      <a:pt x="133" y="305"/>
                    </a:moveTo>
                    <a:cubicBezTo>
                      <a:pt x="133" y="391"/>
                      <a:pt x="198" y="454"/>
                      <a:pt x="292" y="454"/>
                    </a:cubicBezTo>
                    <a:cubicBezTo>
                      <a:pt x="381" y="454"/>
                      <a:pt x="451" y="388"/>
                      <a:pt x="451" y="303"/>
                    </a:cubicBezTo>
                    <a:cubicBezTo>
                      <a:pt x="451" y="216"/>
                      <a:pt x="383" y="153"/>
                      <a:pt x="292" y="153"/>
                    </a:cubicBezTo>
                    <a:cubicBezTo>
                      <a:pt x="203" y="153"/>
                      <a:pt x="133" y="220"/>
                      <a:pt x="133" y="305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128" name="Google Shape;128;p25"/>
          <p:cNvGrpSpPr/>
          <p:nvPr/>
        </p:nvGrpSpPr>
        <p:grpSpPr>
          <a:xfrm>
            <a:off x="1538947" y="3561907"/>
            <a:ext cx="7851377" cy="1769127"/>
            <a:chOff x="541049" y="2649538"/>
            <a:chExt cx="9285724" cy="2092325"/>
          </a:xfrm>
        </p:grpSpPr>
        <p:sp>
          <p:nvSpPr>
            <p:cNvPr id="129" name="Google Shape;129;p25"/>
            <p:cNvSpPr/>
            <p:nvPr/>
          </p:nvSpPr>
          <p:spPr>
            <a:xfrm>
              <a:off x="541049" y="2809876"/>
              <a:ext cx="963613" cy="1928813"/>
            </a:xfrm>
            <a:custGeom>
              <a:avLst/>
              <a:gdLst/>
              <a:ahLst/>
              <a:cxnLst/>
              <a:rect l="l" t="t" r="r" b="b"/>
              <a:pathLst>
                <a:path w="301" h="600" extrusionOk="0">
                  <a:moveTo>
                    <a:pt x="57" y="458"/>
                  </a:moveTo>
                  <a:cubicBezTo>
                    <a:pt x="57" y="235"/>
                    <a:pt x="57" y="235"/>
                    <a:pt x="57" y="235"/>
                  </a:cubicBezTo>
                  <a:cubicBezTo>
                    <a:pt x="0" y="235"/>
                    <a:pt x="0" y="235"/>
                    <a:pt x="0" y="235"/>
                  </a:cubicBezTo>
                  <a:cubicBezTo>
                    <a:pt x="0" y="121"/>
                    <a:pt x="0" y="121"/>
                    <a:pt x="0" y="121"/>
                  </a:cubicBezTo>
                  <a:cubicBezTo>
                    <a:pt x="57" y="121"/>
                    <a:pt x="57" y="121"/>
                    <a:pt x="57" y="121"/>
                  </a:cubicBezTo>
                  <a:cubicBezTo>
                    <a:pt x="57" y="0"/>
                    <a:pt x="57" y="0"/>
                    <a:pt x="57" y="0"/>
                  </a:cubicBezTo>
                  <a:cubicBezTo>
                    <a:pt x="190" y="0"/>
                    <a:pt x="190" y="0"/>
                    <a:pt x="190" y="0"/>
                  </a:cubicBezTo>
                  <a:cubicBezTo>
                    <a:pt x="190" y="121"/>
                    <a:pt x="190" y="121"/>
                    <a:pt x="190" y="121"/>
                  </a:cubicBezTo>
                  <a:cubicBezTo>
                    <a:pt x="301" y="121"/>
                    <a:pt x="301" y="121"/>
                    <a:pt x="301" y="121"/>
                  </a:cubicBezTo>
                  <a:cubicBezTo>
                    <a:pt x="301" y="235"/>
                    <a:pt x="301" y="235"/>
                    <a:pt x="301" y="235"/>
                  </a:cubicBezTo>
                  <a:cubicBezTo>
                    <a:pt x="190" y="235"/>
                    <a:pt x="190" y="235"/>
                    <a:pt x="190" y="235"/>
                  </a:cubicBezTo>
                  <a:cubicBezTo>
                    <a:pt x="190" y="436"/>
                    <a:pt x="190" y="436"/>
                    <a:pt x="190" y="436"/>
                  </a:cubicBezTo>
                  <a:cubicBezTo>
                    <a:pt x="190" y="467"/>
                    <a:pt x="203" y="482"/>
                    <a:pt x="233" y="482"/>
                  </a:cubicBezTo>
                  <a:cubicBezTo>
                    <a:pt x="258" y="482"/>
                    <a:pt x="280" y="476"/>
                    <a:pt x="299" y="465"/>
                  </a:cubicBezTo>
                  <a:cubicBezTo>
                    <a:pt x="299" y="573"/>
                    <a:pt x="299" y="573"/>
                    <a:pt x="299" y="573"/>
                  </a:cubicBezTo>
                  <a:cubicBezTo>
                    <a:pt x="271" y="590"/>
                    <a:pt x="239" y="600"/>
                    <a:pt x="194" y="600"/>
                  </a:cubicBezTo>
                  <a:cubicBezTo>
                    <a:pt x="112" y="600"/>
                    <a:pt x="57" y="568"/>
                    <a:pt x="57" y="458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0" name="Google Shape;130;p25"/>
            <p:cNvSpPr/>
            <p:nvPr/>
          </p:nvSpPr>
          <p:spPr>
            <a:xfrm>
              <a:off x="1708151" y="2649538"/>
              <a:ext cx="1382713" cy="2063750"/>
            </a:xfrm>
            <a:custGeom>
              <a:avLst/>
              <a:gdLst/>
              <a:ahLst/>
              <a:cxnLst/>
              <a:rect l="l" t="t" r="r" b="b"/>
              <a:pathLst>
                <a:path w="432" h="642" extrusionOk="0">
                  <a:moveTo>
                    <a:pt x="0" y="0"/>
                  </a:moveTo>
                  <a:cubicBezTo>
                    <a:pt x="134" y="0"/>
                    <a:pt x="134" y="0"/>
                    <a:pt x="134" y="0"/>
                  </a:cubicBezTo>
                  <a:cubicBezTo>
                    <a:pt x="134" y="237"/>
                    <a:pt x="134" y="237"/>
                    <a:pt x="134" y="237"/>
                  </a:cubicBezTo>
                  <a:cubicBezTo>
                    <a:pt x="165" y="198"/>
                    <a:pt x="204" y="162"/>
                    <a:pt x="272" y="162"/>
                  </a:cubicBezTo>
                  <a:cubicBezTo>
                    <a:pt x="373" y="162"/>
                    <a:pt x="432" y="229"/>
                    <a:pt x="432" y="337"/>
                  </a:cubicBezTo>
                  <a:cubicBezTo>
                    <a:pt x="432" y="642"/>
                    <a:pt x="432" y="642"/>
                    <a:pt x="432" y="642"/>
                  </a:cubicBezTo>
                  <a:cubicBezTo>
                    <a:pt x="298" y="642"/>
                    <a:pt x="298" y="642"/>
                    <a:pt x="298" y="642"/>
                  </a:cubicBezTo>
                  <a:cubicBezTo>
                    <a:pt x="298" y="379"/>
                    <a:pt x="298" y="379"/>
                    <a:pt x="298" y="379"/>
                  </a:cubicBezTo>
                  <a:cubicBezTo>
                    <a:pt x="298" y="316"/>
                    <a:pt x="269" y="283"/>
                    <a:pt x="218" y="283"/>
                  </a:cubicBezTo>
                  <a:cubicBezTo>
                    <a:pt x="166" y="283"/>
                    <a:pt x="134" y="316"/>
                    <a:pt x="134" y="379"/>
                  </a:cubicBezTo>
                  <a:cubicBezTo>
                    <a:pt x="134" y="642"/>
                    <a:pt x="134" y="642"/>
                    <a:pt x="134" y="642"/>
                  </a:cubicBezTo>
                  <a:cubicBezTo>
                    <a:pt x="0" y="642"/>
                    <a:pt x="0" y="642"/>
                    <a:pt x="0" y="642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1" name="Google Shape;131;p25"/>
            <p:cNvSpPr/>
            <p:nvPr/>
          </p:nvSpPr>
          <p:spPr>
            <a:xfrm>
              <a:off x="3261304" y="3179763"/>
              <a:ext cx="1390650" cy="1562100"/>
            </a:xfrm>
            <a:custGeom>
              <a:avLst/>
              <a:gdLst/>
              <a:ahLst/>
              <a:cxnLst/>
              <a:rect l="l" t="t" r="r" b="b"/>
              <a:pathLst>
                <a:path w="434" h="486" extrusionOk="0">
                  <a:moveTo>
                    <a:pt x="0" y="342"/>
                  </a:moveTo>
                  <a:cubicBezTo>
                    <a:pt x="0" y="340"/>
                    <a:pt x="0" y="340"/>
                    <a:pt x="0" y="340"/>
                  </a:cubicBezTo>
                  <a:cubicBezTo>
                    <a:pt x="0" y="237"/>
                    <a:pt x="78" y="189"/>
                    <a:pt x="190" y="189"/>
                  </a:cubicBezTo>
                  <a:cubicBezTo>
                    <a:pt x="237" y="189"/>
                    <a:pt x="272" y="197"/>
                    <a:pt x="305" y="209"/>
                  </a:cubicBezTo>
                  <a:cubicBezTo>
                    <a:pt x="305" y="201"/>
                    <a:pt x="305" y="201"/>
                    <a:pt x="305" y="201"/>
                  </a:cubicBezTo>
                  <a:cubicBezTo>
                    <a:pt x="305" y="145"/>
                    <a:pt x="271" y="115"/>
                    <a:pt x="204" y="115"/>
                  </a:cubicBezTo>
                  <a:cubicBezTo>
                    <a:pt x="153" y="115"/>
                    <a:pt x="117" y="124"/>
                    <a:pt x="74" y="140"/>
                  </a:cubicBezTo>
                  <a:cubicBezTo>
                    <a:pt x="40" y="38"/>
                    <a:pt x="40" y="38"/>
                    <a:pt x="40" y="38"/>
                  </a:cubicBezTo>
                  <a:cubicBezTo>
                    <a:pt x="92" y="15"/>
                    <a:pt x="143" y="0"/>
                    <a:pt x="223" y="0"/>
                  </a:cubicBezTo>
                  <a:cubicBezTo>
                    <a:pt x="296" y="0"/>
                    <a:pt x="349" y="20"/>
                    <a:pt x="383" y="53"/>
                  </a:cubicBezTo>
                  <a:cubicBezTo>
                    <a:pt x="418" y="88"/>
                    <a:pt x="434" y="140"/>
                    <a:pt x="434" y="204"/>
                  </a:cubicBezTo>
                  <a:cubicBezTo>
                    <a:pt x="434" y="477"/>
                    <a:pt x="434" y="477"/>
                    <a:pt x="434" y="477"/>
                  </a:cubicBezTo>
                  <a:cubicBezTo>
                    <a:pt x="304" y="477"/>
                    <a:pt x="304" y="477"/>
                    <a:pt x="304" y="477"/>
                  </a:cubicBezTo>
                  <a:cubicBezTo>
                    <a:pt x="304" y="426"/>
                    <a:pt x="304" y="426"/>
                    <a:pt x="304" y="426"/>
                  </a:cubicBezTo>
                  <a:cubicBezTo>
                    <a:pt x="272" y="462"/>
                    <a:pt x="227" y="486"/>
                    <a:pt x="162" y="486"/>
                  </a:cubicBezTo>
                  <a:cubicBezTo>
                    <a:pt x="73" y="486"/>
                    <a:pt x="0" y="435"/>
                    <a:pt x="0" y="342"/>
                  </a:cubicBezTo>
                  <a:close/>
                  <a:moveTo>
                    <a:pt x="307" y="311"/>
                  </a:moveTo>
                  <a:cubicBezTo>
                    <a:pt x="307" y="287"/>
                    <a:pt x="307" y="287"/>
                    <a:pt x="307" y="287"/>
                  </a:cubicBezTo>
                  <a:cubicBezTo>
                    <a:pt x="284" y="277"/>
                    <a:pt x="254" y="270"/>
                    <a:pt x="222" y="270"/>
                  </a:cubicBezTo>
                  <a:cubicBezTo>
                    <a:pt x="164" y="270"/>
                    <a:pt x="129" y="292"/>
                    <a:pt x="129" y="335"/>
                  </a:cubicBezTo>
                  <a:cubicBezTo>
                    <a:pt x="129" y="336"/>
                    <a:pt x="129" y="336"/>
                    <a:pt x="129" y="336"/>
                  </a:cubicBezTo>
                  <a:cubicBezTo>
                    <a:pt x="129" y="372"/>
                    <a:pt x="159" y="394"/>
                    <a:pt x="202" y="394"/>
                  </a:cubicBezTo>
                  <a:cubicBezTo>
                    <a:pt x="265" y="394"/>
                    <a:pt x="307" y="359"/>
                    <a:pt x="307" y="31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2" name="Google Shape;132;p25"/>
            <p:cNvSpPr/>
            <p:nvPr/>
          </p:nvSpPr>
          <p:spPr>
            <a:xfrm>
              <a:off x="4859916" y="3170238"/>
              <a:ext cx="1384300" cy="1543050"/>
            </a:xfrm>
            <a:custGeom>
              <a:avLst/>
              <a:gdLst/>
              <a:ahLst/>
              <a:cxnLst/>
              <a:rect l="l" t="t" r="r" b="b"/>
              <a:pathLst>
                <a:path w="432" h="480" extrusionOk="0">
                  <a:moveTo>
                    <a:pt x="0" y="9"/>
                  </a:moveTo>
                  <a:cubicBezTo>
                    <a:pt x="133" y="9"/>
                    <a:pt x="133" y="9"/>
                    <a:pt x="133" y="9"/>
                  </a:cubicBezTo>
                  <a:cubicBezTo>
                    <a:pt x="133" y="75"/>
                    <a:pt x="133" y="75"/>
                    <a:pt x="133" y="75"/>
                  </a:cubicBezTo>
                  <a:cubicBezTo>
                    <a:pt x="164" y="36"/>
                    <a:pt x="204" y="0"/>
                    <a:pt x="272" y="0"/>
                  </a:cubicBezTo>
                  <a:cubicBezTo>
                    <a:pt x="373" y="0"/>
                    <a:pt x="432" y="67"/>
                    <a:pt x="432" y="175"/>
                  </a:cubicBezTo>
                  <a:cubicBezTo>
                    <a:pt x="432" y="480"/>
                    <a:pt x="432" y="480"/>
                    <a:pt x="432" y="480"/>
                  </a:cubicBezTo>
                  <a:cubicBezTo>
                    <a:pt x="298" y="480"/>
                    <a:pt x="298" y="480"/>
                    <a:pt x="298" y="480"/>
                  </a:cubicBezTo>
                  <a:cubicBezTo>
                    <a:pt x="298" y="217"/>
                    <a:pt x="298" y="217"/>
                    <a:pt x="298" y="217"/>
                  </a:cubicBezTo>
                  <a:cubicBezTo>
                    <a:pt x="298" y="154"/>
                    <a:pt x="268" y="121"/>
                    <a:pt x="217" y="121"/>
                  </a:cubicBezTo>
                  <a:cubicBezTo>
                    <a:pt x="166" y="121"/>
                    <a:pt x="133" y="154"/>
                    <a:pt x="133" y="217"/>
                  </a:cubicBezTo>
                  <a:cubicBezTo>
                    <a:pt x="133" y="480"/>
                    <a:pt x="133" y="480"/>
                    <a:pt x="133" y="480"/>
                  </a:cubicBezTo>
                  <a:cubicBezTo>
                    <a:pt x="0" y="480"/>
                    <a:pt x="0" y="480"/>
                    <a:pt x="0" y="480"/>
                  </a:cubicBezTo>
                  <a:lnTo>
                    <a:pt x="0" y="9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3" name="Google Shape;133;p25"/>
            <p:cNvSpPr/>
            <p:nvPr/>
          </p:nvSpPr>
          <p:spPr>
            <a:xfrm>
              <a:off x="6436593" y="2649538"/>
              <a:ext cx="1460500" cy="2063750"/>
            </a:xfrm>
            <a:custGeom>
              <a:avLst/>
              <a:gdLst/>
              <a:ahLst/>
              <a:cxnLst/>
              <a:rect l="l" t="t" r="r" b="b"/>
              <a:pathLst>
                <a:path w="920" h="1300" extrusionOk="0">
                  <a:moveTo>
                    <a:pt x="0" y="0"/>
                  </a:moveTo>
                  <a:lnTo>
                    <a:pt x="270" y="0"/>
                  </a:lnTo>
                  <a:lnTo>
                    <a:pt x="270" y="692"/>
                  </a:lnTo>
                  <a:lnTo>
                    <a:pt x="585" y="346"/>
                  </a:lnTo>
                  <a:lnTo>
                    <a:pt x="908" y="346"/>
                  </a:lnTo>
                  <a:lnTo>
                    <a:pt x="547" y="721"/>
                  </a:lnTo>
                  <a:lnTo>
                    <a:pt x="920" y="1300"/>
                  </a:lnTo>
                  <a:lnTo>
                    <a:pt x="609" y="1300"/>
                  </a:lnTo>
                  <a:lnTo>
                    <a:pt x="365" y="909"/>
                  </a:lnTo>
                  <a:lnTo>
                    <a:pt x="270" y="1010"/>
                  </a:lnTo>
                  <a:lnTo>
                    <a:pt x="270" y="1300"/>
                  </a:lnTo>
                  <a:lnTo>
                    <a:pt x="0" y="13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4" name="Google Shape;134;p25"/>
            <p:cNvSpPr/>
            <p:nvPr/>
          </p:nvSpPr>
          <p:spPr>
            <a:xfrm>
              <a:off x="7919896" y="3173413"/>
              <a:ext cx="1227138" cy="1568450"/>
            </a:xfrm>
            <a:custGeom>
              <a:avLst/>
              <a:gdLst/>
              <a:ahLst/>
              <a:cxnLst/>
              <a:rect l="l" t="t" r="r" b="b"/>
              <a:pathLst>
                <a:path w="383" h="488" extrusionOk="0">
                  <a:moveTo>
                    <a:pt x="0" y="417"/>
                  </a:moveTo>
                  <a:cubicBezTo>
                    <a:pt x="57" y="329"/>
                    <a:pt x="57" y="329"/>
                    <a:pt x="57" y="329"/>
                  </a:cubicBezTo>
                  <a:cubicBezTo>
                    <a:pt x="108" y="366"/>
                    <a:pt x="162" y="385"/>
                    <a:pt x="206" y="385"/>
                  </a:cubicBezTo>
                  <a:cubicBezTo>
                    <a:pt x="245" y="385"/>
                    <a:pt x="262" y="371"/>
                    <a:pt x="262" y="350"/>
                  </a:cubicBezTo>
                  <a:cubicBezTo>
                    <a:pt x="262" y="348"/>
                    <a:pt x="262" y="348"/>
                    <a:pt x="262" y="348"/>
                  </a:cubicBezTo>
                  <a:cubicBezTo>
                    <a:pt x="262" y="319"/>
                    <a:pt x="217" y="309"/>
                    <a:pt x="165" y="294"/>
                  </a:cubicBezTo>
                  <a:cubicBezTo>
                    <a:pt x="99" y="274"/>
                    <a:pt x="24" y="243"/>
                    <a:pt x="24" y="152"/>
                  </a:cubicBezTo>
                  <a:cubicBezTo>
                    <a:pt x="24" y="150"/>
                    <a:pt x="24" y="150"/>
                    <a:pt x="24" y="150"/>
                  </a:cubicBezTo>
                  <a:cubicBezTo>
                    <a:pt x="24" y="54"/>
                    <a:pt x="101" y="0"/>
                    <a:pt x="196" y="0"/>
                  </a:cubicBezTo>
                  <a:cubicBezTo>
                    <a:pt x="256" y="0"/>
                    <a:pt x="321" y="21"/>
                    <a:pt x="372" y="55"/>
                  </a:cubicBezTo>
                  <a:cubicBezTo>
                    <a:pt x="321" y="147"/>
                    <a:pt x="321" y="147"/>
                    <a:pt x="321" y="147"/>
                  </a:cubicBezTo>
                  <a:cubicBezTo>
                    <a:pt x="275" y="120"/>
                    <a:pt x="228" y="103"/>
                    <a:pt x="194" y="103"/>
                  </a:cubicBezTo>
                  <a:cubicBezTo>
                    <a:pt x="161" y="103"/>
                    <a:pt x="144" y="118"/>
                    <a:pt x="144" y="136"/>
                  </a:cubicBezTo>
                  <a:cubicBezTo>
                    <a:pt x="144" y="138"/>
                    <a:pt x="144" y="138"/>
                    <a:pt x="144" y="138"/>
                  </a:cubicBezTo>
                  <a:cubicBezTo>
                    <a:pt x="144" y="164"/>
                    <a:pt x="189" y="176"/>
                    <a:pt x="240" y="194"/>
                  </a:cubicBezTo>
                  <a:cubicBezTo>
                    <a:pt x="306" y="216"/>
                    <a:pt x="383" y="248"/>
                    <a:pt x="383" y="334"/>
                  </a:cubicBezTo>
                  <a:cubicBezTo>
                    <a:pt x="383" y="336"/>
                    <a:pt x="383" y="336"/>
                    <a:pt x="383" y="336"/>
                  </a:cubicBezTo>
                  <a:cubicBezTo>
                    <a:pt x="383" y="440"/>
                    <a:pt x="305" y="488"/>
                    <a:pt x="203" y="488"/>
                  </a:cubicBezTo>
                  <a:cubicBezTo>
                    <a:pt x="137" y="488"/>
                    <a:pt x="63" y="466"/>
                    <a:pt x="0" y="417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5" name="Google Shape;135;p25"/>
            <p:cNvSpPr/>
            <p:nvPr/>
          </p:nvSpPr>
          <p:spPr>
            <a:xfrm>
              <a:off x="9282260" y="4167188"/>
              <a:ext cx="544513" cy="54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Slide_White">
  <p:cSld name="Title Slide_White"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26"/>
          <p:cNvSpPr txBox="1">
            <a:spLocks noGrp="1"/>
          </p:cNvSpPr>
          <p:nvPr>
            <p:ph type="title"/>
          </p:nvPr>
        </p:nvSpPr>
        <p:spPr>
          <a:xfrm>
            <a:off x="750334" y="1527659"/>
            <a:ext cx="9912096" cy="32697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121875" bIns="0" anchor="b" anchorCtr="0">
            <a:noAutofit/>
          </a:bodyPr>
          <a:lstStyle>
            <a:lvl1pPr marR="0" lvl="0" algn="l" rtl="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0"/>
              <a:buFont typeface="Arial"/>
              <a:buNone/>
              <a:defRPr sz="8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38" name="Google Shape;138;p26"/>
          <p:cNvSpPr txBox="1">
            <a:spLocks noGrp="1"/>
          </p:cNvSpPr>
          <p:nvPr>
            <p:ph type="subTitle" idx="1"/>
          </p:nvPr>
        </p:nvSpPr>
        <p:spPr>
          <a:xfrm>
            <a:off x="760414" y="5046115"/>
            <a:ext cx="9912096" cy="3566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None/>
              <a:defRPr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spcBef>
                <a:spcPts val="740"/>
              </a:spcBef>
              <a:spcAft>
                <a:spcPts val="0"/>
              </a:spcAft>
              <a:buClr>
                <a:srgbClr val="888888"/>
              </a:buClr>
              <a:buSzPts val="3700"/>
              <a:buFont typeface="Arial"/>
              <a:buNone/>
              <a:defRPr sz="37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spcBef>
                <a:spcPts val="540"/>
              </a:spcBef>
              <a:spcAft>
                <a:spcPts val="0"/>
              </a:spcAft>
              <a:buClr>
                <a:srgbClr val="888888"/>
              </a:buClr>
              <a:buSzPts val="2700"/>
              <a:buFont typeface="Arial"/>
              <a:buNone/>
              <a:defRPr sz="27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spcBef>
                <a:spcPts val="540"/>
              </a:spcBef>
              <a:spcAft>
                <a:spcPts val="0"/>
              </a:spcAft>
              <a:buClr>
                <a:srgbClr val="888888"/>
              </a:buClr>
              <a:buSzPts val="2700"/>
              <a:buFont typeface="Arial"/>
              <a:buNone/>
              <a:defRPr sz="27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spcBef>
                <a:spcPts val="540"/>
              </a:spcBef>
              <a:spcAft>
                <a:spcPts val="0"/>
              </a:spcAft>
              <a:buClr>
                <a:srgbClr val="888888"/>
              </a:buClr>
              <a:buSzPts val="2700"/>
              <a:buFont typeface="Arial"/>
              <a:buNone/>
              <a:defRPr sz="27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spcBef>
                <a:spcPts val="540"/>
              </a:spcBef>
              <a:spcAft>
                <a:spcPts val="0"/>
              </a:spcAft>
              <a:buClr>
                <a:srgbClr val="888888"/>
              </a:buClr>
              <a:buSzPts val="2700"/>
              <a:buFont typeface="Arial"/>
              <a:buNone/>
              <a:defRPr sz="27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spcBef>
                <a:spcPts val="540"/>
              </a:spcBef>
              <a:spcAft>
                <a:spcPts val="0"/>
              </a:spcAft>
              <a:buClr>
                <a:srgbClr val="888888"/>
              </a:buClr>
              <a:buSzPts val="2700"/>
              <a:buFont typeface="Arial"/>
              <a:buNone/>
              <a:defRPr sz="27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spcBef>
                <a:spcPts val="540"/>
              </a:spcBef>
              <a:spcAft>
                <a:spcPts val="0"/>
              </a:spcAft>
              <a:buClr>
                <a:srgbClr val="888888"/>
              </a:buClr>
              <a:buSzPts val="2700"/>
              <a:buFont typeface="Arial"/>
              <a:buNone/>
              <a:defRPr sz="27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39" name="Google Shape;139;p26"/>
          <p:cNvSpPr txBox="1"/>
          <p:nvPr/>
        </p:nvSpPr>
        <p:spPr>
          <a:xfrm>
            <a:off x="750334" y="6401580"/>
            <a:ext cx="4114800" cy="1538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2023 Lenovo Internal. All rights reserved.</a:t>
            </a:r>
            <a:endParaRPr/>
          </a:p>
        </p:txBody>
      </p:sp>
      <p:grpSp>
        <p:nvGrpSpPr>
          <p:cNvPr id="140" name="Google Shape;140;p26"/>
          <p:cNvGrpSpPr/>
          <p:nvPr/>
        </p:nvGrpSpPr>
        <p:grpSpPr>
          <a:xfrm rot="-5400000">
            <a:off x="10149589" y="2542923"/>
            <a:ext cx="3058160" cy="1020314"/>
            <a:chOff x="547688" y="952500"/>
            <a:chExt cx="12190413" cy="4067175"/>
          </a:xfrm>
        </p:grpSpPr>
        <p:sp>
          <p:nvSpPr>
            <p:cNvPr id="141" name="Google Shape;141;p26"/>
            <p:cNvSpPr/>
            <p:nvPr/>
          </p:nvSpPr>
          <p:spPr>
            <a:xfrm>
              <a:off x="547688" y="952500"/>
              <a:ext cx="12190413" cy="406717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2" name="Google Shape;142;p26"/>
            <p:cNvSpPr/>
            <p:nvPr/>
          </p:nvSpPr>
          <p:spPr>
            <a:xfrm>
              <a:off x="4922838" y="2319338"/>
              <a:ext cx="1571625" cy="1590675"/>
            </a:xfrm>
            <a:custGeom>
              <a:avLst/>
              <a:gdLst/>
              <a:ahLst/>
              <a:cxnLst/>
              <a:rect l="l" t="t" r="r" b="b"/>
              <a:pathLst>
                <a:path w="825" h="834" extrusionOk="0">
                  <a:moveTo>
                    <a:pt x="492" y="0"/>
                  </a:moveTo>
                  <a:cubicBezTo>
                    <a:pt x="398" y="0"/>
                    <a:pt x="291" y="44"/>
                    <a:pt x="225" y="132"/>
                  </a:cubicBezTo>
                  <a:cubicBezTo>
                    <a:pt x="225" y="132"/>
                    <a:pt x="225" y="132"/>
                    <a:pt x="225" y="132"/>
                  </a:cubicBezTo>
                  <a:cubicBezTo>
                    <a:pt x="225" y="132"/>
                    <a:pt x="225" y="132"/>
                    <a:pt x="225" y="132"/>
                  </a:cubicBezTo>
                  <a:cubicBezTo>
                    <a:pt x="225" y="14"/>
                    <a:pt x="225" y="14"/>
                    <a:pt x="225" y="14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0" y="834"/>
                    <a:pt x="0" y="834"/>
                    <a:pt x="0" y="834"/>
                  </a:cubicBezTo>
                  <a:cubicBezTo>
                    <a:pt x="225" y="834"/>
                    <a:pt x="225" y="834"/>
                    <a:pt x="225" y="834"/>
                  </a:cubicBezTo>
                  <a:cubicBezTo>
                    <a:pt x="225" y="367"/>
                    <a:pt x="225" y="367"/>
                    <a:pt x="225" y="367"/>
                  </a:cubicBezTo>
                  <a:cubicBezTo>
                    <a:pt x="225" y="283"/>
                    <a:pt x="290" y="194"/>
                    <a:pt x="411" y="194"/>
                  </a:cubicBezTo>
                  <a:cubicBezTo>
                    <a:pt x="504" y="194"/>
                    <a:pt x="600" y="259"/>
                    <a:pt x="600" y="367"/>
                  </a:cubicBezTo>
                  <a:cubicBezTo>
                    <a:pt x="600" y="834"/>
                    <a:pt x="600" y="834"/>
                    <a:pt x="600" y="834"/>
                  </a:cubicBezTo>
                  <a:cubicBezTo>
                    <a:pt x="825" y="834"/>
                    <a:pt x="825" y="834"/>
                    <a:pt x="825" y="834"/>
                  </a:cubicBezTo>
                  <a:cubicBezTo>
                    <a:pt x="825" y="326"/>
                    <a:pt x="825" y="326"/>
                    <a:pt x="825" y="326"/>
                  </a:cubicBezTo>
                  <a:cubicBezTo>
                    <a:pt x="825" y="137"/>
                    <a:pt x="690" y="0"/>
                    <a:pt x="492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3" name="Google Shape;143;p26"/>
            <p:cNvSpPr/>
            <p:nvPr/>
          </p:nvSpPr>
          <p:spPr>
            <a:xfrm>
              <a:off x="8277225" y="2346325"/>
              <a:ext cx="1755775" cy="1563688"/>
            </a:xfrm>
            <a:custGeom>
              <a:avLst/>
              <a:gdLst/>
              <a:ahLst/>
              <a:cxnLst/>
              <a:rect l="l" t="t" r="r" b="b"/>
              <a:pathLst>
                <a:path w="1106" h="985" extrusionOk="0">
                  <a:moveTo>
                    <a:pt x="797" y="0"/>
                  </a:moveTo>
                  <a:lnTo>
                    <a:pt x="553" y="671"/>
                  </a:lnTo>
                  <a:lnTo>
                    <a:pt x="308" y="0"/>
                  </a:lnTo>
                  <a:lnTo>
                    <a:pt x="0" y="0"/>
                  </a:lnTo>
                  <a:lnTo>
                    <a:pt x="405" y="985"/>
                  </a:lnTo>
                  <a:lnTo>
                    <a:pt x="701" y="985"/>
                  </a:lnTo>
                  <a:lnTo>
                    <a:pt x="1106" y="0"/>
                  </a:lnTo>
                  <a:lnTo>
                    <a:pt x="79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4" name="Google Shape;144;p26"/>
            <p:cNvSpPr/>
            <p:nvPr/>
          </p:nvSpPr>
          <p:spPr>
            <a:xfrm>
              <a:off x="3138488" y="2319338"/>
              <a:ext cx="1630363" cy="1617663"/>
            </a:xfrm>
            <a:custGeom>
              <a:avLst/>
              <a:gdLst/>
              <a:ahLst/>
              <a:cxnLst/>
              <a:rect l="l" t="t" r="r" b="b"/>
              <a:pathLst>
                <a:path w="856" h="848" extrusionOk="0">
                  <a:moveTo>
                    <a:pt x="697" y="582"/>
                  </a:moveTo>
                  <a:cubicBezTo>
                    <a:pt x="602" y="652"/>
                    <a:pt x="548" y="669"/>
                    <a:pt x="462" y="669"/>
                  </a:cubicBezTo>
                  <a:cubicBezTo>
                    <a:pt x="384" y="669"/>
                    <a:pt x="323" y="645"/>
                    <a:pt x="280" y="602"/>
                  </a:cubicBezTo>
                  <a:cubicBezTo>
                    <a:pt x="856" y="363"/>
                    <a:pt x="856" y="363"/>
                    <a:pt x="856" y="363"/>
                  </a:cubicBezTo>
                  <a:cubicBezTo>
                    <a:pt x="843" y="275"/>
                    <a:pt x="810" y="195"/>
                    <a:pt x="758" y="135"/>
                  </a:cubicBezTo>
                  <a:cubicBezTo>
                    <a:pt x="682" y="47"/>
                    <a:pt x="570" y="0"/>
                    <a:pt x="434" y="0"/>
                  </a:cubicBezTo>
                  <a:cubicBezTo>
                    <a:pt x="186" y="0"/>
                    <a:pt x="0" y="183"/>
                    <a:pt x="0" y="424"/>
                  </a:cubicBezTo>
                  <a:cubicBezTo>
                    <a:pt x="0" y="672"/>
                    <a:pt x="187" y="848"/>
                    <a:pt x="459" y="848"/>
                  </a:cubicBezTo>
                  <a:cubicBezTo>
                    <a:pt x="611" y="848"/>
                    <a:pt x="767" y="776"/>
                    <a:pt x="840" y="691"/>
                  </a:cubicBezTo>
                  <a:lnTo>
                    <a:pt x="697" y="582"/>
                  </a:lnTo>
                  <a:close/>
                  <a:moveTo>
                    <a:pt x="265" y="261"/>
                  </a:moveTo>
                  <a:cubicBezTo>
                    <a:pt x="303" y="210"/>
                    <a:pt x="364" y="179"/>
                    <a:pt x="438" y="179"/>
                  </a:cubicBezTo>
                  <a:cubicBezTo>
                    <a:pt x="519" y="179"/>
                    <a:pt x="581" y="226"/>
                    <a:pt x="612" y="294"/>
                  </a:cubicBezTo>
                  <a:cubicBezTo>
                    <a:pt x="219" y="457"/>
                    <a:pt x="219" y="457"/>
                    <a:pt x="219" y="457"/>
                  </a:cubicBezTo>
                  <a:cubicBezTo>
                    <a:pt x="208" y="374"/>
                    <a:pt x="230" y="308"/>
                    <a:pt x="265" y="26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5" name="Google Shape;145;p26"/>
            <p:cNvSpPr/>
            <p:nvPr/>
          </p:nvSpPr>
          <p:spPr>
            <a:xfrm>
              <a:off x="1685925" y="1879600"/>
              <a:ext cx="1409700" cy="2030413"/>
            </a:xfrm>
            <a:custGeom>
              <a:avLst/>
              <a:gdLst/>
              <a:ahLst/>
              <a:cxnLst/>
              <a:rect l="l" t="t" r="r" b="b"/>
              <a:pathLst>
                <a:path w="888" h="1279" extrusionOk="0">
                  <a:moveTo>
                    <a:pt x="888" y="1030"/>
                  </a:moveTo>
                  <a:lnTo>
                    <a:pt x="274" y="1030"/>
                  </a:lnTo>
                  <a:lnTo>
                    <a:pt x="274" y="0"/>
                  </a:lnTo>
                  <a:lnTo>
                    <a:pt x="0" y="0"/>
                  </a:lnTo>
                  <a:lnTo>
                    <a:pt x="0" y="1279"/>
                  </a:lnTo>
                  <a:lnTo>
                    <a:pt x="888" y="1279"/>
                  </a:lnTo>
                  <a:lnTo>
                    <a:pt x="888" y="103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6" name="Google Shape;146;p26"/>
            <p:cNvSpPr/>
            <p:nvPr/>
          </p:nvSpPr>
          <p:spPr>
            <a:xfrm>
              <a:off x="9966325" y="2319338"/>
              <a:ext cx="1677988" cy="1617663"/>
            </a:xfrm>
            <a:custGeom>
              <a:avLst/>
              <a:gdLst/>
              <a:ahLst/>
              <a:cxnLst/>
              <a:rect l="l" t="t" r="r" b="b"/>
              <a:pathLst>
                <a:path w="881" h="848" extrusionOk="0">
                  <a:moveTo>
                    <a:pt x="439" y="848"/>
                  </a:moveTo>
                  <a:cubicBezTo>
                    <a:pt x="193" y="848"/>
                    <a:pt x="0" y="664"/>
                    <a:pt x="0" y="424"/>
                  </a:cubicBezTo>
                  <a:cubicBezTo>
                    <a:pt x="0" y="186"/>
                    <a:pt x="194" y="0"/>
                    <a:pt x="442" y="0"/>
                  </a:cubicBezTo>
                  <a:cubicBezTo>
                    <a:pt x="688" y="0"/>
                    <a:pt x="881" y="184"/>
                    <a:pt x="881" y="424"/>
                  </a:cubicBezTo>
                  <a:cubicBezTo>
                    <a:pt x="881" y="662"/>
                    <a:pt x="687" y="848"/>
                    <a:pt x="439" y="848"/>
                  </a:cubicBezTo>
                  <a:moveTo>
                    <a:pt x="439" y="193"/>
                  </a:moveTo>
                  <a:cubicBezTo>
                    <a:pt x="313" y="193"/>
                    <a:pt x="222" y="288"/>
                    <a:pt x="222" y="424"/>
                  </a:cubicBezTo>
                  <a:cubicBezTo>
                    <a:pt x="222" y="553"/>
                    <a:pt x="319" y="655"/>
                    <a:pt x="442" y="655"/>
                  </a:cubicBezTo>
                  <a:cubicBezTo>
                    <a:pt x="568" y="655"/>
                    <a:pt x="659" y="557"/>
                    <a:pt x="659" y="424"/>
                  </a:cubicBezTo>
                  <a:cubicBezTo>
                    <a:pt x="659" y="295"/>
                    <a:pt x="562" y="193"/>
                    <a:pt x="439" y="193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7" name="Google Shape;147;p26"/>
            <p:cNvSpPr/>
            <p:nvPr/>
          </p:nvSpPr>
          <p:spPr>
            <a:xfrm>
              <a:off x="6664325" y="2319338"/>
              <a:ext cx="1679575" cy="1617663"/>
            </a:xfrm>
            <a:custGeom>
              <a:avLst/>
              <a:gdLst/>
              <a:ahLst/>
              <a:cxnLst/>
              <a:rect l="l" t="t" r="r" b="b"/>
              <a:pathLst>
                <a:path w="882" h="848" extrusionOk="0">
                  <a:moveTo>
                    <a:pt x="439" y="848"/>
                  </a:moveTo>
                  <a:cubicBezTo>
                    <a:pt x="193" y="848"/>
                    <a:pt x="0" y="664"/>
                    <a:pt x="0" y="424"/>
                  </a:cubicBezTo>
                  <a:cubicBezTo>
                    <a:pt x="0" y="186"/>
                    <a:pt x="195" y="0"/>
                    <a:pt x="442" y="0"/>
                  </a:cubicBezTo>
                  <a:cubicBezTo>
                    <a:pt x="689" y="0"/>
                    <a:pt x="882" y="184"/>
                    <a:pt x="882" y="424"/>
                  </a:cubicBezTo>
                  <a:cubicBezTo>
                    <a:pt x="882" y="662"/>
                    <a:pt x="687" y="848"/>
                    <a:pt x="439" y="848"/>
                  </a:cubicBezTo>
                  <a:moveTo>
                    <a:pt x="439" y="193"/>
                  </a:moveTo>
                  <a:cubicBezTo>
                    <a:pt x="314" y="193"/>
                    <a:pt x="222" y="288"/>
                    <a:pt x="222" y="424"/>
                  </a:cubicBezTo>
                  <a:cubicBezTo>
                    <a:pt x="222" y="553"/>
                    <a:pt x="319" y="655"/>
                    <a:pt x="442" y="655"/>
                  </a:cubicBezTo>
                  <a:cubicBezTo>
                    <a:pt x="568" y="655"/>
                    <a:pt x="660" y="557"/>
                    <a:pt x="660" y="424"/>
                  </a:cubicBezTo>
                  <a:cubicBezTo>
                    <a:pt x="660" y="295"/>
                    <a:pt x="563" y="193"/>
                    <a:pt x="439" y="193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48" name="Google Shape;148;p26"/>
          <p:cNvSpPr/>
          <p:nvPr/>
        </p:nvSpPr>
        <p:spPr>
          <a:xfrm>
            <a:off x="750334" y="762000"/>
            <a:ext cx="3941064" cy="312470"/>
          </a:xfrm>
          <a:custGeom>
            <a:avLst/>
            <a:gdLst/>
            <a:ahLst/>
            <a:cxnLst/>
            <a:rect l="l" t="t" r="r" b="b"/>
            <a:pathLst>
              <a:path w="2065" h="161" extrusionOk="0">
                <a:moveTo>
                  <a:pt x="530" y="34"/>
                </a:moveTo>
                <a:cubicBezTo>
                  <a:pt x="502" y="34"/>
                  <a:pt x="483" y="57"/>
                  <a:pt x="483" y="84"/>
                </a:cubicBezTo>
                <a:cubicBezTo>
                  <a:pt x="483" y="84"/>
                  <a:pt x="483" y="84"/>
                  <a:pt x="483" y="84"/>
                </a:cubicBezTo>
                <a:cubicBezTo>
                  <a:pt x="483" y="114"/>
                  <a:pt x="504" y="134"/>
                  <a:pt x="533" y="134"/>
                </a:cubicBezTo>
                <a:cubicBezTo>
                  <a:pt x="551" y="134"/>
                  <a:pt x="563" y="127"/>
                  <a:pt x="572" y="116"/>
                </a:cubicBezTo>
                <a:cubicBezTo>
                  <a:pt x="557" y="102"/>
                  <a:pt x="557" y="102"/>
                  <a:pt x="557" y="102"/>
                </a:cubicBezTo>
                <a:cubicBezTo>
                  <a:pt x="549" y="109"/>
                  <a:pt x="543" y="112"/>
                  <a:pt x="533" y="112"/>
                </a:cubicBezTo>
                <a:cubicBezTo>
                  <a:pt x="521" y="112"/>
                  <a:pt x="513" y="106"/>
                  <a:pt x="510" y="93"/>
                </a:cubicBezTo>
                <a:cubicBezTo>
                  <a:pt x="577" y="93"/>
                  <a:pt x="577" y="93"/>
                  <a:pt x="577" y="93"/>
                </a:cubicBezTo>
                <a:cubicBezTo>
                  <a:pt x="577" y="91"/>
                  <a:pt x="577" y="88"/>
                  <a:pt x="577" y="86"/>
                </a:cubicBezTo>
                <a:cubicBezTo>
                  <a:pt x="577" y="59"/>
                  <a:pt x="563" y="34"/>
                  <a:pt x="530" y="34"/>
                </a:cubicBezTo>
                <a:close/>
                <a:moveTo>
                  <a:pt x="510" y="76"/>
                </a:moveTo>
                <a:cubicBezTo>
                  <a:pt x="512" y="64"/>
                  <a:pt x="519" y="56"/>
                  <a:pt x="530" y="56"/>
                </a:cubicBezTo>
                <a:cubicBezTo>
                  <a:pt x="542" y="56"/>
                  <a:pt x="549" y="64"/>
                  <a:pt x="551" y="76"/>
                </a:cubicBezTo>
                <a:lnTo>
                  <a:pt x="510" y="76"/>
                </a:lnTo>
                <a:close/>
                <a:moveTo>
                  <a:pt x="610" y="55"/>
                </a:moveTo>
                <a:cubicBezTo>
                  <a:pt x="610" y="36"/>
                  <a:pt x="610" y="36"/>
                  <a:pt x="610" y="36"/>
                </a:cubicBezTo>
                <a:cubicBezTo>
                  <a:pt x="583" y="36"/>
                  <a:pt x="583" y="36"/>
                  <a:pt x="583" y="36"/>
                </a:cubicBezTo>
                <a:cubicBezTo>
                  <a:pt x="583" y="132"/>
                  <a:pt x="583" y="132"/>
                  <a:pt x="583" y="132"/>
                </a:cubicBezTo>
                <a:cubicBezTo>
                  <a:pt x="610" y="132"/>
                  <a:pt x="610" y="132"/>
                  <a:pt x="610" y="132"/>
                </a:cubicBezTo>
                <a:cubicBezTo>
                  <a:pt x="610" y="97"/>
                  <a:pt x="610" y="97"/>
                  <a:pt x="610" y="97"/>
                </a:cubicBezTo>
                <a:cubicBezTo>
                  <a:pt x="610" y="74"/>
                  <a:pt x="621" y="63"/>
                  <a:pt x="640" y="63"/>
                </a:cubicBezTo>
                <a:cubicBezTo>
                  <a:pt x="641" y="63"/>
                  <a:pt x="641" y="63"/>
                  <a:pt x="641" y="63"/>
                </a:cubicBezTo>
                <a:cubicBezTo>
                  <a:pt x="641" y="34"/>
                  <a:pt x="641" y="34"/>
                  <a:pt x="641" y="34"/>
                </a:cubicBezTo>
                <a:cubicBezTo>
                  <a:pt x="625" y="33"/>
                  <a:pt x="616" y="42"/>
                  <a:pt x="610" y="55"/>
                </a:cubicBezTo>
                <a:close/>
                <a:moveTo>
                  <a:pt x="2038" y="1"/>
                </a:moveTo>
                <a:cubicBezTo>
                  <a:pt x="2038" y="132"/>
                  <a:pt x="2038" y="132"/>
                  <a:pt x="2038" y="132"/>
                </a:cubicBezTo>
                <a:cubicBezTo>
                  <a:pt x="2065" y="132"/>
                  <a:pt x="2065" y="132"/>
                  <a:pt x="2065" y="132"/>
                </a:cubicBezTo>
                <a:cubicBezTo>
                  <a:pt x="2065" y="1"/>
                  <a:pt x="2065" y="1"/>
                  <a:pt x="2065" y="1"/>
                </a:cubicBezTo>
                <a:lnTo>
                  <a:pt x="2038" y="1"/>
                </a:lnTo>
                <a:close/>
                <a:moveTo>
                  <a:pt x="733" y="11"/>
                </a:moveTo>
                <a:cubicBezTo>
                  <a:pt x="706" y="11"/>
                  <a:pt x="706" y="11"/>
                  <a:pt x="706" y="11"/>
                </a:cubicBezTo>
                <a:cubicBezTo>
                  <a:pt x="706" y="36"/>
                  <a:pt x="706" y="36"/>
                  <a:pt x="706" y="36"/>
                </a:cubicBezTo>
                <a:cubicBezTo>
                  <a:pt x="694" y="36"/>
                  <a:pt x="694" y="36"/>
                  <a:pt x="694" y="36"/>
                </a:cubicBezTo>
                <a:cubicBezTo>
                  <a:pt x="694" y="59"/>
                  <a:pt x="694" y="59"/>
                  <a:pt x="694" y="59"/>
                </a:cubicBezTo>
                <a:cubicBezTo>
                  <a:pt x="706" y="59"/>
                  <a:pt x="706" y="59"/>
                  <a:pt x="706" y="59"/>
                </a:cubicBezTo>
                <a:cubicBezTo>
                  <a:pt x="706" y="105"/>
                  <a:pt x="706" y="105"/>
                  <a:pt x="706" y="105"/>
                </a:cubicBezTo>
                <a:cubicBezTo>
                  <a:pt x="706" y="127"/>
                  <a:pt x="717" y="134"/>
                  <a:pt x="734" y="134"/>
                </a:cubicBezTo>
                <a:cubicBezTo>
                  <a:pt x="743" y="134"/>
                  <a:pt x="750" y="132"/>
                  <a:pt x="755" y="128"/>
                </a:cubicBezTo>
                <a:cubicBezTo>
                  <a:pt x="755" y="106"/>
                  <a:pt x="755" y="106"/>
                  <a:pt x="755" y="106"/>
                </a:cubicBezTo>
                <a:cubicBezTo>
                  <a:pt x="752" y="108"/>
                  <a:pt x="747" y="110"/>
                  <a:pt x="742" y="110"/>
                </a:cubicBezTo>
                <a:cubicBezTo>
                  <a:pt x="736" y="110"/>
                  <a:pt x="733" y="107"/>
                  <a:pt x="733" y="100"/>
                </a:cubicBezTo>
                <a:cubicBezTo>
                  <a:pt x="733" y="59"/>
                  <a:pt x="733" y="59"/>
                  <a:pt x="733" y="59"/>
                </a:cubicBezTo>
                <a:cubicBezTo>
                  <a:pt x="756" y="59"/>
                  <a:pt x="756" y="59"/>
                  <a:pt x="756" y="59"/>
                </a:cubicBezTo>
                <a:cubicBezTo>
                  <a:pt x="756" y="36"/>
                  <a:pt x="756" y="36"/>
                  <a:pt x="756" y="36"/>
                </a:cubicBezTo>
                <a:cubicBezTo>
                  <a:pt x="733" y="36"/>
                  <a:pt x="733" y="36"/>
                  <a:pt x="733" y="36"/>
                </a:cubicBezTo>
                <a:lnTo>
                  <a:pt x="733" y="11"/>
                </a:lnTo>
                <a:close/>
                <a:moveTo>
                  <a:pt x="1999" y="132"/>
                </a:moveTo>
                <a:cubicBezTo>
                  <a:pt x="2027" y="132"/>
                  <a:pt x="2027" y="132"/>
                  <a:pt x="2027" y="132"/>
                </a:cubicBezTo>
                <a:cubicBezTo>
                  <a:pt x="2027" y="1"/>
                  <a:pt x="2027" y="1"/>
                  <a:pt x="2027" y="1"/>
                </a:cubicBezTo>
                <a:cubicBezTo>
                  <a:pt x="1999" y="1"/>
                  <a:pt x="1999" y="1"/>
                  <a:pt x="1999" y="1"/>
                </a:cubicBezTo>
                <a:lnTo>
                  <a:pt x="1999" y="132"/>
                </a:lnTo>
                <a:close/>
                <a:moveTo>
                  <a:pt x="807" y="34"/>
                </a:moveTo>
                <a:cubicBezTo>
                  <a:pt x="779" y="34"/>
                  <a:pt x="760" y="57"/>
                  <a:pt x="760" y="84"/>
                </a:cubicBezTo>
                <a:cubicBezTo>
                  <a:pt x="760" y="84"/>
                  <a:pt x="760" y="84"/>
                  <a:pt x="760" y="84"/>
                </a:cubicBezTo>
                <a:cubicBezTo>
                  <a:pt x="760" y="114"/>
                  <a:pt x="781" y="134"/>
                  <a:pt x="810" y="134"/>
                </a:cubicBezTo>
                <a:cubicBezTo>
                  <a:pt x="827" y="134"/>
                  <a:pt x="840" y="127"/>
                  <a:pt x="849" y="116"/>
                </a:cubicBezTo>
                <a:cubicBezTo>
                  <a:pt x="834" y="102"/>
                  <a:pt x="834" y="102"/>
                  <a:pt x="834" y="102"/>
                </a:cubicBezTo>
                <a:cubicBezTo>
                  <a:pt x="826" y="109"/>
                  <a:pt x="820" y="112"/>
                  <a:pt x="810" y="112"/>
                </a:cubicBezTo>
                <a:cubicBezTo>
                  <a:pt x="798" y="112"/>
                  <a:pt x="790" y="106"/>
                  <a:pt x="787" y="93"/>
                </a:cubicBezTo>
                <a:cubicBezTo>
                  <a:pt x="854" y="93"/>
                  <a:pt x="854" y="93"/>
                  <a:pt x="854" y="93"/>
                </a:cubicBezTo>
                <a:cubicBezTo>
                  <a:pt x="854" y="91"/>
                  <a:pt x="854" y="88"/>
                  <a:pt x="854" y="86"/>
                </a:cubicBezTo>
                <a:cubicBezTo>
                  <a:pt x="854" y="59"/>
                  <a:pt x="839" y="34"/>
                  <a:pt x="807" y="34"/>
                </a:cubicBezTo>
                <a:close/>
                <a:moveTo>
                  <a:pt x="787" y="76"/>
                </a:moveTo>
                <a:cubicBezTo>
                  <a:pt x="789" y="64"/>
                  <a:pt x="796" y="56"/>
                  <a:pt x="807" y="56"/>
                </a:cubicBezTo>
                <a:cubicBezTo>
                  <a:pt x="819" y="56"/>
                  <a:pt x="826" y="64"/>
                  <a:pt x="828" y="76"/>
                </a:cubicBezTo>
                <a:lnTo>
                  <a:pt x="787" y="76"/>
                </a:lnTo>
                <a:close/>
                <a:moveTo>
                  <a:pt x="220" y="34"/>
                </a:moveTo>
                <a:cubicBezTo>
                  <a:pt x="207" y="34"/>
                  <a:pt x="197" y="39"/>
                  <a:pt x="189" y="49"/>
                </a:cubicBezTo>
                <a:cubicBezTo>
                  <a:pt x="184" y="40"/>
                  <a:pt x="174" y="34"/>
                  <a:pt x="161" y="34"/>
                </a:cubicBezTo>
                <a:cubicBezTo>
                  <a:pt x="148" y="34"/>
                  <a:pt x="139" y="41"/>
                  <a:pt x="133" y="50"/>
                </a:cubicBezTo>
                <a:cubicBezTo>
                  <a:pt x="133" y="36"/>
                  <a:pt x="133" y="36"/>
                  <a:pt x="133" y="36"/>
                </a:cubicBezTo>
                <a:cubicBezTo>
                  <a:pt x="106" y="36"/>
                  <a:pt x="106" y="36"/>
                  <a:pt x="106" y="36"/>
                </a:cubicBezTo>
                <a:cubicBezTo>
                  <a:pt x="106" y="132"/>
                  <a:pt x="106" y="132"/>
                  <a:pt x="106" y="132"/>
                </a:cubicBezTo>
                <a:cubicBezTo>
                  <a:pt x="133" y="132"/>
                  <a:pt x="133" y="132"/>
                  <a:pt x="133" y="132"/>
                </a:cubicBezTo>
                <a:cubicBezTo>
                  <a:pt x="133" y="78"/>
                  <a:pt x="133" y="78"/>
                  <a:pt x="133" y="78"/>
                </a:cubicBezTo>
                <a:cubicBezTo>
                  <a:pt x="133" y="65"/>
                  <a:pt x="139" y="59"/>
                  <a:pt x="150" y="59"/>
                </a:cubicBezTo>
                <a:cubicBezTo>
                  <a:pt x="160" y="59"/>
                  <a:pt x="166" y="65"/>
                  <a:pt x="166" y="78"/>
                </a:cubicBezTo>
                <a:cubicBezTo>
                  <a:pt x="166" y="132"/>
                  <a:pt x="166" y="132"/>
                  <a:pt x="166" y="132"/>
                </a:cubicBezTo>
                <a:cubicBezTo>
                  <a:pt x="193" y="132"/>
                  <a:pt x="193" y="132"/>
                  <a:pt x="193" y="132"/>
                </a:cubicBezTo>
                <a:cubicBezTo>
                  <a:pt x="193" y="78"/>
                  <a:pt x="193" y="78"/>
                  <a:pt x="193" y="78"/>
                </a:cubicBezTo>
                <a:cubicBezTo>
                  <a:pt x="193" y="65"/>
                  <a:pt x="199" y="59"/>
                  <a:pt x="209" y="59"/>
                </a:cubicBezTo>
                <a:cubicBezTo>
                  <a:pt x="220" y="59"/>
                  <a:pt x="225" y="65"/>
                  <a:pt x="225" y="78"/>
                </a:cubicBezTo>
                <a:cubicBezTo>
                  <a:pt x="225" y="132"/>
                  <a:pt x="225" y="132"/>
                  <a:pt x="225" y="132"/>
                </a:cubicBezTo>
                <a:cubicBezTo>
                  <a:pt x="253" y="132"/>
                  <a:pt x="253" y="132"/>
                  <a:pt x="253" y="132"/>
                </a:cubicBezTo>
                <a:cubicBezTo>
                  <a:pt x="253" y="69"/>
                  <a:pt x="253" y="69"/>
                  <a:pt x="253" y="69"/>
                </a:cubicBezTo>
                <a:cubicBezTo>
                  <a:pt x="253" y="46"/>
                  <a:pt x="240" y="34"/>
                  <a:pt x="220" y="34"/>
                </a:cubicBezTo>
                <a:close/>
                <a:moveTo>
                  <a:pt x="59" y="57"/>
                </a:moveTo>
                <a:cubicBezTo>
                  <a:pt x="38" y="51"/>
                  <a:pt x="32" y="49"/>
                  <a:pt x="32" y="40"/>
                </a:cubicBezTo>
                <a:cubicBezTo>
                  <a:pt x="32" y="40"/>
                  <a:pt x="32" y="40"/>
                  <a:pt x="32" y="40"/>
                </a:cubicBezTo>
                <a:cubicBezTo>
                  <a:pt x="32" y="34"/>
                  <a:pt x="38" y="29"/>
                  <a:pt x="48" y="29"/>
                </a:cubicBezTo>
                <a:cubicBezTo>
                  <a:pt x="59" y="29"/>
                  <a:pt x="70" y="34"/>
                  <a:pt x="81" y="41"/>
                </a:cubicBezTo>
                <a:cubicBezTo>
                  <a:pt x="95" y="21"/>
                  <a:pt x="95" y="21"/>
                  <a:pt x="95" y="21"/>
                </a:cubicBezTo>
                <a:cubicBezTo>
                  <a:pt x="83" y="10"/>
                  <a:pt x="67" y="5"/>
                  <a:pt x="49" y="5"/>
                </a:cubicBezTo>
                <a:cubicBezTo>
                  <a:pt x="23" y="5"/>
                  <a:pt x="5" y="20"/>
                  <a:pt x="5" y="43"/>
                </a:cubicBezTo>
                <a:cubicBezTo>
                  <a:pt x="5" y="43"/>
                  <a:pt x="5" y="43"/>
                  <a:pt x="5" y="43"/>
                </a:cubicBezTo>
                <a:cubicBezTo>
                  <a:pt x="5" y="68"/>
                  <a:pt x="21" y="75"/>
                  <a:pt x="46" y="81"/>
                </a:cubicBezTo>
                <a:cubicBezTo>
                  <a:pt x="67" y="87"/>
                  <a:pt x="72" y="90"/>
                  <a:pt x="72" y="97"/>
                </a:cubicBezTo>
                <a:cubicBezTo>
                  <a:pt x="72" y="98"/>
                  <a:pt x="72" y="98"/>
                  <a:pt x="72" y="98"/>
                </a:cubicBezTo>
                <a:cubicBezTo>
                  <a:pt x="72" y="105"/>
                  <a:pt x="65" y="109"/>
                  <a:pt x="54" y="109"/>
                </a:cubicBezTo>
                <a:cubicBezTo>
                  <a:pt x="39" y="109"/>
                  <a:pt x="27" y="104"/>
                  <a:pt x="16" y="94"/>
                </a:cubicBezTo>
                <a:cubicBezTo>
                  <a:pt x="0" y="114"/>
                  <a:pt x="0" y="114"/>
                  <a:pt x="0" y="114"/>
                </a:cubicBezTo>
                <a:cubicBezTo>
                  <a:pt x="15" y="127"/>
                  <a:pt x="34" y="134"/>
                  <a:pt x="53" y="134"/>
                </a:cubicBezTo>
                <a:cubicBezTo>
                  <a:pt x="80" y="134"/>
                  <a:pt x="99" y="120"/>
                  <a:pt x="99" y="95"/>
                </a:cubicBezTo>
                <a:cubicBezTo>
                  <a:pt x="99" y="95"/>
                  <a:pt x="99" y="95"/>
                  <a:pt x="99" y="95"/>
                </a:cubicBezTo>
                <a:cubicBezTo>
                  <a:pt x="99" y="73"/>
                  <a:pt x="85" y="63"/>
                  <a:pt x="59" y="57"/>
                </a:cubicBezTo>
                <a:close/>
                <a:moveTo>
                  <a:pt x="304" y="35"/>
                </a:moveTo>
                <a:cubicBezTo>
                  <a:pt x="287" y="35"/>
                  <a:pt x="277" y="38"/>
                  <a:pt x="266" y="43"/>
                </a:cubicBezTo>
                <a:cubicBezTo>
                  <a:pt x="273" y="63"/>
                  <a:pt x="273" y="63"/>
                  <a:pt x="273" y="63"/>
                </a:cubicBezTo>
                <a:cubicBezTo>
                  <a:pt x="282" y="60"/>
                  <a:pt x="289" y="58"/>
                  <a:pt x="300" y="58"/>
                </a:cubicBezTo>
                <a:cubicBezTo>
                  <a:pt x="313" y="58"/>
                  <a:pt x="320" y="64"/>
                  <a:pt x="320" y="76"/>
                </a:cubicBezTo>
                <a:cubicBezTo>
                  <a:pt x="320" y="77"/>
                  <a:pt x="320" y="77"/>
                  <a:pt x="320" y="77"/>
                </a:cubicBezTo>
                <a:cubicBezTo>
                  <a:pt x="314" y="75"/>
                  <a:pt x="307" y="73"/>
                  <a:pt x="297" y="73"/>
                </a:cubicBezTo>
                <a:cubicBezTo>
                  <a:pt x="274" y="73"/>
                  <a:pt x="258" y="83"/>
                  <a:pt x="258" y="104"/>
                </a:cubicBezTo>
                <a:cubicBezTo>
                  <a:pt x="258" y="104"/>
                  <a:pt x="258" y="104"/>
                  <a:pt x="258" y="104"/>
                </a:cubicBezTo>
                <a:cubicBezTo>
                  <a:pt x="258" y="123"/>
                  <a:pt x="273" y="134"/>
                  <a:pt x="291" y="134"/>
                </a:cubicBezTo>
                <a:cubicBezTo>
                  <a:pt x="304" y="134"/>
                  <a:pt x="314" y="129"/>
                  <a:pt x="320" y="122"/>
                </a:cubicBezTo>
                <a:cubicBezTo>
                  <a:pt x="320" y="132"/>
                  <a:pt x="320" y="132"/>
                  <a:pt x="320" y="132"/>
                </a:cubicBezTo>
                <a:cubicBezTo>
                  <a:pt x="347" y="132"/>
                  <a:pt x="347" y="132"/>
                  <a:pt x="347" y="132"/>
                </a:cubicBezTo>
                <a:cubicBezTo>
                  <a:pt x="347" y="76"/>
                  <a:pt x="347" y="76"/>
                  <a:pt x="347" y="76"/>
                </a:cubicBezTo>
                <a:cubicBezTo>
                  <a:pt x="347" y="63"/>
                  <a:pt x="343" y="53"/>
                  <a:pt x="336" y="46"/>
                </a:cubicBezTo>
                <a:cubicBezTo>
                  <a:pt x="329" y="39"/>
                  <a:pt x="319" y="35"/>
                  <a:pt x="304" y="35"/>
                </a:cubicBezTo>
                <a:close/>
                <a:moveTo>
                  <a:pt x="321" y="98"/>
                </a:moveTo>
                <a:cubicBezTo>
                  <a:pt x="321" y="108"/>
                  <a:pt x="312" y="115"/>
                  <a:pt x="299" y="115"/>
                </a:cubicBezTo>
                <a:cubicBezTo>
                  <a:pt x="291" y="115"/>
                  <a:pt x="285" y="111"/>
                  <a:pt x="285" y="103"/>
                </a:cubicBezTo>
                <a:cubicBezTo>
                  <a:pt x="285" y="103"/>
                  <a:pt x="285" y="103"/>
                  <a:pt x="285" y="103"/>
                </a:cubicBezTo>
                <a:cubicBezTo>
                  <a:pt x="285" y="94"/>
                  <a:pt x="292" y="90"/>
                  <a:pt x="303" y="90"/>
                </a:cubicBezTo>
                <a:cubicBezTo>
                  <a:pt x="310" y="90"/>
                  <a:pt x="316" y="91"/>
                  <a:pt x="321" y="93"/>
                </a:cubicBezTo>
                <a:lnTo>
                  <a:pt x="321" y="98"/>
                </a:lnTo>
                <a:close/>
                <a:moveTo>
                  <a:pt x="457" y="11"/>
                </a:moveTo>
                <a:cubicBezTo>
                  <a:pt x="429" y="11"/>
                  <a:pt x="429" y="11"/>
                  <a:pt x="429" y="11"/>
                </a:cubicBezTo>
                <a:cubicBezTo>
                  <a:pt x="429" y="36"/>
                  <a:pt x="429" y="36"/>
                  <a:pt x="429" y="36"/>
                </a:cubicBezTo>
                <a:cubicBezTo>
                  <a:pt x="418" y="36"/>
                  <a:pt x="418" y="36"/>
                  <a:pt x="418" y="36"/>
                </a:cubicBezTo>
                <a:cubicBezTo>
                  <a:pt x="418" y="59"/>
                  <a:pt x="418" y="59"/>
                  <a:pt x="418" y="59"/>
                </a:cubicBezTo>
                <a:cubicBezTo>
                  <a:pt x="429" y="59"/>
                  <a:pt x="429" y="59"/>
                  <a:pt x="429" y="59"/>
                </a:cubicBezTo>
                <a:cubicBezTo>
                  <a:pt x="429" y="105"/>
                  <a:pt x="429" y="105"/>
                  <a:pt x="429" y="105"/>
                </a:cubicBezTo>
                <a:cubicBezTo>
                  <a:pt x="429" y="127"/>
                  <a:pt x="441" y="134"/>
                  <a:pt x="457" y="134"/>
                </a:cubicBezTo>
                <a:cubicBezTo>
                  <a:pt x="466" y="134"/>
                  <a:pt x="473" y="132"/>
                  <a:pt x="479" y="128"/>
                </a:cubicBezTo>
                <a:cubicBezTo>
                  <a:pt x="479" y="106"/>
                  <a:pt x="479" y="106"/>
                  <a:pt x="479" y="106"/>
                </a:cubicBezTo>
                <a:cubicBezTo>
                  <a:pt x="475" y="108"/>
                  <a:pt x="470" y="110"/>
                  <a:pt x="465" y="110"/>
                </a:cubicBezTo>
                <a:cubicBezTo>
                  <a:pt x="459" y="110"/>
                  <a:pt x="457" y="107"/>
                  <a:pt x="457" y="100"/>
                </a:cubicBezTo>
                <a:cubicBezTo>
                  <a:pt x="457" y="59"/>
                  <a:pt x="457" y="59"/>
                  <a:pt x="457" y="59"/>
                </a:cubicBezTo>
                <a:cubicBezTo>
                  <a:pt x="479" y="59"/>
                  <a:pt x="479" y="59"/>
                  <a:pt x="479" y="59"/>
                </a:cubicBezTo>
                <a:cubicBezTo>
                  <a:pt x="479" y="36"/>
                  <a:pt x="479" y="36"/>
                  <a:pt x="479" y="36"/>
                </a:cubicBezTo>
                <a:cubicBezTo>
                  <a:pt x="457" y="36"/>
                  <a:pt x="457" y="36"/>
                  <a:pt x="457" y="36"/>
                </a:cubicBezTo>
                <a:lnTo>
                  <a:pt x="457" y="11"/>
                </a:lnTo>
                <a:close/>
                <a:moveTo>
                  <a:pt x="382" y="55"/>
                </a:moveTo>
                <a:cubicBezTo>
                  <a:pt x="382" y="36"/>
                  <a:pt x="382" y="36"/>
                  <a:pt x="382" y="36"/>
                </a:cubicBezTo>
                <a:cubicBezTo>
                  <a:pt x="354" y="36"/>
                  <a:pt x="354" y="36"/>
                  <a:pt x="354" y="36"/>
                </a:cubicBezTo>
                <a:cubicBezTo>
                  <a:pt x="354" y="132"/>
                  <a:pt x="354" y="132"/>
                  <a:pt x="354" y="132"/>
                </a:cubicBezTo>
                <a:cubicBezTo>
                  <a:pt x="382" y="132"/>
                  <a:pt x="382" y="132"/>
                  <a:pt x="382" y="132"/>
                </a:cubicBezTo>
                <a:cubicBezTo>
                  <a:pt x="382" y="97"/>
                  <a:pt x="382" y="97"/>
                  <a:pt x="382" y="97"/>
                </a:cubicBezTo>
                <a:cubicBezTo>
                  <a:pt x="382" y="74"/>
                  <a:pt x="393" y="63"/>
                  <a:pt x="411" y="63"/>
                </a:cubicBezTo>
                <a:cubicBezTo>
                  <a:pt x="412" y="63"/>
                  <a:pt x="412" y="63"/>
                  <a:pt x="412" y="63"/>
                </a:cubicBezTo>
                <a:cubicBezTo>
                  <a:pt x="412" y="34"/>
                  <a:pt x="412" y="34"/>
                  <a:pt x="412" y="34"/>
                </a:cubicBezTo>
                <a:cubicBezTo>
                  <a:pt x="396" y="33"/>
                  <a:pt x="387" y="42"/>
                  <a:pt x="382" y="55"/>
                </a:cubicBezTo>
                <a:close/>
                <a:moveTo>
                  <a:pt x="1335" y="34"/>
                </a:moveTo>
                <a:cubicBezTo>
                  <a:pt x="1305" y="34"/>
                  <a:pt x="1283" y="56"/>
                  <a:pt x="1283" y="84"/>
                </a:cubicBezTo>
                <a:cubicBezTo>
                  <a:pt x="1283" y="84"/>
                  <a:pt x="1283" y="84"/>
                  <a:pt x="1283" y="84"/>
                </a:cubicBezTo>
                <a:cubicBezTo>
                  <a:pt x="1283" y="112"/>
                  <a:pt x="1305" y="134"/>
                  <a:pt x="1335" y="134"/>
                </a:cubicBezTo>
                <a:cubicBezTo>
                  <a:pt x="1365" y="134"/>
                  <a:pt x="1387" y="112"/>
                  <a:pt x="1387" y="84"/>
                </a:cubicBezTo>
                <a:cubicBezTo>
                  <a:pt x="1387" y="84"/>
                  <a:pt x="1387" y="84"/>
                  <a:pt x="1387" y="84"/>
                </a:cubicBezTo>
                <a:cubicBezTo>
                  <a:pt x="1387" y="56"/>
                  <a:pt x="1365" y="34"/>
                  <a:pt x="1335" y="34"/>
                </a:cubicBezTo>
                <a:close/>
                <a:moveTo>
                  <a:pt x="1360" y="84"/>
                </a:moveTo>
                <a:cubicBezTo>
                  <a:pt x="1360" y="99"/>
                  <a:pt x="1351" y="111"/>
                  <a:pt x="1335" y="111"/>
                </a:cubicBezTo>
                <a:cubicBezTo>
                  <a:pt x="1320" y="111"/>
                  <a:pt x="1310" y="98"/>
                  <a:pt x="1310" y="84"/>
                </a:cubicBezTo>
                <a:cubicBezTo>
                  <a:pt x="1310" y="84"/>
                  <a:pt x="1310" y="84"/>
                  <a:pt x="1310" y="84"/>
                </a:cubicBezTo>
                <a:cubicBezTo>
                  <a:pt x="1310" y="70"/>
                  <a:pt x="1319" y="58"/>
                  <a:pt x="1335" y="58"/>
                </a:cubicBezTo>
                <a:cubicBezTo>
                  <a:pt x="1350" y="58"/>
                  <a:pt x="1360" y="70"/>
                  <a:pt x="1360" y="84"/>
                </a:cubicBezTo>
                <a:close/>
                <a:moveTo>
                  <a:pt x="1834" y="55"/>
                </a:moveTo>
                <a:cubicBezTo>
                  <a:pt x="1834" y="36"/>
                  <a:pt x="1834" y="36"/>
                  <a:pt x="1834" y="36"/>
                </a:cubicBezTo>
                <a:cubicBezTo>
                  <a:pt x="1807" y="36"/>
                  <a:pt x="1807" y="36"/>
                  <a:pt x="1807" y="36"/>
                </a:cubicBezTo>
                <a:cubicBezTo>
                  <a:pt x="1807" y="132"/>
                  <a:pt x="1807" y="132"/>
                  <a:pt x="1807" y="132"/>
                </a:cubicBezTo>
                <a:cubicBezTo>
                  <a:pt x="1834" y="132"/>
                  <a:pt x="1834" y="132"/>
                  <a:pt x="1834" y="132"/>
                </a:cubicBezTo>
                <a:cubicBezTo>
                  <a:pt x="1834" y="97"/>
                  <a:pt x="1834" y="97"/>
                  <a:pt x="1834" y="97"/>
                </a:cubicBezTo>
                <a:cubicBezTo>
                  <a:pt x="1834" y="74"/>
                  <a:pt x="1845" y="63"/>
                  <a:pt x="1863" y="63"/>
                </a:cubicBezTo>
                <a:cubicBezTo>
                  <a:pt x="1865" y="63"/>
                  <a:pt x="1865" y="63"/>
                  <a:pt x="1865" y="63"/>
                </a:cubicBezTo>
                <a:cubicBezTo>
                  <a:pt x="1865" y="34"/>
                  <a:pt x="1865" y="34"/>
                  <a:pt x="1865" y="34"/>
                </a:cubicBezTo>
                <a:cubicBezTo>
                  <a:pt x="1848" y="33"/>
                  <a:pt x="1839" y="42"/>
                  <a:pt x="1834" y="55"/>
                </a:cubicBezTo>
                <a:close/>
                <a:moveTo>
                  <a:pt x="1748" y="34"/>
                </a:moveTo>
                <a:cubicBezTo>
                  <a:pt x="1718" y="34"/>
                  <a:pt x="1696" y="56"/>
                  <a:pt x="1696" y="84"/>
                </a:cubicBezTo>
                <a:cubicBezTo>
                  <a:pt x="1696" y="84"/>
                  <a:pt x="1696" y="84"/>
                  <a:pt x="1696" y="84"/>
                </a:cubicBezTo>
                <a:cubicBezTo>
                  <a:pt x="1696" y="112"/>
                  <a:pt x="1718" y="134"/>
                  <a:pt x="1748" y="134"/>
                </a:cubicBezTo>
                <a:cubicBezTo>
                  <a:pt x="1778" y="134"/>
                  <a:pt x="1800" y="112"/>
                  <a:pt x="1800" y="84"/>
                </a:cubicBezTo>
                <a:cubicBezTo>
                  <a:pt x="1800" y="84"/>
                  <a:pt x="1800" y="84"/>
                  <a:pt x="1800" y="84"/>
                </a:cubicBezTo>
                <a:cubicBezTo>
                  <a:pt x="1800" y="56"/>
                  <a:pt x="1778" y="34"/>
                  <a:pt x="1748" y="34"/>
                </a:cubicBezTo>
                <a:close/>
                <a:moveTo>
                  <a:pt x="1773" y="84"/>
                </a:moveTo>
                <a:cubicBezTo>
                  <a:pt x="1773" y="99"/>
                  <a:pt x="1764" y="111"/>
                  <a:pt x="1748" y="111"/>
                </a:cubicBezTo>
                <a:cubicBezTo>
                  <a:pt x="1733" y="111"/>
                  <a:pt x="1723" y="98"/>
                  <a:pt x="1723" y="84"/>
                </a:cubicBezTo>
                <a:cubicBezTo>
                  <a:pt x="1723" y="84"/>
                  <a:pt x="1723" y="84"/>
                  <a:pt x="1723" y="84"/>
                </a:cubicBezTo>
                <a:cubicBezTo>
                  <a:pt x="1723" y="70"/>
                  <a:pt x="1732" y="58"/>
                  <a:pt x="1748" y="58"/>
                </a:cubicBezTo>
                <a:cubicBezTo>
                  <a:pt x="1763" y="58"/>
                  <a:pt x="1773" y="70"/>
                  <a:pt x="1773" y="84"/>
                </a:cubicBezTo>
                <a:close/>
                <a:moveTo>
                  <a:pt x="1465" y="48"/>
                </a:moveTo>
                <a:cubicBezTo>
                  <a:pt x="1458" y="40"/>
                  <a:pt x="1449" y="34"/>
                  <a:pt x="1434" y="34"/>
                </a:cubicBezTo>
                <a:cubicBezTo>
                  <a:pt x="1412" y="34"/>
                  <a:pt x="1391" y="50"/>
                  <a:pt x="1391" y="79"/>
                </a:cubicBezTo>
                <a:cubicBezTo>
                  <a:pt x="1391" y="79"/>
                  <a:pt x="1391" y="79"/>
                  <a:pt x="1391" y="79"/>
                </a:cubicBezTo>
                <a:cubicBezTo>
                  <a:pt x="1391" y="108"/>
                  <a:pt x="1412" y="124"/>
                  <a:pt x="1434" y="124"/>
                </a:cubicBezTo>
                <a:cubicBezTo>
                  <a:pt x="1448" y="124"/>
                  <a:pt x="1457" y="118"/>
                  <a:pt x="1465" y="109"/>
                </a:cubicBezTo>
                <a:cubicBezTo>
                  <a:pt x="1465" y="113"/>
                  <a:pt x="1465" y="113"/>
                  <a:pt x="1465" y="113"/>
                </a:cubicBezTo>
                <a:cubicBezTo>
                  <a:pt x="1465" y="130"/>
                  <a:pt x="1457" y="139"/>
                  <a:pt x="1438" y="139"/>
                </a:cubicBezTo>
                <a:cubicBezTo>
                  <a:pt x="1425" y="139"/>
                  <a:pt x="1415" y="136"/>
                  <a:pt x="1405" y="131"/>
                </a:cubicBezTo>
                <a:cubicBezTo>
                  <a:pt x="1396" y="151"/>
                  <a:pt x="1396" y="151"/>
                  <a:pt x="1396" y="151"/>
                </a:cubicBezTo>
                <a:cubicBezTo>
                  <a:pt x="1408" y="158"/>
                  <a:pt x="1423" y="161"/>
                  <a:pt x="1439" y="161"/>
                </a:cubicBezTo>
                <a:cubicBezTo>
                  <a:pt x="1457" y="161"/>
                  <a:pt x="1471" y="157"/>
                  <a:pt x="1480" y="148"/>
                </a:cubicBezTo>
                <a:cubicBezTo>
                  <a:pt x="1488" y="140"/>
                  <a:pt x="1492" y="128"/>
                  <a:pt x="1492" y="110"/>
                </a:cubicBezTo>
                <a:cubicBezTo>
                  <a:pt x="1492" y="36"/>
                  <a:pt x="1492" y="36"/>
                  <a:pt x="1492" y="36"/>
                </a:cubicBezTo>
                <a:cubicBezTo>
                  <a:pt x="1465" y="36"/>
                  <a:pt x="1465" y="36"/>
                  <a:pt x="1465" y="36"/>
                </a:cubicBezTo>
                <a:lnTo>
                  <a:pt x="1465" y="48"/>
                </a:lnTo>
                <a:close/>
                <a:moveTo>
                  <a:pt x="1465" y="79"/>
                </a:moveTo>
                <a:cubicBezTo>
                  <a:pt x="1465" y="92"/>
                  <a:pt x="1455" y="102"/>
                  <a:pt x="1442" y="102"/>
                </a:cubicBezTo>
                <a:cubicBezTo>
                  <a:pt x="1429" y="102"/>
                  <a:pt x="1419" y="93"/>
                  <a:pt x="1419" y="79"/>
                </a:cubicBezTo>
                <a:cubicBezTo>
                  <a:pt x="1419" y="79"/>
                  <a:pt x="1419" y="79"/>
                  <a:pt x="1419" y="79"/>
                </a:cubicBezTo>
                <a:cubicBezTo>
                  <a:pt x="1419" y="66"/>
                  <a:pt x="1429" y="57"/>
                  <a:pt x="1442" y="57"/>
                </a:cubicBezTo>
                <a:cubicBezTo>
                  <a:pt x="1455" y="57"/>
                  <a:pt x="1465" y="66"/>
                  <a:pt x="1465" y="79"/>
                </a:cubicBezTo>
                <a:close/>
                <a:moveTo>
                  <a:pt x="1697" y="37"/>
                </a:moveTo>
                <a:cubicBezTo>
                  <a:pt x="1675" y="37"/>
                  <a:pt x="1675" y="37"/>
                  <a:pt x="1675" y="37"/>
                </a:cubicBezTo>
                <a:cubicBezTo>
                  <a:pt x="1675" y="33"/>
                  <a:pt x="1675" y="33"/>
                  <a:pt x="1675" y="33"/>
                </a:cubicBezTo>
                <a:cubicBezTo>
                  <a:pt x="1675" y="26"/>
                  <a:pt x="1678" y="23"/>
                  <a:pt x="1684" y="23"/>
                </a:cubicBezTo>
                <a:cubicBezTo>
                  <a:pt x="1689" y="23"/>
                  <a:pt x="1693" y="24"/>
                  <a:pt x="1697" y="25"/>
                </a:cubicBezTo>
                <a:cubicBezTo>
                  <a:pt x="1697" y="2"/>
                  <a:pt x="1697" y="2"/>
                  <a:pt x="1697" y="2"/>
                </a:cubicBezTo>
                <a:cubicBezTo>
                  <a:pt x="1692" y="1"/>
                  <a:pt x="1686" y="0"/>
                  <a:pt x="1677" y="0"/>
                </a:cubicBezTo>
                <a:cubicBezTo>
                  <a:pt x="1668" y="0"/>
                  <a:pt x="1660" y="2"/>
                  <a:pt x="1655" y="7"/>
                </a:cubicBezTo>
                <a:cubicBezTo>
                  <a:pt x="1650" y="12"/>
                  <a:pt x="1648" y="20"/>
                  <a:pt x="1648" y="31"/>
                </a:cubicBezTo>
                <a:cubicBezTo>
                  <a:pt x="1648" y="37"/>
                  <a:pt x="1648" y="37"/>
                  <a:pt x="1648" y="37"/>
                </a:cubicBezTo>
                <a:cubicBezTo>
                  <a:pt x="1636" y="37"/>
                  <a:pt x="1636" y="37"/>
                  <a:pt x="1636" y="37"/>
                </a:cubicBezTo>
                <a:cubicBezTo>
                  <a:pt x="1636" y="59"/>
                  <a:pt x="1636" y="59"/>
                  <a:pt x="1636" y="59"/>
                </a:cubicBezTo>
                <a:cubicBezTo>
                  <a:pt x="1648" y="59"/>
                  <a:pt x="1648" y="59"/>
                  <a:pt x="1648" y="59"/>
                </a:cubicBezTo>
                <a:cubicBezTo>
                  <a:pt x="1648" y="132"/>
                  <a:pt x="1648" y="132"/>
                  <a:pt x="1648" y="132"/>
                </a:cubicBezTo>
                <a:cubicBezTo>
                  <a:pt x="1675" y="132"/>
                  <a:pt x="1675" y="132"/>
                  <a:pt x="1675" y="132"/>
                </a:cubicBezTo>
                <a:cubicBezTo>
                  <a:pt x="1675" y="59"/>
                  <a:pt x="1675" y="59"/>
                  <a:pt x="1675" y="59"/>
                </a:cubicBezTo>
                <a:cubicBezTo>
                  <a:pt x="1697" y="59"/>
                  <a:pt x="1697" y="59"/>
                  <a:pt x="1697" y="59"/>
                </a:cubicBezTo>
                <a:lnTo>
                  <a:pt x="1697" y="37"/>
                </a:lnTo>
                <a:close/>
                <a:moveTo>
                  <a:pt x="1548" y="101"/>
                </a:moveTo>
                <a:cubicBezTo>
                  <a:pt x="1526" y="36"/>
                  <a:pt x="1526" y="36"/>
                  <a:pt x="1526" y="36"/>
                </a:cubicBezTo>
                <a:cubicBezTo>
                  <a:pt x="1497" y="36"/>
                  <a:pt x="1497" y="36"/>
                  <a:pt x="1497" y="36"/>
                </a:cubicBezTo>
                <a:cubicBezTo>
                  <a:pt x="1535" y="132"/>
                  <a:pt x="1535" y="132"/>
                  <a:pt x="1535" y="132"/>
                </a:cubicBezTo>
                <a:cubicBezTo>
                  <a:pt x="1532" y="137"/>
                  <a:pt x="1530" y="139"/>
                  <a:pt x="1525" y="139"/>
                </a:cubicBezTo>
                <a:cubicBezTo>
                  <a:pt x="1521" y="139"/>
                  <a:pt x="1517" y="137"/>
                  <a:pt x="1513" y="135"/>
                </a:cubicBezTo>
                <a:cubicBezTo>
                  <a:pt x="1504" y="155"/>
                  <a:pt x="1504" y="155"/>
                  <a:pt x="1504" y="155"/>
                </a:cubicBezTo>
                <a:cubicBezTo>
                  <a:pt x="1511" y="159"/>
                  <a:pt x="1519" y="161"/>
                  <a:pt x="1528" y="161"/>
                </a:cubicBezTo>
                <a:cubicBezTo>
                  <a:pt x="1545" y="161"/>
                  <a:pt x="1553" y="154"/>
                  <a:pt x="1560" y="134"/>
                </a:cubicBezTo>
                <a:cubicBezTo>
                  <a:pt x="1597" y="36"/>
                  <a:pt x="1597" y="36"/>
                  <a:pt x="1597" y="36"/>
                </a:cubicBezTo>
                <a:cubicBezTo>
                  <a:pt x="1569" y="36"/>
                  <a:pt x="1569" y="36"/>
                  <a:pt x="1569" y="36"/>
                </a:cubicBezTo>
                <a:lnTo>
                  <a:pt x="1548" y="101"/>
                </a:lnTo>
                <a:close/>
                <a:moveTo>
                  <a:pt x="1008" y="34"/>
                </a:moveTo>
                <a:cubicBezTo>
                  <a:pt x="994" y="34"/>
                  <a:pt x="986" y="41"/>
                  <a:pt x="980" y="49"/>
                </a:cubicBezTo>
                <a:cubicBezTo>
                  <a:pt x="980" y="1"/>
                  <a:pt x="980" y="1"/>
                  <a:pt x="980" y="1"/>
                </a:cubicBezTo>
                <a:cubicBezTo>
                  <a:pt x="952" y="1"/>
                  <a:pt x="952" y="1"/>
                  <a:pt x="952" y="1"/>
                </a:cubicBezTo>
                <a:cubicBezTo>
                  <a:pt x="952" y="132"/>
                  <a:pt x="952" y="132"/>
                  <a:pt x="952" y="132"/>
                </a:cubicBezTo>
                <a:cubicBezTo>
                  <a:pt x="980" y="132"/>
                  <a:pt x="980" y="132"/>
                  <a:pt x="980" y="132"/>
                </a:cubicBezTo>
                <a:cubicBezTo>
                  <a:pt x="980" y="78"/>
                  <a:pt x="980" y="78"/>
                  <a:pt x="980" y="78"/>
                </a:cubicBezTo>
                <a:cubicBezTo>
                  <a:pt x="980" y="65"/>
                  <a:pt x="986" y="59"/>
                  <a:pt x="997" y="59"/>
                </a:cubicBezTo>
                <a:cubicBezTo>
                  <a:pt x="1007" y="59"/>
                  <a:pt x="1013" y="65"/>
                  <a:pt x="1013" y="78"/>
                </a:cubicBezTo>
                <a:cubicBezTo>
                  <a:pt x="1013" y="132"/>
                  <a:pt x="1013" y="132"/>
                  <a:pt x="1013" y="132"/>
                </a:cubicBezTo>
                <a:cubicBezTo>
                  <a:pt x="1040" y="132"/>
                  <a:pt x="1040" y="132"/>
                  <a:pt x="1040" y="132"/>
                </a:cubicBezTo>
                <a:cubicBezTo>
                  <a:pt x="1040" y="70"/>
                  <a:pt x="1040" y="70"/>
                  <a:pt x="1040" y="70"/>
                </a:cubicBezTo>
                <a:cubicBezTo>
                  <a:pt x="1040" y="48"/>
                  <a:pt x="1028" y="34"/>
                  <a:pt x="1008" y="34"/>
                </a:cubicBezTo>
                <a:close/>
                <a:moveTo>
                  <a:pt x="1250" y="132"/>
                </a:moveTo>
                <a:cubicBezTo>
                  <a:pt x="1278" y="132"/>
                  <a:pt x="1278" y="132"/>
                  <a:pt x="1278" y="132"/>
                </a:cubicBezTo>
                <a:cubicBezTo>
                  <a:pt x="1278" y="1"/>
                  <a:pt x="1278" y="1"/>
                  <a:pt x="1278" y="1"/>
                </a:cubicBezTo>
                <a:cubicBezTo>
                  <a:pt x="1250" y="1"/>
                  <a:pt x="1250" y="1"/>
                  <a:pt x="1250" y="1"/>
                </a:cubicBezTo>
                <a:lnTo>
                  <a:pt x="1250" y="132"/>
                </a:lnTo>
                <a:close/>
                <a:moveTo>
                  <a:pt x="1103" y="34"/>
                </a:moveTo>
                <a:cubicBezTo>
                  <a:pt x="1089" y="34"/>
                  <a:pt x="1081" y="41"/>
                  <a:pt x="1075" y="49"/>
                </a:cubicBezTo>
                <a:cubicBezTo>
                  <a:pt x="1075" y="36"/>
                  <a:pt x="1075" y="36"/>
                  <a:pt x="1075" y="36"/>
                </a:cubicBezTo>
                <a:cubicBezTo>
                  <a:pt x="1047" y="36"/>
                  <a:pt x="1047" y="36"/>
                  <a:pt x="1047" y="36"/>
                </a:cubicBezTo>
                <a:cubicBezTo>
                  <a:pt x="1047" y="132"/>
                  <a:pt x="1047" y="132"/>
                  <a:pt x="1047" y="132"/>
                </a:cubicBezTo>
                <a:cubicBezTo>
                  <a:pt x="1075" y="132"/>
                  <a:pt x="1075" y="132"/>
                  <a:pt x="1075" y="132"/>
                </a:cubicBezTo>
                <a:cubicBezTo>
                  <a:pt x="1075" y="78"/>
                  <a:pt x="1075" y="78"/>
                  <a:pt x="1075" y="78"/>
                </a:cubicBezTo>
                <a:cubicBezTo>
                  <a:pt x="1075" y="65"/>
                  <a:pt x="1081" y="59"/>
                  <a:pt x="1092" y="59"/>
                </a:cubicBezTo>
                <a:cubicBezTo>
                  <a:pt x="1102" y="59"/>
                  <a:pt x="1108" y="65"/>
                  <a:pt x="1108" y="78"/>
                </a:cubicBezTo>
                <a:cubicBezTo>
                  <a:pt x="1108" y="132"/>
                  <a:pt x="1108" y="132"/>
                  <a:pt x="1108" y="132"/>
                </a:cubicBezTo>
                <a:cubicBezTo>
                  <a:pt x="1135" y="132"/>
                  <a:pt x="1135" y="132"/>
                  <a:pt x="1135" y="132"/>
                </a:cubicBezTo>
                <a:cubicBezTo>
                  <a:pt x="1135" y="70"/>
                  <a:pt x="1135" y="70"/>
                  <a:pt x="1135" y="70"/>
                </a:cubicBezTo>
                <a:cubicBezTo>
                  <a:pt x="1135" y="48"/>
                  <a:pt x="1123" y="34"/>
                  <a:pt x="1103" y="34"/>
                </a:cubicBezTo>
                <a:close/>
                <a:moveTo>
                  <a:pt x="910" y="111"/>
                </a:moveTo>
                <a:cubicBezTo>
                  <a:pt x="895" y="111"/>
                  <a:pt x="885" y="99"/>
                  <a:pt x="885" y="84"/>
                </a:cubicBezTo>
                <a:cubicBezTo>
                  <a:pt x="885" y="84"/>
                  <a:pt x="885" y="84"/>
                  <a:pt x="885" y="84"/>
                </a:cubicBezTo>
                <a:cubicBezTo>
                  <a:pt x="885" y="70"/>
                  <a:pt x="895" y="58"/>
                  <a:pt x="909" y="58"/>
                </a:cubicBezTo>
                <a:cubicBezTo>
                  <a:pt x="918" y="58"/>
                  <a:pt x="925" y="62"/>
                  <a:pt x="931" y="68"/>
                </a:cubicBezTo>
                <a:cubicBezTo>
                  <a:pt x="947" y="50"/>
                  <a:pt x="947" y="50"/>
                  <a:pt x="947" y="50"/>
                </a:cubicBezTo>
                <a:cubicBezTo>
                  <a:pt x="938" y="40"/>
                  <a:pt x="927" y="34"/>
                  <a:pt x="909" y="34"/>
                </a:cubicBezTo>
                <a:cubicBezTo>
                  <a:pt x="880" y="34"/>
                  <a:pt x="859" y="57"/>
                  <a:pt x="859" y="84"/>
                </a:cubicBezTo>
                <a:cubicBezTo>
                  <a:pt x="859" y="84"/>
                  <a:pt x="859" y="84"/>
                  <a:pt x="859" y="84"/>
                </a:cubicBezTo>
                <a:cubicBezTo>
                  <a:pt x="859" y="112"/>
                  <a:pt x="880" y="134"/>
                  <a:pt x="909" y="134"/>
                </a:cubicBezTo>
                <a:cubicBezTo>
                  <a:pt x="928" y="134"/>
                  <a:pt x="939" y="127"/>
                  <a:pt x="948" y="117"/>
                </a:cubicBezTo>
                <a:cubicBezTo>
                  <a:pt x="932" y="100"/>
                  <a:pt x="932" y="100"/>
                  <a:pt x="932" y="100"/>
                </a:cubicBezTo>
                <a:cubicBezTo>
                  <a:pt x="925" y="107"/>
                  <a:pt x="919" y="111"/>
                  <a:pt x="910" y="111"/>
                </a:cubicBezTo>
                <a:close/>
                <a:moveTo>
                  <a:pt x="1945" y="35"/>
                </a:moveTo>
                <a:cubicBezTo>
                  <a:pt x="1929" y="35"/>
                  <a:pt x="1918" y="38"/>
                  <a:pt x="1908" y="42"/>
                </a:cubicBezTo>
                <a:cubicBezTo>
                  <a:pt x="1915" y="63"/>
                  <a:pt x="1915" y="63"/>
                  <a:pt x="1915" y="63"/>
                </a:cubicBezTo>
                <a:cubicBezTo>
                  <a:pt x="1923" y="60"/>
                  <a:pt x="1931" y="58"/>
                  <a:pt x="1941" y="58"/>
                </a:cubicBezTo>
                <a:cubicBezTo>
                  <a:pt x="1955" y="58"/>
                  <a:pt x="1962" y="64"/>
                  <a:pt x="1962" y="76"/>
                </a:cubicBezTo>
                <a:cubicBezTo>
                  <a:pt x="1962" y="77"/>
                  <a:pt x="1962" y="77"/>
                  <a:pt x="1962" y="77"/>
                </a:cubicBezTo>
                <a:cubicBezTo>
                  <a:pt x="1955" y="75"/>
                  <a:pt x="1948" y="73"/>
                  <a:pt x="1938" y="73"/>
                </a:cubicBezTo>
                <a:cubicBezTo>
                  <a:pt x="1915" y="73"/>
                  <a:pt x="1899" y="83"/>
                  <a:pt x="1899" y="104"/>
                </a:cubicBezTo>
                <a:cubicBezTo>
                  <a:pt x="1899" y="104"/>
                  <a:pt x="1899" y="104"/>
                  <a:pt x="1899" y="104"/>
                </a:cubicBezTo>
                <a:cubicBezTo>
                  <a:pt x="1899" y="123"/>
                  <a:pt x="1914" y="134"/>
                  <a:pt x="1932" y="134"/>
                </a:cubicBezTo>
                <a:cubicBezTo>
                  <a:pt x="1946" y="134"/>
                  <a:pt x="1955" y="129"/>
                  <a:pt x="1962" y="122"/>
                </a:cubicBezTo>
                <a:cubicBezTo>
                  <a:pt x="1962" y="132"/>
                  <a:pt x="1962" y="132"/>
                  <a:pt x="1962" y="132"/>
                </a:cubicBezTo>
                <a:cubicBezTo>
                  <a:pt x="1988" y="132"/>
                  <a:pt x="1988" y="132"/>
                  <a:pt x="1988" y="132"/>
                </a:cubicBezTo>
                <a:cubicBezTo>
                  <a:pt x="1988" y="76"/>
                  <a:pt x="1988" y="76"/>
                  <a:pt x="1988" y="76"/>
                </a:cubicBezTo>
                <a:cubicBezTo>
                  <a:pt x="1988" y="63"/>
                  <a:pt x="1985" y="53"/>
                  <a:pt x="1978" y="46"/>
                </a:cubicBezTo>
                <a:cubicBezTo>
                  <a:pt x="1971" y="39"/>
                  <a:pt x="1960" y="35"/>
                  <a:pt x="1945" y="35"/>
                </a:cubicBezTo>
                <a:close/>
                <a:moveTo>
                  <a:pt x="1962" y="98"/>
                </a:moveTo>
                <a:cubicBezTo>
                  <a:pt x="1962" y="108"/>
                  <a:pt x="1953" y="115"/>
                  <a:pt x="1941" y="115"/>
                </a:cubicBezTo>
                <a:cubicBezTo>
                  <a:pt x="1932" y="115"/>
                  <a:pt x="1926" y="111"/>
                  <a:pt x="1926" y="103"/>
                </a:cubicBezTo>
                <a:cubicBezTo>
                  <a:pt x="1926" y="103"/>
                  <a:pt x="1926" y="103"/>
                  <a:pt x="1926" y="103"/>
                </a:cubicBezTo>
                <a:cubicBezTo>
                  <a:pt x="1926" y="94"/>
                  <a:pt x="1933" y="90"/>
                  <a:pt x="1945" y="90"/>
                </a:cubicBezTo>
                <a:cubicBezTo>
                  <a:pt x="1951" y="90"/>
                  <a:pt x="1957" y="91"/>
                  <a:pt x="1962" y="93"/>
                </a:cubicBezTo>
                <a:lnTo>
                  <a:pt x="1962" y="98"/>
                </a:lnTo>
                <a:close/>
                <a:moveTo>
                  <a:pt x="1193" y="34"/>
                </a:moveTo>
                <a:cubicBezTo>
                  <a:pt x="1163" y="34"/>
                  <a:pt x="1141" y="56"/>
                  <a:pt x="1141" y="84"/>
                </a:cubicBezTo>
                <a:cubicBezTo>
                  <a:pt x="1141" y="84"/>
                  <a:pt x="1141" y="84"/>
                  <a:pt x="1141" y="84"/>
                </a:cubicBezTo>
                <a:cubicBezTo>
                  <a:pt x="1141" y="112"/>
                  <a:pt x="1163" y="134"/>
                  <a:pt x="1193" y="134"/>
                </a:cubicBezTo>
                <a:cubicBezTo>
                  <a:pt x="1223" y="134"/>
                  <a:pt x="1245" y="112"/>
                  <a:pt x="1245" y="84"/>
                </a:cubicBezTo>
                <a:cubicBezTo>
                  <a:pt x="1245" y="84"/>
                  <a:pt x="1245" y="84"/>
                  <a:pt x="1245" y="84"/>
                </a:cubicBezTo>
                <a:cubicBezTo>
                  <a:pt x="1245" y="56"/>
                  <a:pt x="1223" y="34"/>
                  <a:pt x="1193" y="34"/>
                </a:cubicBezTo>
                <a:close/>
                <a:moveTo>
                  <a:pt x="1218" y="84"/>
                </a:moveTo>
                <a:cubicBezTo>
                  <a:pt x="1218" y="99"/>
                  <a:pt x="1209" y="111"/>
                  <a:pt x="1193" y="111"/>
                </a:cubicBezTo>
                <a:cubicBezTo>
                  <a:pt x="1178" y="111"/>
                  <a:pt x="1168" y="98"/>
                  <a:pt x="1168" y="84"/>
                </a:cubicBezTo>
                <a:cubicBezTo>
                  <a:pt x="1168" y="84"/>
                  <a:pt x="1168" y="84"/>
                  <a:pt x="1168" y="84"/>
                </a:cubicBezTo>
                <a:cubicBezTo>
                  <a:pt x="1168" y="70"/>
                  <a:pt x="1177" y="58"/>
                  <a:pt x="1193" y="58"/>
                </a:cubicBezTo>
                <a:cubicBezTo>
                  <a:pt x="1208" y="58"/>
                  <a:pt x="1218" y="70"/>
                  <a:pt x="1218" y="8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_White">
  <p:cSld name="Section Header_White">
    <p:bg>
      <p:bgPr>
        <a:solidFill>
          <a:schemeClr val="lt1"/>
        </a:solidFill>
        <a:effectLst/>
      </p:bgPr>
    </p:bg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27"/>
          <p:cNvSpPr txBox="1">
            <a:spLocks noGrp="1"/>
          </p:cNvSpPr>
          <p:nvPr>
            <p:ph type="title"/>
          </p:nvPr>
        </p:nvSpPr>
        <p:spPr>
          <a:xfrm>
            <a:off x="750333" y="1549491"/>
            <a:ext cx="9912096" cy="24052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R="0" lvl="0" algn="l" rtl="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  <a:defRPr sz="6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51" name="Google Shape;151;p27"/>
          <p:cNvSpPr txBox="1">
            <a:spLocks noGrp="1"/>
          </p:cNvSpPr>
          <p:nvPr>
            <p:ph type="body" idx="1"/>
          </p:nvPr>
        </p:nvSpPr>
        <p:spPr>
          <a:xfrm>
            <a:off x="750333" y="4328649"/>
            <a:ext cx="9912096" cy="3270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457200" marR="0" lvl="0" indent="-22860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Arial"/>
              <a:buNone/>
              <a:defRPr sz="2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52" name="Google Shape;152;p27"/>
          <p:cNvSpPr txBox="1">
            <a:spLocks noGrp="1"/>
          </p:cNvSpPr>
          <p:nvPr>
            <p:ph type="sldNum" idx="12"/>
          </p:nvPr>
        </p:nvSpPr>
        <p:spPr>
          <a:xfrm>
            <a:off x="11669529" y="6400800"/>
            <a:ext cx="438912" cy="1554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 sz="1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ctr">
              <a:spcBef>
                <a:spcPts val="0"/>
              </a:spcBef>
              <a:buNone/>
              <a:defRPr sz="1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ctr">
              <a:spcBef>
                <a:spcPts val="0"/>
              </a:spcBef>
              <a:buNone/>
              <a:defRPr sz="1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ctr">
              <a:spcBef>
                <a:spcPts val="0"/>
              </a:spcBef>
              <a:buNone/>
              <a:defRPr sz="1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ctr">
              <a:spcBef>
                <a:spcPts val="0"/>
              </a:spcBef>
              <a:buNone/>
              <a:defRPr sz="1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ctr">
              <a:spcBef>
                <a:spcPts val="0"/>
              </a:spcBef>
              <a:buNone/>
              <a:defRPr sz="1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ctr">
              <a:spcBef>
                <a:spcPts val="0"/>
              </a:spcBef>
              <a:buNone/>
              <a:defRPr sz="1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ctr">
              <a:spcBef>
                <a:spcPts val="0"/>
              </a:spcBef>
              <a:buNone/>
              <a:defRPr sz="1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ctr">
              <a:spcBef>
                <a:spcPts val="0"/>
              </a:spcBef>
              <a:buNone/>
              <a:defRPr sz="1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Section Header_Black">
  <p:cSld name="Section Header_Black">
    <p:bg>
      <p:bgPr>
        <a:solidFill>
          <a:srgbClr val="1E0113"/>
        </a:solidFill>
        <a:effectLst/>
      </p:bgPr>
    </p:bg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28"/>
          <p:cNvSpPr txBox="1"/>
          <p:nvPr/>
        </p:nvSpPr>
        <p:spPr>
          <a:xfrm>
            <a:off x="1602389" y="6401580"/>
            <a:ext cx="4114800" cy="1538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2023 Lenovo Internal. All rights reserved.</a:t>
            </a:r>
            <a:endParaRPr/>
          </a:p>
        </p:txBody>
      </p:sp>
      <p:grpSp>
        <p:nvGrpSpPr>
          <p:cNvPr id="155" name="Google Shape;155;p28"/>
          <p:cNvGrpSpPr/>
          <p:nvPr/>
        </p:nvGrpSpPr>
        <p:grpSpPr>
          <a:xfrm>
            <a:off x="760413" y="6348283"/>
            <a:ext cx="777240" cy="259316"/>
            <a:chOff x="547688" y="952500"/>
            <a:chExt cx="12190413" cy="4067175"/>
          </a:xfrm>
        </p:grpSpPr>
        <p:sp>
          <p:nvSpPr>
            <p:cNvPr id="156" name="Google Shape;156;p28"/>
            <p:cNvSpPr/>
            <p:nvPr/>
          </p:nvSpPr>
          <p:spPr>
            <a:xfrm>
              <a:off x="547688" y="952500"/>
              <a:ext cx="12190413" cy="406717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7" name="Google Shape;157;p28"/>
            <p:cNvSpPr/>
            <p:nvPr/>
          </p:nvSpPr>
          <p:spPr>
            <a:xfrm>
              <a:off x="4922838" y="2319338"/>
              <a:ext cx="1571625" cy="1590675"/>
            </a:xfrm>
            <a:custGeom>
              <a:avLst/>
              <a:gdLst/>
              <a:ahLst/>
              <a:cxnLst/>
              <a:rect l="l" t="t" r="r" b="b"/>
              <a:pathLst>
                <a:path w="825" h="834" extrusionOk="0">
                  <a:moveTo>
                    <a:pt x="492" y="0"/>
                  </a:moveTo>
                  <a:cubicBezTo>
                    <a:pt x="398" y="0"/>
                    <a:pt x="291" y="44"/>
                    <a:pt x="225" y="132"/>
                  </a:cubicBezTo>
                  <a:cubicBezTo>
                    <a:pt x="225" y="132"/>
                    <a:pt x="225" y="132"/>
                    <a:pt x="225" y="132"/>
                  </a:cubicBezTo>
                  <a:cubicBezTo>
                    <a:pt x="225" y="132"/>
                    <a:pt x="225" y="132"/>
                    <a:pt x="225" y="132"/>
                  </a:cubicBezTo>
                  <a:cubicBezTo>
                    <a:pt x="225" y="14"/>
                    <a:pt x="225" y="14"/>
                    <a:pt x="225" y="14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0" y="834"/>
                    <a:pt x="0" y="834"/>
                    <a:pt x="0" y="834"/>
                  </a:cubicBezTo>
                  <a:cubicBezTo>
                    <a:pt x="225" y="834"/>
                    <a:pt x="225" y="834"/>
                    <a:pt x="225" y="834"/>
                  </a:cubicBezTo>
                  <a:cubicBezTo>
                    <a:pt x="225" y="367"/>
                    <a:pt x="225" y="367"/>
                    <a:pt x="225" y="367"/>
                  </a:cubicBezTo>
                  <a:cubicBezTo>
                    <a:pt x="225" y="283"/>
                    <a:pt x="290" y="194"/>
                    <a:pt x="411" y="194"/>
                  </a:cubicBezTo>
                  <a:cubicBezTo>
                    <a:pt x="504" y="194"/>
                    <a:pt x="600" y="259"/>
                    <a:pt x="600" y="367"/>
                  </a:cubicBezTo>
                  <a:cubicBezTo>
                    <a:pt x="600" y="834"/>
                    <a:pt x="600" y="834"/>
                    <a:pt x="600" y="834"/>
                  </a:cubicBezTo>
                  <a:cubicBezTo>
                    <a:pt x="825" y="834"/>
                    <a:pt x="825" y="834"/>
                    <a:pt x="825" y="834"/>
                  </a:cubicBezTo>
                  <a:cubicBezTo>
                    <a:pt x="825" y="326"/>
                    <a:pt x="825" y="326"/>
                    <a:pt x="825" y="326"/>
                  </a:cubicBezTo>
                  <a:cubicBezTo>
                    <a:pt x="825" y="137"/>
                    <a:pt x="690" y="0"/>
                    <a:pt x="492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8" name="Google Shape;158;p28"/>
            <p:cNvSpPr/>
            <p:nvPr/>
          </p:nvSpPr>
          <p:spPr>
            <a:xfrm>
              <a:off x="8277225" y="2346325"/>
              <a:ext cx="1755775" cy="1563688"/>
            </a:xfrm>
            <a:custGeom>
              <a:avLst/>
              <a:gdLst/>
              <a:ahLst/>
              <a:cxnLst/>
              <a:rect l="l" t="t" r="r" b="b"/>
              <a:pathLst>
                <a:path w="1106" h="985" extrusionOk="0">
                  <a:moveTo>
                    <a:pt x="797" y="0"/>
                  </a:moveTo>
                  <a:lnTo>
                    <a:pt x="553" y="671"/>
                  </a:lnTo>
                  <a:lnTo>
                    <a:pt x="308" y="0"/>
                  </a:lnTo>
                  <a:lnTo>
                    <a:pt x="0" y="0"/>
                  </a:lnTo>
                  <a:lnTo>
                    <a:pt x="405" y="985"/>
                  </a:lnTo>
                  <a:lnTo>
                    <a:pt x="701" y="985"/>
                  </a:lnTo>
                  <a:lnTo>
                    <a:pt x="1106" y="0"/>
                  </a:lnTo>
                  <a:lnTo>
                    <a:pt x="79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9" name="Google Shape;159;p28"/>
            <p:cNvSpPr/>
            <p:nvPr/>
          </p:nvSpPr>
          <p:spPr>
            <a:xfrm>
              <a:off x="3138488" y="2319338"/>
              <a:ext cx="1630363" cy="1617663"/>
            </a:xfrm>
            <a:custGeom>
              <a:avLst/>
              <a:gdLst/>
              <a:ahLst/>
              <a:cxnLst/>
              <a:rect l="l" t="t" r="r" b="b"/>
              <a:pathLst>
                <a:path w="856" h="848" extrusionOk="0">
                  <a:moveTo>
                    <a:pt x="697" y="582"/>
                  </a:moveTo>
                  <a:cubicBezTo>
                    <a:pt x="602" y="652"/>
                    <a:pt x="548" y="669"/>
                    <a:pt x="462" y="669"/>
                  </a:cubicBezTo>
                  <a:cubicBezTo>
                    <a:pt x="384" y="669"/>
                    <a:pt x="323" y="645"/>
                    <a:pt x="280" y="602"/>
                  </a:cubicBezTo>
                  <a:cubicBezTo>
                    <a:pt x="856" y="363"/>
                    <a:pt x="856" y="363"/>
                    <a:pt x="856" y="363"/>
                  </a:cubicBezTo>
                  <a:cubicBezTo>
                    <a:pt x="843" y="275"/>
                    <a:pt x="810" y="195"/>
                    <a:pt x="758" y="135"/>
                  </a:cubicBezTo>
                  <a:cubicBezTo>
                    <a:pt x="682" y="47"/>
                    <a:pt x="570" y="0"/>
                    <a:pt x="434" y="0"/>
                  </a:cubicBezTo>
                  <a:cubicBezTo>
                    <a:pt x="186" y="0"/>
                    <a:pt x="0" y="183"/>
                    <a:pt x="0" y="424"/>
                  </a:cubicBezTo>
                  <a:cubicBezTo>
                    <a:pt x="0" y="672"/>
                    <a:pt x="187" y="848"/>
                    <a:pt x="459" y="848"/>
                  </a:cubicBezTo>
                  <a:cubicBezTo>
                    <a:pt x="611" y="848"/>
                    <a:pt x="767" y="776"/>
                    <a:pt x="840" y="691"/>
                  </a:cubicBezTo>
                  <a:lnTo>
                    <a:pt x="697" y="582"/>
                  </a:lnTo>
                  <a:close/>
                  <a:moveTo>
                    <a:pt x="265" y="261"/>
                  </a:moveTo>
                  <a:cubicBezTo>
                    <a:pt x="303" y="210"/>
                    <a:pt x="364" y="179"/>
                    <a:pt x="438" y="179"/>
                  </a:cubicBezTo>
                  <a:cubicBezTo>
                    <a:pt x="519" y="179"/>
                    <a:pt x="581" y="226"/>
                    <a:pt x="612" y="294"/>
                  </a:cubicBezTo>
                  <a:cubicBezTo>
                    <a:pt x="219" y="457"/>
                    <a:pt x="219" y="457"/>
                    <a:pt x="219" y="457"/>
                  </a:cubicBezTo>
                  <a:cubicBezTo>
                    <a:pt x="208" y="374"/>
                    <a:pt x="230" y="308"/>
                    <a:pt x="265" y="26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0" name="Google Shape;160;p28"/>
            <p:cNvSpPr/>
            <p:nvPr/>
          </p:nvSpPr>
          <p:spPr>
            <a:xfrm>
              <a:off x="1685925" y="1879600"/>
              <a:ext cx="1409700" cy="2030413"/>
            </a:xfrm>
            <a:custGeom>
              <a:avLst/>
              <a:gdLst/>
              <a:ahLst/>
              <a:cxnLst/>
              <a:rect l="l" t="t" r="r" b="b"/>
              <a:pathLst>
                <a:path w="888" h="1279" extrusionOk="0">
                  <a:moveTo>
                    <a:pt x="888" y="1030"/>
                  </a:moveTo>
                  <a:lnTo>
                    <a:pt x="274" y="1030"/>
                  </a:lnTo>
                  <a:lnTo>
                    <a:pt x="274" y="0"/>
                  </a:lnTo>
                  <a:lnTo>
                    <a:pt x="0" y="0"/>
                  </a:lnTo>
                  <a:lnTo>
                    <a:pt x="0" y="1279"/>
                  </a:lnTo>
                  <a:lnTo>
                    <a:pt x="888" y="1279"/>
                  </a:lnTo>
                  <a:lnTo>
                    <a:pt x="888" y="103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1" name="Google Shape;161;p28"/>
            <p:cNvSpPr/>
            <p:nvPr/>
          </p:nvSpPr>
          <p:spPr>
            <a:xfrm>
              <a:off x="9966325" y="2319338"/>
              <a:ext cx="1677988" cy="1617663"/>
            </a:xfrm>
            <a:custGeom>
              <a:avLst/>
              <a:gdLst/>
              <a:ahLst/>
              <a:cxnLst/>
              <a:rect l="l" t="t" r="r" b="b"/>
              <a:pathLst>
                <a:path w="881" h="848" extrusionOk="0">
                  <a:moveTo>
                    <a:pt x="439" y="848"/>
                  </a:moveTo>
                  <a:cubicBezTo>
                    <a:pt x="193" y="848"/>
                    <a:pt x="0" y="664"/>
                    <a:pt x="0" y="424"/>
                  </a:cubicBezTo>
                  <a:cubicBezTo>
                    <a:pt x="0" y="186"/>
                    <a:pt x="194" y="0"/>
                    <a:pt x="442" y="0"/>
                  </a:cubicBezTo>
                  <a:cubicBezTo>
                    <a:pt x="688" y="0"/>
                    <a:pt x="881" y="184"/>
                    <a:pt x="881" y="424"/>
                  </a:cubicBezTo>
                  <a:cubicBezTo>
                    <a:pt x="881" y="662"/>
                    <a:pt x="687" y="848"/>
                    <a:pt x="439" y="848"/>
                  </a:cubicBezTo>
                  <a:moveTo>
                    <a:pt x="439" y="193"/>
                  </a:moveTo>
                  <a:cubicBezTo>
                    <a:pt x="313" y="193"/>
                    <a:pt x="222" y="288"/>
                    <a:pt x="222" y="424"/>
                  </a:cubicBezTo>
                  <a:cubicBezTo>
                    <a:pt x="222" y="553"/>
                    <a:pt x="319" y="655"/>
                    <a:pt x="442" y="655"/>
                  </a:cubicBezTo>
                  <a:cubicBezTo>
                    <a:pt x="568" y="655"/>
                    <a:pt x="659" y="557"/>
                    <a:pt x="659" y="424"/>
                  </a:cubicBezTo>
                  <a:cubicBezTo>
                    <a:pt x="659" y="295"/>
                    <a:pt x="562" y="193"/>
                    <a:pt x="439" y="193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2" name="Google Shape;162;p28"/>
            <p:cNvSpPr/>
            <p:nvPr/>
          </p:nvSpPr>
          <p:spPr>
            <a:xfrm>
              <a:off x="6664325" y="2319338"/>
              <a:ext cx="1679575" cy="1617663"/>
            </a:xfrm>
            <a:custGeom>
              <a:avLst/>
              <a:gdLst/>
              <a:ahLst/>
              <a:cxnLst/>
              <a:rect l="l" t="t" r="r" b="b"/>
              <a:pathLst>
                <a:path w="882" h="848" extrusionOk="0">
                  <a:moveTo>
                    <a:pt x="439" y="848"/>
                  </a:moveTo>
                  <a:cubicBezTo>
                    <a:pt x="193" y="848"/>
                    <a:pt x="0" y="664"/>
                    <a:pt x="0" y="424"/>
                  </a:cubicBezTo>
                  <a:cubicBezTo>
                    <a:pt x="0" y="186"/>
                    <a:pt x="195" y="0"/>
                    <a:pt x="442" y="0"/>
                  </a:cubicBezTo>
                  <a:cubicBezTo>
                    <a:pt x="689" y="0"/>
                    <a:pt x="882" y="184"/>
                    <a:pt x="882" y="424"/>
                  </a:cubicBezTo>
                  <a:cubicBezTo>
                    <a:pt x="882" y="662"/>
                    <a:pt x="687" y="848"/>
                    <a:pt x="439" y="848"/>
                  </a:cubicBezTo>
                  <a:moveTo>
                    <a:pt x="439" y="193"/>
                  </a:moveTo>
                  <a:cubicBezTo>
                    <a:pt x="314" y="193"/>
                    <a:pt x="222" y="288"/>
                    <a:pt x="222" y="424"/>
                  </a:cubicBezTo>
                  <a:cubicBezTo>
                    <a:pt x="222" y="553"/>
                    <a:pt x="319" y="655"/>
                    <a:pt x="442" y="655"/>
                  </a:cubicBezTo>
                  <a:cubicBezTo>
                    <a:pt x="568" y="655"/>
                    <a:pt x="660" y="557"/>
                    <a:pt x="660" y="424"/>
                  </a:cubicBezTo>
                  <a:cubicBezTo>
                    <a:pt x="660" y="295"/>
                    <a:pt x="563" y="193"/>
                    <a:pt x="439" y="193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63" name="Google Shape;163;p28"/>
          <p:cNvSpPr txBox="1">
            <a:spLocks noGrp="1"/>
          </p:cNvSpPr>
          <p:nvPr>
            <p:ph type="title"/>
          </p:nvPr>
        </p:nvSpPr>
        <p:spPr>
          <a:xfrm>
            <a:off x="750333" y="1549491"/>
            <a:ext cx="9921240" cy="24052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R="0" lvl="0" algn="l" rtl="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Arial"/>
              <a:buNone/>
              <a:defRPr sz="60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64" name="Google Shape;164;p28"/>
          <p:cNvSpPr txBox="1">
            <a:spLocks noGrp="1"/>
          </p:cNvSpPr>
          <p:nvPr>
            <p:ph type="body" idx="1"/>
          </p:nvPr>
        </p:nvSpPr>
        <p:spPr>
          <a:xfrm>
            <a:off x="750333" y="4328649"/>
            <a:ext cx="9921240" cy="3270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457200" marR="0" lvl="0" indent="-22860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Arial"/>
              <a:buNone/>
              <a:defRPr sz="25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65" name="Google Shape;165;p28"/>
          <p:cNvSpPr txBox="1">
            <a:spLocks noGrp="1"/>
          </p:cNvSpPr>
          <p:nvPr>
            <p:ph type="sldNum" idx="12"/>
          </p:nvPr>
        </p:nvSpPr>
        <p:spPr>
          <a:xfrm>
            <a:off x="11669529" y="6400800"/>
            <a:ext cx="438912" cy="1554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 sz="1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ctr">
              <a:spcBef>
                <a:spcPts val="0"/>
              </a:spcBef>
              <a:buNone/>
              <a:defRPr sz="1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ctr">
              <a:spcBef>
                <a:spcPts val="0"/>
              </a:spcBef>
              <a:buNone/>
              <a:defRPr sz="1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ctr">
              <a:spcBef>
                <a:spcPts val="0"/>
              </a:spcBef>
              <a:buNone/>
              <a:defRPr sz="1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ctr">
              <a:spcBef>
                <a:spcPts val="0"/>
              </a:spcBef>
              <a:buNone/>
              <a:defRPr sz="1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ctr">
              <a:spcBef>
                <a:spcPts val="0"/>
              </a:spcBef>
              <a:buNone/>
              <a:defRPr sz="1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ctr">
              <a:spcBef>
                <a:spcPts val="0"/>
              </a:spcBef>
              <a:buNone/>
              <a:defRPr sz="1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ctr">
              <a:spcBef>
                <a:spcPts val="0"/>
              </a:spcBef>
              <a:buNone/>
              <a:defRPr sz="1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ctr">
              <a:spcBef>
                <a:spcPts val="0"/>
              </a:spcBef>
              <a:buNone/>
              <a:defRPr sz="1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>
  <p:cSld name="Title Only"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29"/>
          <p:cNvSpPr txBox="1">
            <a:spLocks noGrp="1"/>
          </p:cNvSpPr>
          <p:nvPr>
            <p:ph type="title"/>
          </p:nvPr>
        </p:nvSpPr>
        <p:spPr>
          <a:xfrm>
            <a:off x="760412" y="442528"/>
            <a:ext cx="10668001" cy="4185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68" name="Google Shape;168;p29"/>
          <p:cNvSpPr txBox="1">
            <a:spLocks noGrp="1"/>
          </p:cNvSpPr>
          <p:nvPr>
            <p:ph type="sldNum" idx="12"/>
          </p:nvPr>
        </p:nvSpPr>
        <p:spPr>
          <a:xfrm>
            <a:off x="11669529" y="6400800"/>
            <a:ext cx="438912" cy="1554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with Subtitle Only">
  <p:cSld name="Title with Subtitle Only">
    <p:bg>
      <p:bgPr>
        <a:solidFill>
          <a:schemeClr val="lt1"/>
        </a:solidFill>
        <a:effectLst/>
      </p:bgPr>
    </p:bg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30"/>
          <p:cNvSpPr txBox="1">
            <a:spLocks noGrp="1"/>
          </p:cNvSpPr>
          <p:nvPr>
            <p:ph type="body" idx="1"/>
          </p:nvPr>
        </p:nvSpPr>
        <p:spPr>
          <a:xfrm>
            <a:off x="760412" y="931563"/>
            <a:ext cx="10671048" cy="2616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22860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None/>
              <a:defRPr sz="27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  <a:defRPr sz="2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  <a:defRPr sz="2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  <a:defRPr sz="2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  <a:defRPr sz="2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  <a:defRPr sz="2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  <a:defRPr sz="2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71" name="Google Shape;171;p30"/>
          <p:cNvSpPr txBox="1">
            <a:spLocks noGrp="1"/>
          </p:cNvSpPr>
          <p:nvPr>
            <p:ph type="title"/>
          </p:nvPr>
        </p:nvSpPr>
        <p:spPr>
          <a:xfrm>
            <a:off x="760412" y="442528"/>
            <a:ext cx="10668001" cy="4185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72" name="Google Shape;172;p30"/>
          <p:cNvSpPr txBox="1">
            <a:spLocks noGrp="1"/>
          </p:cNvSpPr>
          <p:nvPr>
            <p:ph type="sldNum" idx="12"/>
          </p:nvPr>
        </p:nvSpPr>
        <p:spPr>
          <a:xfrm>
            <a:off x="11669529" y="6400800"/>
            <a:ext cx="438912" cy="1554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>
  <p:cSld name="Title and Content"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31"/>
          <p:cNvSpPr txBox="1">
            <a:spLocks noGrp="1"/>
          </p:cNvSpPr>
          <p:nvPr>
            <p:ph type="title"/>
          </p:nvPr>
        </p:nvSpPr>
        <p:spPr>
          <a:xfrm>
            <a:off x="760412" y="442528"/>
            <a:ext cx="10671048" cy="4185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75" name="Google Shape;175;p31"/>
          <p:cNvSpPr txBox="1">
            <a:spLocks noGrp="1"/>
          </p:cNvSpPr>
          <p:nvPr>
            <p:ph type="body" idx="1"/>
          </p:nvPr>
        </p:nvSpPr>
        <p:spPr>
          <a:xfrm>
            <a:off x="760413" y="1308880"/>
            <a:ext cx="10671048" cy="47871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355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-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-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-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76" name="Google Shape;176;p31"/>
          <p:cNvSpPr txBox="1">
            <a:spLocks noGrp="1"/>
          </p:cNvSpPr>
          <p:nvPr>
            <p:ph type="sldNum" idx="12"/>
          </p:nvPr>
        </p:nvSpPr>
        <p:spPr>
          <a:xfrm>
            <a:off x="11669529" y="6400800"/>
            <a:ext cx="438912" cy="1554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8"/>
          <p:cNvSpPr txBox="1"/>
          <p:nvPr/>
        </p:nvSpPr>
        <p:spPr>
          <a:xfrm>
            <a:off x="1602289" y="6401580"/>
            <a:ext cx="4114800" cy="1538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2023 Lenovo Internal. All rights reserved.</a:t>
            </a:r>
            <a:endParaRPr/>
          </a:p>
        </p:txBody>
      </p:sp>
      <p:sp>
        <p:nvSpPr>
          <p:cNvPr id="11" name="Google Shape;11;p18"/>
          <p:cNvSpPr txBox="1">
            <a:spLocks noGrp="1"/>
          </p:cNvSpPr>
          <p:nvPr>
            <p:ph type="sldNum" idx="12"/>
          </p:nvPr>
        </p:nvSpPr>
        <p:spPr>
          <a:xfrm>
            <a:off x="11669529" y="6400800"/>
            <a:ext cx="438912" cy="1554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ctr" rtl="0">
              <a:spcBef>
                <a:spcPts val="0"/>
              </a:spcBef>
              <a:buNone/>
              <a:defRPr sz="1000" b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 rtl="0">
              <a:spcBef>
                <a:spcPts val="0"/>
              </a:spcBef>
              <a:buNone/>
              <a:defRPr sz="1000" b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ctr" rtl="0">
              <a:spcBef>
                <a:spcPts val="0"/>
              </a:spcBef>
              <a:buNone/>
              <a:defRPr sz="1000" b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ctr" rtl="0">
              <a:spcBef>
                <a:spcPts val="0"/>
              </a:spcBef>
              <a:buNone/>
              <a:defRPr sz="1000" b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ctr" rtl="0">
              <a:spcBef>
                <a:spcPts val="0"/>
              </a:spcBef>
              <a:buNone/>
              <a:defRPr sz="1000" b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ctr" rtl="0">
              <a:spcBef>
                <a:spcPts val="0"/>
              </a:spcBef>
              <a:buNone/>
              <a:defRPr sz="1000" b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ctr" rtl="0">
              <a:spcBef>
                <a:spcPts val="0"/>
              </a:spcBef>
              <a:buNone/>
              <a:defRPr sz="1000" b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ctr" rtl="0">
              <a:spcBef>
                <a:spcPts val="0"/>
              </a:spcBef>
              <a:buNone/>
              <a:defRPr sz="1000" b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ctr" rtl="0">
              <a:spcBef>
                <a:spcPts val="0"/>
              </a:spcBef>
              <a:buNone/>
              <a:defRPr sz="1000" b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grpSp>
        <p:nvGrpSpPr>
          <p:cNvPr id="12" name="Google Shape;12;p18"/>
          <p:cNvGrpSpPr/>
          <p:nvPr/>
        </p:nvGrpSpPr>
        <p:grpSpPr>
          <a:xfrm>
            <a:off x="760413" y="6348283"/>
            <a:ext cx="777240" cy="259316"/>
            <a:chOff x="547688" y="952500"/>
            <a:chExt cx="12190413" cy="4067175"/>
          </a:xfrm>
        </p:grpSpPr>
        <p:sp>
          <p:nvSpPr>
            <p:cNvPr id="13" name="Google Shape;13;p18"/>
            <p:cNvSpPr/>
            <p:nvPr/>
          </p:nvSpPr>
          <p:spPr>
            <a:xfrm>
              <a:off x="547688" y="952500"/>
              <a:ext cx="12190413" cy="406717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" name="Google Shape;14;p18"/>
            <p:cNvSpPr/>
            <p:nvPr/>
          </p:nvSpPr>
          <p:spPr>
            <a:xfrm>
              <a:off x="4922838" y="2319338"/>
              <a:ext cx="1571625" cy="1590675"/>
            </a:xfrm>
            <a:custGeom>
              <a:avLst/>
              <a:gdLst/>
              <a:ahLst/>
              <a:cxnLst/>
              <a:rect l="l" t="t" r="r" b="b"/>
              <a:pathLst>
                <a:path w="825" h="834" extrusionOk="0">
                  <a:moveTo>
                    <a:pt x="492" y="0"/>
                  </a:moveTo>
                  <a:cubicBezTo>
                    <a:pt x="398" y="0"/>
                    <a:pt x="291" y="44"/>
                    <a:pt x="225" y="132"/>
                  </a:cubicBezTo>
                  <a:cubicBezTo>
                    <a:pt x="225" y="132"/>
                    <a:pt x="225" y="132"/>
                    <a:pt x="225" y="132"/>
                  </a:cubicBezTo>
                  <a:cubicBezTo>
                    <a:pt x="225" y="132"/>
                    <a:pt x="225" y="132"/>
                    <a:pt x="225" y="132"/>
                  </a:cubicBezTo>
                  <a:cubicBezTo>
                    <a:pt x="225" y="14"/>
                    <a:pt x="225" y="14"/>
                    <a:pt x="225" y="14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0" y="834"/>
                    <a:pt x="0" y="834"/>
                    <a:pt x="0" y="834"/>
                  </a:cubicBezTo>
                  <a:cubicBezTo>
                    <a:pt x="225" y="834"/>
                    <a:pt x="225" y="834"/>
                    <a:pt x="225" y="834"/>
                  </a:cubicBezTo>
                  <a:cubicBezTo>
                    <a:pt x="225" y="367"/>
                    <a:pt x="225" y="367"/>
                    <a:pt x="225" y="367"/>
                  </a:cubicBezTo>
                  <a:cubicBezTo>
                    <a:pt x="225" y="283"/>
                    <a:pt x="290" y="194"/>
                    <a:pt x="411" y="194"/>
                  </a:cubicBezTo>
                  <a:cubicBezTo>
                    <a:pt x="504" y="194"/>
                    <a:pt x="600" y="259"/>
                    <a:pt x="600" y="367"/>
                  </a:cubicBezTo>
                  <a:cubicBezTo>
                    <a:pt x="600" y="834"/>
                    <a:pt x="600" y="834"/>
                    <a:pt x="600" y="834"/>
                  </a:cubicBezTo>
                  <a:cubicBezTo>
                    <a:pt x="825" y="834"/>
                    <a:pt x="825" y="834"/>
                    <a:pt x="825" y="834"/>
                  </a:cubicBezTo>
                  <a:cubicBezTo>
                    <a:pt x="825" y="326"/>
                    <a:pt x="825" y="326"/>
                    <a:pt x="825" y="326"/>
                  </a:cubicBezTo>
                  <a:cubicBezTo>
                    <a:pt x="825" y="137"/>
                    <a:pt x="690" y="0"/>
                    <a:pt x="492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" name="Google Shape;15;p18"/>
            <p:cNvSpPr/>
            <p:nvPr/>
          </p:nvSpPr>
          <p:spPr>
            <a:xfrm>
              <a:off x="8277225" y="2346325"/>
              <a:ext cx="1755775" cy="1563688"/>
            </a:xfrm>
            <a:custGeom>
              <a:avLst/>
              <a:gdLst/>
              <a:ahLst/>
              <a:cxnLst/>
              <a:rect l="l" t="t" r="r" b="b"/>
              <a:pathLst>
                <a:path w="1106" h="985" extrusionOk="0">
                  <a:moveTo>
                    <a:pt x="797" y="0"/>
                  </a:moveTo>
                  <a:lnTo>
                    <a:pt x="553" y="671"/>
                  </a:lnTo>
                  <a:lnTo>
                    <a:pt x="308" y="0"/>
                  </a:lnTo>
                  <a:lnTo>
                    <a:pt x="0" y="0"/>
                  </a:lnTo>
                  <a:lnTo>
                    <a:pt x="405" y="985"/>
                  </a:lnTo>
                  <a:lnTo>
                    <a:pt x="701" y="985"/>
                  </a:lnTo>
                  <a:lnTo>
                    <a:pt x="1106" y="0"/>
                  </a:lnTo>
                  <a:lnTo>
                    <a:pt x="79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" name="Google Shape;16;p18"/>
            <p:cNvSpPr/>
            <p:nvPr/>
          </p:nvSpPr>
          <p:spPr>
            <a:xfrm>
              <a:off x="3138488" y="2319338"/>
              <a:ext cx="1630363" cy="1617663"/>
            </a:xfrm>
            <a:custGeom>
              <a:avLst/>
              <a:gdLst/>
              <a:ahLst/>
              <a:cxnLst/>
              <a:rect l="l" t="t" r="r" b="b"/>
              <a:pathLst>
                <a:path w="856" h="848" extrusionOk="0">
                  <a:moveTo>
                    <a:pt x="697" y="582"/>
                  </a:moveTo>
                  <a:cubicBezTo>
                    <a:pt x="602" y="652"/>
                    <a:pt x="548" y="669"/>
                    <a:pt x="462" y="669"/>
                  </a:cubicBezTo>
                  <a:cubicBezTo>
                    <a:pt x="384" y="669"/>
                    <a:pt x="323" y="645"/>
                    <a:pt x="280" y="602"/>
                  </a:cubicBezTo>
                  <a:cubicBezTo>
                    <a:pt x="856" y="363"/>
                    <a:pt x="856" y="363"/>
                    <a:pt x="856" y="363"/>
                  </a:cubicBezTo>
                  <a:cubicBezTo>
                    <a:pt x="843" y="275"/>
                    <a:pt x="810" y="195"/>
                    <a:pt x="758" y="135"/>
                  </a:cubicBezTo>
                  <a:cubicBezTo>
                    <a:pt x="682" y="47"/>
                    <a:pt x="570" y="0"/>
                    <a:pt x="434" y="0"/>
                  </a:cubicBezTo>
                  <a:cubicBezTo>
                    <a:pt x="186" y="0"/>
                    <a:pt x="0" y="183"/>
                    <a:pt x="0" y="424"/>
                  </a:cubicBezTo>
                  <a:cubicBezTo>
                    <a:pt x="0" y="672"/>
                    <a:pt x="187" y="848"/>
                    <a:pt x="459" y="848"/>
                  </a:cubicBezTo>
                  <a:cubicBezTo>
                    <a:pt x="611" y="848"/>
                    <a:pt x="767" y="776"/>
                    <a:pt x="840" y="691"/>
                  </a:cubicBezTo>
                  <a:lnTo>
                    <a:pt x="697" y="582"/>
                  </a:lnTo>
                  <a:close/>
                  <a:moveTo>
                    <a:pt x="265" y="261"/>
                  </a:moveTo>
                  <a:cubicBezTo>
                    <a:pt x="303" y="210"/>
                    <a:pt x="364" y="179"/>
                    <a:pt x="438" y="179"/>
                  </a:cubicBezTo>
                  <a:cubicBezTo>
                    <a:pt x="519" y="179"/>
                    <a:pt x="581" y="226"/>
                    <a:pt x="612" y="294"/>
                  </a:cubicBezTo>
                  <a:cubicBezTo>
                    <a:pt x="219" y="457"/>
                    <a:pt x="219" y="457"/>
                    <a:pt x="219" y="457"/>
                  </a:cubicBezTo>
                  <a:cubicBezTo>
                    <a:pt x="208" y="374"/>
                    <a:pt x="230" y="308"/>
                    <a:pt x="265" y="26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" name="Google Shape;17;p18"/>
            <p:cNvSpPr/>
            <p:nvPr/>
          </p:nvSpPr>
          <p:spPr>
            <a:xfrm>
              <a:off x="1685925" y="1879600"/>
              <a:ext cx="1409700" cy="2030413"/>
            </a:xfrm>
            <a:custGeom>
              <a:avLst/>
              <a:gdLst/>
              <a:ahLst/>
              <a:cxnLst/>
              <a:rect l="l" t="t" r="r" b="b"/>
              <a:pathLst>
                <a:path w="888" h="1279" extrusionOk="0">
                  <a:moveTo>
                    <a:pt x="888" y="1030"/>
                  </a:moveTo>
                  <a:lnTo>
                    <a:pt x="274" y="1030"/>
                  </a:lnTo>
                  <a:lnTo>
                    <a:pt x="274" y="0"/>
                  </a:lnTo>
                  <a:lnTo>
                    <a:pt x="0" y="0"/>
                  </a:lnTo>
                  <a:lnTo>
                    <a:pt x="0" y="1279"/>
                  </a:lnTo>
                  <a:lnTo>
                    <a:pt x="888" y="1279"/>
                  </a:lnTo>
                  <a:lnTo>
                    <a:pt x="888" y="103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" name="Google Shape;18;p18"/>
            <p:cNvSpPr/>
            <p:nvPr/>
          </p:nvSpPr>
          <p:spPr>
            <a:xfrm>
              <a:off x="9966325" y="2319338"/>
              <a:ext cx="1677988" cy="1617663"/>
            </a:xfrm>
            <a:custGeom>
              <a:avLst/>
              <a:gdLst/>
              <a:ahLst/>
              <a:cxnLst/>
              <a:rect l="l" t="t" r="r" b="b"/>
              <a:pathLst>
                <a:path w="881" h="848" extrusionOk="0">
                  <a:moveTo>
                    <a:pt x="439" y="848"/>
                  </a:moveTo>
                  <a:cubicBezTo>
                    <a:pt x="193" y="848"/>
                    <a:pt x="0" y="664"/>
                    <a:pt x="0" y="424"/>
                  </a:cubicBezTo>
                  <a:cubicBezTo>
                    <a:pt x="0" y="186"/>
                    <a:pt x="194" y="0"/>
                    <a:pt x="442" y="0"/>
                  </a:cubicBezTo>
                  <a:cubicBezTo>
                    <a:pt x="688" y="0"/>
                    <a:pt x="881" y="184"/>
                    <a:pt x="881" y="424"/>
                  </a:cubicBezTo>
                  <a:cubicBezTo>
                    <a:pt x="881" y="662"/>
                    <a:pt x="687" y="848"/>
                    <a:pt x="439" y="848"/>
                  </a:cubicBezTo>
                  <a:moveTo>
                    <a:pt x="439" y="193"/>
                  </a:moveTo>
                  <a:cubicBezTo>
                    <a:pt x="313" y="193"/>
                    <a:pt x="222" y="288"/>
                    <a:pt x="222" y="424"/>
                  </a:cubicBezTo>
                  <a:cubicBezTo>
                    <a:pt x="222" y="553"/>
                    <a:pt x="319" y="655"/>
                    <a:pt x="442" y="655"/>
                  </a:cubicBezTo>
                  <a:cubicBezTo>
                    <a:pt x="568" y="655"/>
                    <a:pt x="659" y="557"/>
                    <a:pt x="659" y="424"/>
                  </a:cubicBezTo>
                  <a:cubicBezTo>
                    <a:pt x="659" y="295"/>
                    <a:pt x="562" y="193"/>
                    <a:pt x="439" y="193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" name="Google Shape;19;p18"/>
            <p:cNvSpPr/>
            <p:nvPr/>
          </p:nvSpPr>
          <p:spPr>
            <a:xfrm>
              <a:off x="6664325" y="2319338"/>
              <a:ext cx="1679575" cy="1617663"/>
            </a:xfrm>
            <a:custGeom>
              <a:avLst/>
              <a:gdLst/>
              <a:ahLst/>
              <a:cxnLst/>
              <a:rect l="l" t="t" r="r" b="b"/>
              <a:pathLst>
                <a:path w="882" h="848" extrusionOk="0">
                  <a:moveTo>
                    <a:pt x="439" y="848"/>
                  </a:moveTo>
                  <a:cubicBezTo>
                    <a:pt x="193" y="848"/>
                    <a:pt x="0" y="664"/>
                    <a:pt x="0" y="424"/>
                  </a:cubicBezTo>
                  <a:cubicBezTo>
                    <a:pt x="0" y="186"/>
                    <a:pt x="195" y="0"/>
                    <a:pt x="442" y="0"/>
                  </a:cubicBezTo>
                  <a:cubicBezTo>
                    <a:pt x="689" y="0"/>
                    <a:pt x="882" y="184"/>
                    <a:pt x="882" y="424"/>
                  </a:cubicBezTo>
                  <a:cubicBezTo>
                    <a:pt x="882" y="662"/>
                    <a:pt x="687" y="848"/>
                    <a:pt x="439" y="848"/>
                  </a:cubicBezTo>
                  <a:moveTo>
                    <a:pt x="439" y="193"/>
                  </a:moveTo>
                  <a:cubicBezTo>
                    <a:pt x="314" y="193"/>
                    <a:pt x="222" y="288"/>
                    <a:pt x="222" y="424"/>
                  </a:cubicBezTo>
                  <a:cubicBezTo>
                    <a:pt x="222" y="553"/>
                    <a:pt x="319" y="655"/>
                    <a:pt x="442" y="655"/>
                  </a:cubicBezTo>
                  <a:cubicBezTo>
                    <a:pt x="568" y="655"/>
                    <a:pt x="660" y="557"/>
                    <a:pt x="660" y="424"/>
                  </a:cubicBezTo>
                  <a:cubicBezTo>
                    <a:pt x="660" y="295"/>
                    <a:pt x="563" y="193"/>
                    <a:pt x="439" y="193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5" r:id="rId3"/>
    <p:sldLayoutId id="2147483656" r:id="rId4"/>
    <p:sldLayoutId id="2147483657" r:id="rId5"/>
    <p:sldLayoutId id="2147483658" r:id="rId6"/>
    <p:sldLayoutId id="2147483659" r:id="rId7"/>
    <p:sldLayoutId id="2147483660" r:id="rId8"/>
    <p:sldLayoutId id="2147483661" r:id="rId9"/>
    <p:sldLayoutId id="2147483662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68" r:id="rId16"/>
    <p:sldLayoutId id="2147483669" r:id="rId17"/>
    <p:sldLayoutId id="2147483670" r:id="rId18"/>
    <p:sldLayoutId id="2147483671" r:id="rId19"/>
    <p:sldLayoutId id="2147483672" r:id="rId20"/>
    <p:sldLayoutId id="2147483673" r:id="rId21"/>
    <p:sldLayoutId id="2147483674" r:id="rId22"/>
    <p:sldLayoutId id="2147483675" r:id="rId23"/>
    <p:sldLayoutId id="2147483676" r:id="rId24"/>
    <p:sldLayoutId id="2147483677" r:id="rId25"/>
    <p:sldLayoutId id="2147483678" r:id="rId26"/>
    <p:sldLayoutId id="2147483679" r:id="rId27"/>
    <p:sldLayoutId id="2147483680" r:id="rId28"/>
    <p:sldLayoutId id="2147483681" r:id="rId29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440">
          <p15:clr>
            <a:srgbClr val="F26B43"/>
          </p15:clr>
        </p15:guide>
        <p15:guide id="2" pos="6719">
          <p15:clr>
            <a:srgbClr val="F26B43"/>
          </p15:clr>
        </p15:guide>
        <p15:guide id="3" orient="horz" pos="2880">
          <p15:clr>
            <a:srgbClr val="F26B43"/>
          </p15:clr>
        </p15:guide>
        <p15:guide id="4" pos="3839">
          <p15:clr>
            <a:srgbClr val="F26B43"/>
          </p15:clr>
        </p15:guide>
        <p15:guide id="5" pos="5279">
          <p15:clr>
            <a:srgbClr val="F26B43"/>
          </p15:clr>
        </p15:guide>
        <p15:guide id="6" pos="2399">
          <p15:clr>
            <a:srgbClr val="F26B43"/>
          </p15:clr>
        </p15:guide>
        <p15:guide id="7" pos="959">
          <p15:clr>
            <a:srgbClr val="F26B43"/>
          </p15:clr>
        </p15:guide>
        <p15:guide id="8" pos="7199">
          <p15:clr>
            <a:srgbClr val="FDE53C"/>
          </p15:clr>
        </p15:guide>
        <p15:guide id="9" pos="6239">
          <p15:clr>
            <a:srgbClr val="FDE53C"/>
          </p15:clr>
        </p15:guide>
        <p15:guide id="10" pos="5759">
          <p15:clr>
            <a:srgbClr val="FDE53C"/>
          </p15:clr>
        </p15:guide>
        <p15:guide id="11" pos="4319">
          <p15:clr>
            <a:srgbClr val="FDE53C"/>
          </p15:clr>
        </p15:guide>
        <p15:guide id="12" pos="4799">
          <p15:clr>
            <a:srgbClr val="FDE53C"/>
          </p15:clr>
        </p15:guide>
        <p15:guide id="13" pos="3335">
          <p15:clr>
            <a:srgbClr val="FDE53C"/>
          </p15:clr>
        </p15:guide>
        <p15:guide id="14" pos="2879">
          <p15:clr>
            <a:srgbClr val="FDE53C"/>
          </p15:clr>
        </p15:guide>
        <p15:guide id="15" pos="1919">
          <p15:clr>
            <a:srgbClr val="FDE53C"/>
          </p15:clr>
        </p15:guide>
        <p15:guide id="16" pos="1439">
          <p15:clr>
            <a:srgbClr val="FDE53C"/>
          </p15:clr>
        </p15:guide>
        <p15:guide id="17" pos="479">
          <p15:clr>
            <a:srgbClr val="FDE53C"/>
          </p15:clr>
        </p15:guide>
        <p15:guide id="18" orient="horz" pos="960">
          <p15:clr>
            <a:srgbClr val="FDE53C"/>
          </p15:clr>
        </p15:guide>
        <p15:guide id="19" orient="horz" pos="480">
          <p15:clr>
            <a:srgbClr val="FDE53C"/>
          </p15:clr>
        </p15:guide>
        <p15:guide id="20" orient="horz" pos="1920">
          <p15:clr>
            <a:srgbClr val="FDE53C"/>
          </p15:clr>
        </p15:guide>
        <p15:guide id="21" orient="horz" pos="2400">
          <p15:clr>
            <a:srgbClr val="FDE53C"/>
          </p15:clr>
        </p15:guide>
        <p15:guide id="22" orient="horz" pos="3360">
          <p15:clr>
            <a:srgbClr val="FDE53C"/>
          </p15:clr>
        </p15:guide>
        <p15:guide id="23" orient="horz" pos="3840">
          <p15:clr>
            <a:srgbClr val="FDE53C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6" name="Google Shape;396;p1"/>
          <p:cNvSpPr txBox="1">
            <a:spLocks noGrp="1"/>
          </p:cNvSpPr>
          <p:nvPr>
            <p:ph type="title"/>
          </p:nvPr>
        </p:nvSpPr>
        <p:spPr>
          <a:xfrm>
            <a:off x="750334" y="2034653"/>
            <a:ext cx="9912096" cy="22950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121875" bIns="0" anchor="b" anchorCtr="0">
            <a:noAutofit/>
          </a:bodyPr>
          <a:lstStyle/>
          <a:p>
            <a:pPr marL="0" lvl="0" indent="0" algn="l" rtl="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Arial"/>
              <a:buNone/>
            </a:pPr>
            <a:r>
              <a:rPr lang="en-US" sz="5400"/>
              <a:t>ThinkShield Data Defense</a:t>
            </a:r>
            <a:br>
              <a:rPr lang="en-US" sz="3600">
                <a:solidFill>
                  <a:schemeClr val="dk2"/>
                </a:solidFill>
              </a:rPr>
            </a:br>
            <a:br>
              <a:rPr lang="en-US" sz="3600">
                <a:solidFill>
                  <a:schemeClr val="dk2"/>
                </a:solidFill>
              </a:rPr>
            </a:br>
            <a:r>
              <a:rPr lang="en-US" sz="3600"/>
              <a:t>Power by Cigent</a:t>
            </a:r>
            <a:endParaRPr sz="6000"/>
          </a:p>
        </p:txBody>
      </p:sp>
      <p:sp>
        <p:nvSpPr>
          <p:cNvPr id="397" name="Google Shape;397;p1"/>
          <p:cNvSpPr txBox="1">
            <a:spLocks noGrp="1"/>
          </p:cNvSpPr>
          <p:nvPr>
            <p:ph type="subTitle" idx="1"/>
          </p:nvPr>
        </p:nvSpPr>
        <p:spPr>
          <a:xfrm>
            <a:off x="760414" y="5046114"/>
            <a:ext cx="9912096" cy="6304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None/>
            </a:pPr>
            <a:r>
              <a:rPr lang="en-US" dirty="0"/>
              <a:t>Matthew Frazier – Global VP of Sales</a:t>
            </a:r>
            <a:endParaRPr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2" name="Google Shape;402;p2"/>
          <p:cNvSpPr txBox="1">
            <a:spLocks noGrp="1"/>
          </p:cNvSpPr>
          <p:nvPr>
            <p:ph type="title"/>
          </p:nvPr>
        </p:nvSpPr>
        <p:spPr>
          <a:xfrm>
            <a:off x="760412" y="442528"/>
            <a:ext cx="10668001" cy="4185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None/>
            </a:pPr>
            <a:r>
              <a:rPr lang="en-US"/>
              <a:t>Summary of ThinkShield Data Defense </a:t>
            </a:r>
            <a:endParaRPr/>
          </a:p>
        </p:txBody>
      </p:sp>
      <p:sp>
        <p:nvSpPr>
          <p:cNvPr id="403" name="Google Shape;403;p2"/>
          <p:cNvSpPr txBox="1">
            <a:spLocks noGrp="1"/>
          </p:cNvSpPr>
          <p:nvPr>
            <p:ph type="sldNum" idx="12"/>
          </p:nvPr>
        </p:nvSpPr>
        <p:spPr>
          <a:xfrm>
            <a:off x="11669529" y="6400800"/>
            <a:ext cx="438912" cy="1554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</a:t>
            </a:fld>
            <a:endParaRPr/>
          </a:p>
        </p:txBody>
      </p:sp>
      <p:grpSp>
        <p:nvGrpSpPr>
          <p:cNvPr id="404" name="Google Shape;404;p2"/>
          <p:cNvGrpSpPr/>
          <p:nvPr/>
        </p:nvGrpSpPr>
        <p:grpSpPr>
          <a:xfrm>
            <a:off x="3380719" y="3116144"/>
            <a:ext cx="8479850" cy="682930"/>
            <a:chOff x="2674837" y="2952978"/>
            <a:chExt cx="8479850" cy="682930"/>
          </a:xfrm>
        </p:grpSpPr>
        <p:grpSp>
          <p:nvGrpSpPr>
            <p:cNvPr id="405" name="Google Shape;405;p2"/>
            <p:cNvGrpSpPr/>
            <p:nvPr/>
          </p:nvGrpSpPr>
          <p:grpSpPr>
            <a:xfrm>
              <a:off x="2674837" y="2952978"/>
              <a:ext cx="8479850" cy="682930"/>
              <a:chOff x="1456254" y="1972070"/>
              <a:chExt cx="8479850" cy="685800"/>
            </a:xfrm>
          </p:grpSpPr>
          <p:sp>
            <p:nvSpPr>
              <p:cNvPr id="406" name="Google Shape;406;p2"/>
              <p:cNvSpPr/>
              <p:nvPr/>
            </p:nvSpPr>
            <p:spPr>
              <a:xfrm>
                <a:off x="1726676" y="1972070"/>
                <a:ext cx="8209427" cy="685800"/>
              </a:xfrm>
              <a:prstGeom prst="roundRect">
                <a:avLst>
                  <a:gd name="adj" fmla="val 16667"/>
                </a:avLst>
              </a:prstGeom>
              <a:gradFill>
                <a:gsLst>
                  <a:gs pos="0">
                    <a:srgbClr val="30BCED"/>
                  </a:gs>
                  <a:gs pos="4000">
                    <a:srgbClr val="30BCED"/>
                  </a:gs>
                  <a:gs pos="54000">
                    <a:srgbClr val="1F6EF6"/>
                  </a:gs>
                  <a:gs pos="100000">
                    <a:srgbClr val="163076"/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9050" cap="flat" cmpd="sng">
                <a:solidFill>
                  <a:srgbClr val="00B0F0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127000" dist="38100" dir="5460000" algn="bl" rotWithShape="0">
                  <a:schemeClr val="accent4">
                    <a:alpha val="20000"/>
                  </a:schemeClr>
                </a:outerShdw>
              </a:effectLst>
            </p:spPr>
            <p:txBody>
              <a:bodyPr spcFirstLastPara="1" wrap="square" lIns="76175" tIns="0" rIns="76175" bIns="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500"/>
                  <a:buFont typeface="Arial"/>
                  <a:buNone/>
                </a:pPr>
                <a:endParaRPr sz="1500" b="1" i="0" u="none" strike="noStrike" cap="none">
                  <a:solidFill>
                    <a:srgbClr val="1351B8"/>
                  </a:solidFill>
                  <a:latin typeface="Manrope"/>
                  <a:ea typeface="Manrope"/>
                  <a:cs typeface="Manrope"/>
                  <a:sym typeface="Manrope"/>
                </a:endParaRPr>
              </a:p>
            </p:txBody>
          </p:sp>
          <p:sp>
            <p:nvSpPr>
              <p:cNvPr id="407" name="Google Shape;407;p2"/>
              <p:cNvSpPr/>
              <p:nvPr/>
            </p:nvSpPr>
            <p:spPr>
              <a:xfrm rot="-5400000">
                <a:off x="1475446" y="1952878"/>
                <a:ext cx="683438" cy="721823"/>
              </a:xfrm>
              <a:prstGeom prst="round2SameRect">
                <a:avLst>
                  <a:gd name="adj1" fmla="val 16667"/>
                  <a:gd name="adj2" fmla="val 0"/>
                </a:avLst>
              </a:prstGeom>
              <a:solidFill>
                <a:srgbClr val="FFFFFF"/>
              </a:solidFill>
              <a:ln>
                <a:noFill/>
              </a:ln>
              <a:effectLst>
                <a:outerShdw blurRad="127000" dist="38100" dir="5460000" algn="bl" rotWithShape="0">
                  <a:schemeClr val="accent4">
                    <a:alpha val="20000"/>
                  </a:schemeClr>
                </a:outerShdw>
              </a:effectLst>
            </p:spPr>
            <p:txBody>
              <a:bodyPr spcFirstLastPara="1" wrap="square" lIns="76175" tIns="0" rIns="76175" bIns="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Arial"/>
                  <a:buNone/>
                </a:pPr>
                <a:endParaRPr sz="1400" b="1" i="0" u="none" strike="noStrike" cap="none">
                  <a:solidFill>
                    <a:srgbClr val="003B72"/>
                  </a:solidFill>
                  <a:latin typeface="Inter"/>
                  <a:ea typeface="Inter"/>
                  <a:cs typeface="Inter"/>
                  <a:sym typeface="Inter"/>
                </a:endParaRPr>
              </a:p>
            </p:txBody>
          </p:sp>
        </p:grpSp>
        <p:pic>
          <p:nvPicPr>
            <p:cNvPr id="408" name="Google Shape;408;p2" descr="transaction Icon 5822324"/>
            <p:cNvPicPr preferRelativeResize="0"/>
            <p:nvPr/>
          </p:nvPicPr>
          <p:blipFill rotWithShape="1">
            <a:blip r:embed="rId3">
              <a:alphaModFix/>
            </a:blip>
            <a:srcRect l="16650" t="20341" r="16649" b="20341"/>
            <a:stretch/>
          </p:blipFill>
          <p:spPr>
            <a:xfrm>
              <a:off x="2770086" y="3038078"/>
              <a:ext cx="576535" cy="512731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409" name="Google Shape;409;p2"/>
          <p:cNvSpPr/>
          <p:nvPr/>
        </p:nvSpPr>
        <p:spPr>
          <a:xfrm>
            <a:off x="4208823" y="3247859"/>
            <a:ext cx="7632892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Inter"/>
              <a:buNone/>
            </a:pPr>
            <a:r>
              <a:rPr lang="en-US" sz="2000" b="1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rPr>
              <a:t>Extensive US Federal contracts securing most sensitive data</a:t>
            </a:r>
            <a:endParaRPr sz="2000" b="0" i="0" u="none" strike="noStrike" cap="none">
              <a:solidFill>
                <a:schemeClr val="lt1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grpSp>
        <p:nvGrpSpPr>
          <p:cNvPr id="410" name="Google Shape;410;p2"/>
          <p:cNvGrpSpPr/>
          <p:nvPr/>
        </p:nvGrpSpPr>
        <p:grpSpPr>
          <a:xfrm>
            <a:off x="2307444" y="1253502"/>
            <a:ext cx="8479850" cy="682930"/>
            <a:chOff x="2411142" y="1253502"/>
            <a:chExt cx="8479850" cy="682930"/>
          </a:xfrm>
        </p:grpSpPr>
        <p:grpSp>
          <p:nvGrpSpPr>
            <p:cNvPr id="411" name="Google Shape;411;p2"/>
            <p:cNvGrpSpPr/>
            <p:nvPr/>
          </p:nvGrpSpPr>
          <p:grpSpPr>
            <a:xfrm>
              <a:off x="2411143" y="1253502"/>
              <a:ext cx="8479850" cy="682930"/>
              <a:chOff x="1456254" y="1972070"/>
              <a:chExt cx="8479850" cy="685800"/>
            </a:xfrm>
          </p:grpSpPr>
          <p:sp>
            <p:nvSpPr>
              <p:cNvPr id="412" name="Google Shape;412;p2"/>
              <p:cNvSpPr/>
              <p:nvPr/>
            </p:nvSpPr>
            <p:spPr>
              <a:xfrm>
                <a:off x="1726676" y="1972070"/>
                <a:ext cx="8209427" cy="685800"/>
              </a:xfrm>
              <a:prstGeom prst="roundRect">
                <a:avLst>
                  <a:gd name="adj" fmla="val 16667"/>
                </a:avLst>
              </a:prstGeom>
              <a:gradFill>
                <a:gsLst>
                  <a:gs pos="0">
                    <a:srgbClr val="30BCED"/>
                  </a:gs>
                  <a:gs pos="4000">
                    <a:srgbClr val="30BCED"/>
                  </a:gs>
                  <a:gs pos="54000">
                    <a:srgbClr val="1F6EF6"/>
                  </a:gs>
                  <a:gs pos="100000">
                    <a:srgbClr val="163076"/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9050" cap="flat" cmpd="sng">
                <a:solidFill>
                  <a:srgbClr val="00B0F0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127000" dist="38100" dir="5460000" algn="bl" rotWithShape="0">
                  <a:schemeClr val="accent4">
                    <a:alpha val="20000"/>
                  </a:schemeClr>
                </a:outerShdw>
              </a:effectLst>
            </p:spPr>
            <p:txBody>
              <a:bodyPr spcFirstLastPara="1" wrap="square" lIns="76175" tIns="0" rIns="76175" bIns="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500"/>
                  <a:buFont typeface="Arial"/>
                  <a:buNone/>
                </a:pPr>
                <a:endParaRPr sz="1500" b="1" i="0" u="none" strike="noStrike" cap="none">
                  <a:solidFill>
                    <a:srgbClr val="1351B8"/>
                  </a:solidFill>
                  <a:latin typeface="Manrope"/>
                  <a:ea typeface="Manrope"/>
                  <a:cs typeface="Manrope"/>
                  <a:sym typeface="Manrope"/>
                </a:endParaRPr>
              </a:p>
            </p:txBody>
          </p:sp>
          <p:sp>
            <p:nvSpPr>
              <p:cNvPr id="413" name="Google Shape;413;p2"/>
              <p:cNvSpPr/>
              <p:nvPr/>
            </p:nvSpPr>
            <p:spPr>
              <a:xfrm rot="-5400000">
                <a:off x="1475446" y="1952878"/>
                <a:ext cx="683438" cy="721823"/>
              </a:xfrm>
              <a:prstGeom prst="round2SameRect">
                <a:avLst>
                  <a:gd name="adj1" fmla="val 16667"/>
                  <a:gd name="adj2" fmla="val 0"/>
                </a:avLst>
              </a:prstGeom>
              <a:gradFill>
                <a:gsLst>
                  <a:gs pos="0">
                    <a:schemeClr val="lt1"/>
                  </a:gs>
                  <a:gs pos="92000">
                    <a:schemeClr val="lt1"/>
                  </a:gs>
                  <a:gs pos="94000">
                    <a:srgbClr val="FFC000"/>
                  </a:gs>
                  <a:gs pos="100000">
                    <a:srgbClr val="30BCED"/>
                  </a:gs>
                </a:gsLst>
                <a:path path="circle">
                  <a:fillToRect r="100000" b="100000"/>
                </a:path>
                <a:tileRect l="-100000" t="-100000"/>
              </a:gradFill>
              <a:ln>
                <a:noFill/>
              </a:ln>
              <a:effectLst>
                <a:outerShdw blurRad="127000" dist="38100" dir="5460000" algn="bl" rotWithShape="0">
                  <a:schemeClr val="accent4">
                    <a:alpha val="20000"/>
                  </a:schemeClr>
                </a:outerShdw>
              </a:effectLst>
            </p:spPr>
            <p:txBody>
              <a:bodyPr spcFirstLastPara="1" wrap="square" lIns="76175" tIns="0" rIns="76175" bIns="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Arial"/>
                  <a:buNone/>
                </a:pPr>
                <a:endParaRPr sz="1400" b="1" i="0" u="none" strike="noStrike" cap="none">
                  <a:solidFill>
                    <a:srgbClr val="003B72"/>
                  </a:solidFill>
                  <a:latin typeface="Inter"/>
                  <a:ea typeface="Inter"/>
                  <a:cs typeface="Inter"/>
                  <a:sym typeface="Inter"/>
                </a:endParaRPr>
              </a:p>
            </p:txBody>
          </p:sp>
        </p:grpSp>
        <p:pic>
          <p:nvPicPr>
            <p:cNvPr id="414" name="Google Shape;414;p2" descr="data collection Icon 2475086"/>
            <p:cNvPicPr preferRelativeResize="0"/>
            <p:nvPr/>
          </p:nvPicPr>
          <p:blipFill rotWithShape="1">
            <a:blip r:embed="rId4">
              <a:alphaModFix/>
            </a:blip>
            <a:srcRect l="18562" t="17754" r="18562" b="17753"/>
            <a:stretch/>
          </p:blipFill>
          <p:spPr>
            <a:xfrm>
              <a:off x="2572790" y="1370448"/>
              <a:ext cx="437783" cy="449038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415" name="Google Shape;415;p2"/>
            <p:cNvSpPr/>
            <p:nvPr/>
          </p:nvSpPr>
          <p:spPr>
            <a:xfrm>
              <a:off x="3223245" y="1395495"/>
              <a:ext cx="7575281" cy="40011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000"/>
                <a:buFont typeface="Inter"/>
                <a:buNone/>
              </a:pPr>
              <a:r>
                <a:rPr lang="en-US" sz="2000" b="1" i="0" u="none" strike="noStrike" cap="none">
                  <a:solidFill>
                    <a:schemeClr val="lt1"/>
                  </a:solidFill>
                  <a:latin typeface="Inter"/>
                  <a:ea typeface="Inter"/>
                  <a:cs typeface="Inter"/>
                  <a:sym typeface="Inter"/>
                </a:rPr>
                <a:t>Only solution PROTECTS data when device is compromised </a:t>
              </a:r>
              <a:endParaRPr sz="2000" b="0" i="0" u="none" strike="noStrike" cap="none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endParaRPr>
            </a:p>
          </p:txBody>
        </p:sp>
        <p:sp>
          <p:nvSpPr>
            <p:cNvPr id="416" name="Google Shape;416;p2"/>
            <p:cNvSpPr txBox="1"/>
            <p:nvPr/>
          </p:nvSpPr>
          <p:spPr>
            <a:xfrm>
              <a:off x="2483033" y="1350208"/>
              <a:ext cx="1203670" cy="36933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>
                  <a:solidFill>
                    <a:schemeClr val="dk2"/>
                  </a:solidFill>
                  <a:latin typeface="Arial"/>
                  <a:ea typeface="Arial"/>
                  <a:cs typeface="Arial"/>
                  <a:sym typeface="Arial"/>
                </a:rPr>
                <a:t>NEW</a:t>
              </a:r>
              <a:endParaRPr/>
            </a:p>
          </p:txBody>
        </p:sp>
      </p:grpSp>
      <p:grpSp>
        <p:nvGrpSpPr>
          <p:cNvPr id="417" name="Google Shape;417;p2"/>
          <p:cNvGrpSpPr/>
          <p:nvPr/>
        </p:nvGrpSpPr>
        <p:grpSpPr>
          <a:xfrm>
            <a:off x="2857441" y="2184823"/>
            <a:ext cx="8479850" cy="682930"/>
            <a:chOff x="2725464" y="2151986"/>
            <a:chExt cx="8479850" cy="682930"/>
          </a:xfrm>
        </p:grpSpPr>
        <p:grpSp>
          <p:nvGrpSpPr>
            <p:cNvPr id="418" name="Google Shape;418;p2"/>
            <p:cNvGrpSpPr/>
            <p:nvPr/>
          </p:nvGrpSpPr>
          <p:grpSpPr>
            <a:xfrm>
              <a:off x="2725464" y="2151986"/>
              <a:ext cx="8479849" cy="682930"/>
              <a:chOff x="2411581" y="2123903"/>
              <a:chExt cx="8479850" cy="682930"/>
            </a:xfrm>
          </p:grpSpPr>
          <p:grpSp>
            <p:nvGrpSpPr>
              <p:cNvPr id="419" name="Google Shape;419;p2"/>
              <p:cNvGrpSpPr/>
              <p:nvPr/>
            </p:nvGrpSpPr>
            <p:grpSpPr>
              <a:xfrm>
                <a:off x="2411581" y="2123903"/>
                <a:ext cx="8479850" cy="682930"/>
                <a:chOff x="1456254" y="1972070"/>
                <a:chExt cx="8479850" cy="685800"/>
              </a:xfrm>
            </p:grpSpPr>
            <p:sp>
              <p:nvSpPr>
                <p:cNvPr id="420" name="Google Shape;420;p2"/>
                <p:cNvSpPr/>
                <p:nvPr/>
              </p:nvSpPr>
              <p:spPr>
                <a:xfrm>
                  <a:off x="1726676" y="1972070"/>
                  <a:ext cx="8209427" cy="685800"/>
                </a:xfrm>
                <a:prstGeom prst="roundRect">
                  <a:avLst>
                    <a:gd name="adj" fmla="val 16667"/>
                  </a:avLst>
                </a:prstGeom>
                <a:gradFill>
                  <a:gsLst>
                    <a:gs pos="0">
                      <a:srgbClr val="30BCED"/>
                    </a:gs>
                    <a:gs pos="4000">
                      <a:srgbClr val="30BCED"/>
                    </a:gs>
                    <a:gs pos="54000">
                      <a:srgbClr val="1F6EF6"/>
                    </a:gs>
                    <a:gs pos="100000">
                      <a:srgbClr val="163076"/>
                    </a:gs>
                  </a:gsLst>
                  <a:path path="circle">
                    <a:fillToRect r="100000" b="100000"/>
                  </a:path>
                  <a:tileRect l="-100000" t="-100000"/>
                </a:gradFill>
                <a:ln w="19050" cap="flat" cmpd="sng">
                  <a:solidFill>
                    <a:srgbClr val="00B0F0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>
                  <a:outerShdw blurRad="127000" dist="38100" dir="5460000" algn="bl" rotWithShape="0">
                    <a:schemeClr val="accent4">
                      <a:alpha val="20000"/>
                    </a:schemeClr>
                  </a:outerShdw>
                </a:effectLst>
              </p:spPr>
              <p:txBody>
                <a:bodyPr spcFirstLastPara="1" wrap="square" lIns="76175" tIns="0" rIns="76175" bIns="0" anchor="ctr" anchorCtr="0">
                  <a:noAutofit/>
                </a:bodyPr>
                <a:lstStyle/>
                <a:p>
                  <a:pPr marL="0" marR="0" lvl="0" indent="0" algn="ctr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500"/>
                    <a:buFont typeface="Arial"/>
                    <a:buNone/>
                  </a:pPr>
                  <a:endParaRPr sz="1500" b="1" i="0" u="none" strike="noStrike" cap="none">
                    <a:solidFill>
                      <a:srgbClr val="1351B8"/>
                    </a:solidFill>
                    <a:latin typeface="Manrope"/>
                    <a:ea typeface="Manrope"/>
                    <a:cs typeface="Manrope"/>
                    <a:sym typeface="Manrope"/>
                  </a:endParaRPr>
                </a:p>
              </p:txBody>
            </p:sp>
            <p:sp>
              <p:nvSpPr>
                <p:cNvPr id="421" name="Google Shape;421;p2"/>
                <p:cNvSpPr/>
                <p:nvPr/>
              </p:nvSpPr>
              <p:spPr>
                <a:xfrm rot="-5400000">
                  <a:off x="1475446" y="1952878"/>
                  <a:ext cx="683438" cy="721823"/>
                </a:xfrm>
                <a:prstGeom prst="round2SameRect">
                  <a:avLst>
                    <a:gd name="adj1" fmla="val 16667"/>
                    <a:gd name="adj2" fmla="val 0"/>
                  </a:avLst>
                </a:prstGeom>
                <a:solidFill>
                  <a:srgbClr val="FFFFFF"/>
                </a:solidFill>
                <a:ln>
                  <a:noFill/>
                </a:ln>
                <a:effectLst>
                  <a:outerShdw blurRad="127000" dist="38100" dir="5460000" algn="bl" rotWithShape="0">
                    <a:schemeClr val="accent4">
                      <a:alpha val="20000"/>
                    </a:schemeClr>
                  </a:outerShdw>
                </a:effectLst>
              </p:spPr>
              <p:txBody>
                <a:bodyPr spcFirstLastPara="1" wrap="square" lIns="76175" tIns="0" rIns="76175" bIns="0" anchor="ctr" anchorCtr="0">
                  <a:noAutofit/>
                </a:bodyPr>
                <a:lstStyle/>
                <a:p>
                  <a:pPr marL="0" marR="0" lvl="0" indent="0" algn="ctr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400"/>
                    <a:buFont typeface="Arial"/>
                    <a:buNone/>
                  </a:pPr>
                  <a:endParaRPr sz="1400" b="1" i="0" u="none" strike="noStrike" cap="none">
                    <a:solidFill>
                      <a:srgbClr val="003B72"/>
                    </a:solidFill>
                    <a:latin typeface="Inter"/>
                    <a:ea typeface="Inter"/>
                    <a:cs typeface="Inter"/>
                    <a:sym typeface="Inter"/>
                  </a:endParaRPr>
                </a:p>
              </p:txBody>
            </p:sp>
          </p:grpSp>
          <p:pic>
            <p:nvPicPr>
              <p:cNvPr id="422" name="Google Shape;422;p2" descr="around the world Icon 2381818"/>
              <p:cNvPicPr preferRelativeResize="0"/>
              <p:nvPr/>
            </p:nvPicPr>
            <p:blipFill rotWithShape="1">
              <a:blip r:embed="rId5">
                <a:alphaModFix/>
              </a:blip>
              <a:srcRect l="16561" t="20604" r="16561" b="20604"/>
              <a:stretch/>
            </p:blipFill>
            <p:spPr>
              <a:xfrm>
                <a:off x="2476136" y="2206182"/>
                <a:ext cx="589697" cy="518373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sp>
          <p:nvSpPr>
            <p:cNvPr id="423" name="Google Shape;423;p2"/>
            <p:cNvSpPr/>
            <p:nvPr/>
          </p:nvSpPr>
          <p:spPr>
            <a:xfrm>
              <a:off x="3511844" y="2293396"/>
              <a:ext cx="7148563" cy="40011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000"/>
                <a:buFont typeface="Inter"/>
                <a:buNone/>
              </a:pPr>
              <a:r>
                <a:rPr lang="en-US" sz="2000" b="1" i="0" u="none" strike="noStrike" cap="none">
                  <a:solidFill>
                    <a:schemeClr val="lt1"/>
                  </a:solidFill>
                  <a:latin typeface="Inter"/>
                  <a:ea typeface="Inter"/>
                  <a:cs typeface="Inter"/>
                  <a:sym typeface="Inter"/>
                </a:rPr>
                <a:t>Solves the #1 endpoint security issue:  ransomware</a:t>
              </a:r>
              <a:endParaRPr sz="2000" b="0" i="0" u="none" strike="noStrike" cap="none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endParaRPr>
            </a:p>
          </p:txBody>
        </p:sp>
        <p:sp>
          <p:nvSpPr>
            <p:cNvPr id="424" name="Google Shape;424;p2"/>
            <p:cNvSpPr txBox="1"/>
            <p:nvPr/>
          </p:nvSpPr>
          <p:spPr>
            <a:xfrm>
              <a:off x="2725464" y="2308785"/>
              <a:ext cx="1203670" cy="36933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>
                  <a:solidFill>
                    <a:schemeClr val="dk2"/>
                  </a:solidFill>
                  <a:latin typeface="Arial"/>
                  <a:ea typeface="Arial"/>
                  <a:cs typeface="Arial"/>
                  <a:sym typeface="Arial"/>
                </a:rPr>
                <a:t>NEW</a:t>
              </a:r>
              <a:endParaRPr/>
            </a:p>
          </p:txBody>
        </p:sp>
      </p:grpSp>
      <p:sp>
        <p:nvSpPr>
          <p:cNvPr id="425" name="Google Shape;425;p2"/>
          <p:cNvSpPr txBox="1"/>
          <p:nvPr/>
        </p:nvSpPr>
        <p:spPr>
          <a:xfrm>
            <a:off x="3450669" y="3219578"/>
            <a:ext cx="1203670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NEW</a:t>
            </a:r>
            <a:endParaRPr/>
          </a:p>
        </p:txBody>
      </p:sp>
      <p:grpSp>
        <p:nvGrpSpPr>
          <p:cNvPr id="426" name="Google Shape;426;p2"/>
          <p:cNvGrpSpPr/>
          <p:nvPr/>
        </p:nvGrpSpPr>
        <p:grpSpPr>
          <a:xfrm>
            <a:off x="2857441" y="4047465"/>
            <a:ext cx="8479850" cy="682930"/>
            <a:chOff x="2725464" y="3948953"/>
            <a:chExt cx="8479850" cy="682930"/>
          </a:xfrm>
        </p:grpSpPr>
        <p:grpSp>
          <p:nvGrpSpPr>
            <p:cNvPr id="427" name="Google Shape;427;p2"/>
            <p:cNvGrpSpPr/>
            <p:nvPr/>
          </p:nvGrpSpPr>
          <p:grpSpPr>
            <a:xfrm>
              <a:off x="2725464" y="3948953"/>
              <a:ext cx="8479850" cy="682930"/>
              <a:chOff x="2674837" y="3843332"/>
              <a:chExt cx="8479850" cy="682930"/>
            </a:xfrm>
          </p:grpSpPr>
          <p:grpSp>
            <p:nvGrpSpPr>
              <p:cNvPr id="428" name="Google Shape;428;p2"/>
              <p:cNvGrpSpPr/>
              <p:nvPr/>
            </p:nvGrpSpPr>
            <p:grpSpPr>
              <a:xfrm>
                <a:off x="2674837" y="3843332"/>
                <a:ext cx="8479850" cy="682930"/>
                <a:chOff x="1456254" y="1972070"/>
                <a:chExt cx="8479850" cy="685800"/>
              </a:xfrm>
            </p:grpSpPr>
            <p:sp>
              <p:nvSpPr>
                <p:cNvPr id="429" name="Google Shape;429;p2"/>
                <p:cNvSpPr/>
                <p:nvPr/>
              </p:nvSpPr>
              <p:spPr>
                <a:xfrm>
                  <a:off x="1726676" y="1972070"/>
                  <a:ext cx="8209427" cy="685800"/>
                </a:xfrm>
                <a:prstGeom prst="roundRect">
                  <a:avLst>
                    <a:gd name="adj" fmla="val 16667"/>
                  </a:avLst>
                </a:prstGeom>
                <a:gradFill>
                  <a:gsLst>
                    <a:gs pos="0">
                      <a:srgbClr val="30BCED"/>
                    </a:gs>
                    <a:gs pos="4000">
                      <a:srgbClr val="30BCED"/>
                    </a:gs>
                    <a:gs pos="54000">
                      <a:srgbClr val="1F6EF6"/>
                    </a:gs>
                    <a:gs pos="100000">
                      <a:srgbClr val="163076"/>
                    </a:gs>
                  </a:gsLst>
                  <a:path path="circle">
                    <a:fillToRect r="100000" b="100000"/>
                  </a:path>
                  <a:tileRect l="-100000" t="-100000"/>
                </a:gradFill>
                <a:ln w="19050" cap="flat" cmpd="sng">
                  <a:solidFill>
                    <a:srgbClr val="00B0F0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>
                  <a:outerShdw blurRad="127000" dist="38100" dir="5460000" algn="bl" rotWithShape="0">
                    <a:schemeClr val="accent4">
                      <a:alpha val="20000"/>
                    </a:schemeClr>
                  </a:outerShdw>
                </a:effectLst>
              </p:spPr>
              <p:txBody>
                <a:bodyPr spcFirstLastPara="1" wrap="square" lIns="76175" tIns="0" rIns="76175" bIns="0" anchor="ctr" anchorCtr="0">
                  <a:noAutofit/>
                </a:bodyPr>
                <a:lstStyle/>
                <a:p>
                  <a:pPr marL="0" marR="0" lvl="0" indent="0" algn="ctr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500"/>
                    <a:buFont typeface="Arial"/>
                    <a:buNone/>
                  </a:pPr>
                  <a:endParaRPr sz="1500" b="1" i="0" u="none" strike="noStrike" cap="none">
                    <a:solidFill>
                      <a:srgbClr val="1351B8"/>
                    </a:solidFill>
                    <a:latin typeface="Manrope"/>
                    <a:ea typeface="Manrope"/>
                    <a:cs typeface="Manrope"/>
                    <a:sym typeface="Manrope"/>
                  </a:endParaRPr>
                </a:p>
              </p:txBody>
            </p:sp>
            <p:sp>
              <p:nvSpPr>
                <p:cNvPr id="430" name="Google Shape;430;p2"/>
                <p:cNvSpPr/>
                <p:nvPr/>
              </p:nvSpPr>
              <p:spPr>
                <a:xfrm rot="-5400000">
                  <a:off x="1475446" y="1952878"/>
                  <a:ext cx="683438" cy="721823"/>
                </a:xfrm>
                <a:prstGeom prst="round2SameRect">
                  <a:avLst>
                    <a:gd name="adj1" fmla="val 16667"/>
                    <a:gd name="adj2" fmla="val 0"/>
                  </a:avLst>
                </a:prstGeom>
                <a:solidFill>
                  <a:srgbClr val="FFFFFF"/>
                </a:solidFill>
                <a:ln w="9525" cap="flat" cmpd="sng">
                  <a:solidFill>
                    <a:srgbClr val="00B0F0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>
                  <a:outerShdw blurRad="127000" dist="38100" dir="5460000" algn="bl" rotWithShape="0">
                    <a:schemeClr val="accent4">
                      <a:alpha val="20000"/>
                    </a:schemeClr>
                  </a:outerShdw>
                </a:effectLst>
              </p:spPr>
              <p:txBody>
                <a:bodyPr spcFirstLastPara="1" wrap="square" lIns="76175" tIns="0" rIns="76175" bIns="0" anchor="ctr" anchorCtr="0">
                  <a:noAutofit/>
                </a:bodyPr>
                <a:lstStyle/>
                <a:p>
                  <a:pPr marL="0" marR="0" lvl="0" indent="0" algn="ctr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400"/>
                    <a:buFont typeface="Arial"/>
                    <a:buNone/>
                  </a:pPr>
                  <a:endParaRPr sz="1400" b="1" i="0" u="none" strike="noStrike" cap="none">
                    <a:solidFill>
                      <a:srgbClr val="003B72"/>
                    </a:solidFill>
                    <a:latin typeface="Inter"/>
                    <a:ea typeface="Inter"/>
                    <a:cs typeface="Inter"/>
                    <a:sym typeface="Inter"/>
                  </a:endParaRPr>
                </a:p>
              </p:txBody>
            </p:sp>
          </p:grpSp>
          <p:pic>
            <p:nvPicPr>
              <p:cNvPr id="431" name="Google Shape;431;p2" descr="growth Icon 5838257"/>
              <p:cNvPicPr preferRelativeResize="0"/>
              <p:nvPr/>
            </p:nvPicPr>
            <p:blipFill rotWithShape="1">
              <a:blip r:embed="rId6">
                <a:alphaModFix/>
              </a:blip>
              <a:srcRect l="17666" t="15200" r="17666" b="15200"/>
              <a:stretch/>
            </p:blipFill>
            <p:spPr>
              <a:xfrm>
                <a:off x="2818187" y="3918268"/>
                <a:ext cx="495292" cy="533058"/>
              </a:xfrm>
              <a:prstGeom prst="rect">
                <a:avLst/>
              </a:prstGeom>
              <a:noFill/>
              <a:ln w="9525" cap="flat" cmpd="sng">
                <a:solidFill>
                  <a:srgbClr val="00B0F0"/>
                </a:solidFill>
                <a:prstDash val="solid"/>
                <a:round/>
                <a:headEnd type="none" w="sm" len="sm"/>
                <a:tailEnd type="none" w="sm" len="sm"/>
              </a:ln>
            </p:spPr>
          </p:pic>
        </p:grpSp>
        <p:sp>
          <p:nvSpPr>
            <p:cNvPr id="432" name="Google Shape;432;p2"/>
            <p:cNvSpPr/>
            <p:nvPr/>
          </p:nvSpPr>
          <p:spPr>
            <a:xfrm>
              <a:off x="3526318" y="4090363"/>
              <a:ext cx="7550177" cy="40011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000"/>
                <a:buFont typeface="Inter"/>
                <a:buNone/>
              </a:pPr>
              <a:r>
                <a:rPr lang="en-US" sz="2000" b="1">
                  <a:solidFill>
                    <a:schemeClr val="lt1"/>
                  </a:solidFill>
                  <a:latin typeface="Inter"/>
                  <a:ea typeface="Inter"/>
                  <a:cs typeface="Inter"/>
                  <a:sym typeface="Inter"/>
                </a:rPr>
                <a:t>Cloud management of full-disk encryption (FDE)</a:t>
              </a:r>
              <a:endParaRPr sz="2000" b="0" i="0" u="none" strike="noStrike" cap="none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endParaRPr>
            </a:p>
          </p:txBody>
        </p:sp>
        <p:sp>
          <p:nvSpPr>
            <p:cNvPr id="433" name="Google Shape;433;p2"/>
            <p:cNvSpPr txBox="1"/>
            <p:nvPr/>
          </p:nvSpPr>
          <p:spPr>
            <a:xfrm>
              <a:off x="2753290" y="4105752"/>
              <a:ext cx="717373" cy="36933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>
                  <a:solidFill>
                    <a:schemeClr val="dk2"/>
                  </a:solidFill>
                  <a:latin typeface="Arial"/>
                  <a:ea typeface="Arial"/>
                  <a:cs typeface="Arial"/>
                  <a:sym typeface="Arial"/>
                </a:rPr>
                <a:t>NEW</a:t>
              </a:r>
              <a:endParaRPr/>
            </a:p>
          </p:txBody>
        </p:sp>
      </p:grpSp>
      <p:grpSp>
        <p:nvGrpSpPr>
          <p:cNvPr id="434" name="Google Shape;434;p2"/>
          <p:cNvGrpSpPr/>
          <p:nvPr/>
        </p:nvGrpSpPr>
        <p:grpSpPr>
          <a:xfrm>
            <a:off x="2307444" y="4978785"/>
            <a:ext cx="8479850" cy="682930"/>
            <a:chOff x="2411581" y="4652030"/>
            <a:chExt cx="8479850" cy="682930"/>
          </a:xfrm>
        </p:grpSpPr>
        <p:grpSp>
          <p:nvGrpSpPr>
            <p:cNvPr id="435" name="Google Shape;435;p2"/>
            <p:cNvGrpSpPr/>
            <p:nvPr/>
          </p:nvGrpSpPr>
          <p:grpSpPr>
            <a:xfrm>
              <a:off x="2411581" y="4652030"/>
              <a:ext cx="8479850" cy="682930"/>
              <a:chOff x="1456254" y="1972070"/>
              <a:chExt cx="8479850" cy="685800"/>
            </a:xfrm>
          </p:grpSpPr>
          <p:sp>
            <p:nvSpPr>
              <p:cNvPr id="436" name="Google Shape;436;p2"/>
              <p:cNvSpPr/>
              <p:nvPr/>
            </p:nvSpPr>
            <p:spPr>
              <a:xfrm>
                <a:off x="1726676" y="1972070"/>
                <a:ext cx="8209427" cy="685800"/>
              </a:xfrm>
              <a:prstGeom prst="roundRect">
                <a:avLst>
                  <a:gd name="adj" fmla="val 16667"/>
                </a:avLst>
              </a:prstGeom>
              <a:gradFill>
                <a:gsLst>
                  <a:gs pos="0">
                    <a:srgbClr val="30BCED"/>
                  </a:gs>
                  <a:gs pos="4000">
                    <a:srgbClr val="30BCED"/>
                  </a:gs>
                  <a:gs pos="54000">
                    <a:srgbClr val="1F6EF6"/>
                  </a:gs>
                  <a:gs pos="100000">
                    <a:srgbClr val="163076"/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9050" cap="flat" cmpd="sng">
                <a:solidFill>
                  <a:srgbClr val="00B0F0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127000" dist="38100" dir="5460000" algn="bl" rotWithShape="0">
                  <a:schemeClr val="accent4">
                    <a:alpha val="20000"/>
                  </a:schemeClr>
                </a:outerShdw>
              </a:effectLst>
            </p:spPr>
            <p:txBody>
              <a:bodyPr spcFirstLastPara="1" wrap="square" lIns="76175" tIns="0" rIns="76175" bIns="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500"/>
                  <a:buFont typeface="Arial"/>
                  <a:buNone/>
                </a:pPr>
                <a:endParaRPr sz="1500" b="1" i="0" u="none" strike="noStrike" cap="none">
                  <a:solidFill>
                    <a:srgbClr val="1351B8"/>
                  </a:solidFill>
                  <a:latin typeface="Manrope"/>
                  <a:ea typeface="Manrope"/>
                  <a:cs typeface="Manrope"/>
                  <a:sym typeface="Manrope"/>
                </a:endParaRPr>
              </a:p>
            </p:txBody>
          </p:sp>
          <p:sp>
            <p:nvSpPr>
              <p:cNvPr id="437" name="Google Shape;437;p2"/>
              <p:cNvSpPr/>
              <p:nvPr/>
            </p:nvSpPr>
            <p:spPr>
              <a:xfrm rot="-5400000">
                <a:off x="1475446" y="1952878"/>
                <a:ext cx="683438" cy="721823"/>
              </a:xfrm>
              <a:prstGeom prst="round2SameRect">
                <a:avLst>
                  <a:gd name="adj1" fmla="val 16667"/>
                  <a:gd name="adj2" fmla="val 0"/>
                </a:avLst>
              </a:prstGeom>
              <a:solidFill>
                <a:srgbClr val="FFFFFF"/>
              </a:solidFill>
              <a:ln w="9525" cap="flat" cmpd="sng">
                <a:solidFill>
                  <a:srgbClr val="00B0F0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127000" dist="38100" dir="5460000" algn="bl" rotWithShape="0">
                  <a:schemeClr val="accent4">
                    <a:alpha val="20000"/>
                  </a:schemeClr>
                </a:outerShdw>
              </a:effectLst>
            </p:spPr>
            <p:txBody>
              <a:bodyPr spcFirstLastPara="1" wrap="square" lIns="76175" tIns="0" rIns="76175" bIns="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Arial"/>
                  <a:buNone/>
                </a:pPr>
                <a:endParaRPr sz="1400" b="1" i="0" u="none" strike="noStrike" cap="none">
                  <a:solidFill>
                    <a:srgbClr val="003B72"/>
                  </a:solidFill>
                  <a:latin typeface="Inter"/>
                  <a:ea typeface="Inter"/>
                  <a:cs typeface="Inter"/>
                  <a:sym typeface="Inter"/>
                </a:endParaRPr>
              </a:p>
            </p:txBody>
          </p:sp>
        </p:grpSp>
        <p:pic>
          <p:nvPicPr>
            <p:cNvPr id="438" name="Google Shape;438;p2" descr="Award Icon 1189077"/>
            <p:cNvPicPr preferRelativeResize="0"/>
            <p:nvPr/>
          </p:nvPicPr>
          <p:blipFill rotWithShape="1">
            <a:blip r:embed="rId7">
              <a:alphaModFix/>
            </a:blip>
            <a:srcRect l="36250" t="28694" r="36250" b="28693"/>
            <a:stretch/>
          </p:blipFill>
          <p:spPr>
            <a:xfrm>
              <a:off x="2620163" y="4729585"/>
              <a:ext cx="340631" cy="527820"/>
            </a:xfrm>
            <a:prstGeom prst="rect">
              <a:avLst/>
            </a:prstGeom>
            <a:noFill/>
            <a:ln w="9525" cap="flat" cmpd="sng">
              <a:solidFill>
                <a:srgbClr val="00B0F0"/>
              </a:solidFill>
              <a:prstDash val="solid"/>
              <a:round/>
              <a:headEnd type="none" w="sm" len="sm"/>
              <a:tailEnd type="none" w="sm" len="sm"/>
            </a:ln>
          </p:spPr>
        </p:pic>
        <p:sp>
          <p:nvSpPr>
            <p:cNvPr id="439" name="Google Shape;439;p2"/>
            <p:cNvSpPr/>
            <p:nvPr/>
          </p:nvSpPr>
          <p:spPr>
            <a:xfrm>
              <a:off x="3268493" y="4803836"/>
              <a:ext cx="7148563" cy="40011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000"/>
                <a:buFont typeface="Inter"/>
                <a:buNone/>
              </a:pPr>
              <a:r>
                <a:rPr lang="en-US" sz="2000" b="1" i="0" u="none" strike="noStrike" cap="none">
                  <a:solidFill>
                    <a:schemeClr val="lt1"/>
                  </a:solidFill>
                  <a:latin typeface="Inter"/>
                  <a:ea typeface="Inter"/>
                  <a:cs typeface="Inter"/>
                  <a:sym typeface="Inter"/>
                </a:rPr>
                <a:t>Exclusive to Lenovo available on all commercial devices</a:t>
              </a:r>
              <a:endParaRPr sz="2000" b="0" i="0" u="none" strike="noStrike" cap="none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endParaRPr>
            </a:p>
          </p:txBody>
        </p:sp>
      </p:grpSp>
      <p:sp>
        <p:nvSpPr>
          <p:cNvPr id="440" name="Google Shape;440;p2"/>
          <p:cNvSpPr txBox="1"/>
          <p:nvPr/>
        </p:nvSpPr>
        <p:spPr>
          <a:xfrm>
            <a:off x="2410928" y="5106542"/>
            <a:ext cx="1203670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NEW</a:t>
            </a:r>
            <a:endParaRPr/>
          </a:p>
        </p:txBody>
      </p:sp>
      <p:pic>
        <p:nvPicPr>
          <p:cNvPr id="441" name="Google Shape;441;p2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360499" y="2962260"/>
            <a:ext cx="2562716" cy="680579"/>
          </a:xfrm>
          <a:prstGeom prst="rect">
            <a:avLst/>
          </a:prstGeom>
          <a:noFill/>
          <a:ln>
            <a:noFill/>
          </a:ln>
        </p:spPr>
      </p:pic>
      <p:sp>
        <p:nvSpPr>
          <p:cNvPr id="442" name="Google Shape;442;p2"/>
          <p:cNvSpPr txBox="1"/>
          <p:nvPr/>
        </p:nvSpPr>
        <p:spPr>
          <a:xfrm>
            <a:off x="525082" y="3534529"/>
            <a:ext cx="2073897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Data Defense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8" name="Google Shape;448;p3"/>
          <p:cNvSpPr/>
          <p:nvPr/>
        </p:nvSpPr>
        <p:spPr>
          <a:xfrm>
            <a:off x="3716192" y="1869395"/>
            <a:ext cx="2453487" cy="2367515"/>
          </a:xfrm>
          <a:prstGeom prst="roundRect">
            <a:avLst>
              <a:gd name="adj" fmla="val 25881"/>
            </a:avLst>
          </a:prstGeom>
          <a:gradFill>
            <a:gsLst>
              <a:gs pos="0">
                <a:srgbClr val="173988"/>
              </a:gs>
              <a:gs pos="54000">
                <a:srgbClr val="1F6EF6"/>
              </a:gs>
              <a:gs pos="100000">
                <a:srgbClr val="163076"/>
              </a:gs>
            </a:gsLst>
            <a:lin ang="8100000" scaled="0"/>
          </a:gradFill>
          <a:ln>
            <a:noFill/>
          </a:ln>
          <a:effectLst>
            <a:outerShdw blurRad="127000" dist="38100" dir="5460000" algn="bl" rotWithShape="0">
              <a:srgbClr val="003B72">
                <a:alpha val="20000"/>
              </a:srgbClr>
            </a:outerShdw>
          </a:effectLst>
        </p:spPr>
        <p:txBody>
          <a:bodyPr spcFirstLastPara="1" wrap="square" lIns="76175" tIns="0" rIns="76175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1" i="0" u="none" strike="noStrike" cap="none">
              <a:solidFill>
                <a:srgbClr val="00B7B8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449" name="Google Shape;449;p3"/>
          <p:cNvSpPr/>
          <p:nvPr/>
        </p:nvSpPr>
        <p:spPr>
          <a:xfrm>
            <a:off x="6360535" y="1869395"/>
            <a:ext cx="2453487" cy="2367515"/>
          </a:xfrm>
          <a:prstGeom prst="roundRect">
            <a:avLst>
              <a:gd name="adj" fmla="val 25881"/>
            </a:avLst>
          </a:prstGeom>
          <a:gradFill>
            <a:gsLst>
              <a:gs pos="0">
                <a:srgbClr val="173988"/>
              </a:gs>
              <a:gs pos="54000">
                <a:srgbClr val="1F6EF6"/>
              </a:gs>
              <a:gs pos="100000">
                <a:srgbClr val="163076"/>
              </a:gs>
            </a:gsLst>
            <a:lin ang="8100000" scaled="0"/>
          </a:gradFill>
          <a:ln>
            <a:noFill/>
          </a:ln>
          <a:effectLst>
            <a:outerShdw blurRad="127000" dist="38100" dir="5460000" algn="bl" rotWithShape="0">
              <a:srgbClr val="003B72">
                <a:alpha val="20000"/>
              </a:srgbClr>
            </a:outerShdw>
          </a:effectLst>
        </p:spPr>
        <p:txBody>
          <a:bodyPr spcFirstLastPara="1" wrap="square" lIns="76175" tIns="0" rIns="76175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1" i="0" u="none" strike="noStrike" cap="none">
              <a:solidFill>
                <a:srgbClr val="00B7B8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450" name="Google Shape;450;p3"/>
          <p:cNvSpPr/>
          <p:nvPr/>
        </p:nvSpPr>
        <p:spPr>
          <a:xfrm>
            <a:off x="9004878" y="1869395"/>
            <a:ext cx="2453487" cy="2367515"/>
          </a:xfrm>
          <a:prstGeom prst="roundRect">
            <a:avLst>
              <a:gd name="adj" fmla="val 25881"/>
            </a:avLst>
          </a:prstGeom>
          <a:gradFill>
            <a:gsLst>
              <a:gs pos="0">
                <a:srgbClr val="173988"/>
              </a:gs>
              <a:gs pos="54000">
                <a:srgbClr val="1F6EF6"/>
              </a:gs>
              <a:gs pos="100000">
                <a:srgbClr val="163076"/>
              </a:gs>
            </a:gsLst>
            <a:lin ang="8100000" scaled="0"/>
          </a:gradFill>
          <a:ln>
            <a:noFill/>
          </a:ln>
          <a:effectLst>
            <a:outerShdw blurRad="127000" dist="38100" dir="5460000" algn="bl" rotWithShape="0">
              <a:srgbClr val="003B72">
                <a:alpha val="20000"/>
              </a:srgbClr>
            </a:outerShdw>
          </a:effectLst>
        </p:spPr>
        <p:txBody>
          <a:bodyPr spcFirstLastPara="1" wrap="square" lIns="76175" tIns="0" rIns="76175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1" i="0" u="none" strike="noStrike" cap="none">
              <a:solidFill>
                <a:srgbClr val="00B7B8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451" name="Google Shape;451;p3"/>
          <p:cNvSpPr/>
          <p:nvPr/>
        </p:nvSpPr>
        <p:spPr>
          <a:xfrm>
            <a:off x="1071849" y="1869395"/>
            <a:ext cx="2453487" cy="2367515"/>
          </a:xfrm>
          <a:prstGeom prst="roundRect">
            <a:avLst>
              <a:gd name="adj" fmla="val 25881"/>
            </a:avLst>
          </a:prstGeom>
          <a:gradFill>
            <a:gsLst>
              <a:gs pos="0">
                <a:srgbClr val="173988"/>
              </a:gs>
              <a:gs pos="54000">
                <a:srgbClr val="1F6EF6"/>
              </a:gs>
              <a:gs pos="100000">
                <a:srgbClr val="163076"/>
              </a:gs>
            </a:gsLst>
            <a:lin ang="8100000" scaled="0"/>
          </a:gradFill>
          <a:ln>
            <a:noFill/>
          </a:ln>
          <a:effectLst>
            <a:outerShdw blurRad="127000" dist="38100" dir="5460000" algn="bl" rotWithShape="0">
              <a:srgbClr val="003B72">
                <a:alpha val="20000"/>
              </a:srgbClr>
            </a:outerShdw>
          </a:effectLst>
        </p:spPr>
        <p:txBody>
          <a:bodyPr spcFirstLastPara="1" wrap="square" lIns="76175" tIns="0" rIns="76175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1" i="0" u="none" strike="noStrike" cap="none">
              <a:solidFill>
                <a:srgbClr val="00B7B8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452" name="Google Shape;452;p3"/>
          <p:cNvSpPr txBox="1">
            <a:spLocks noGrp="1"/>
          </p:cNvSpPr>
          <p:nvPr>
            <p:ph type="title"/>
          </p:nvPr>
        </p:nvSpPr>
        <p:spPr>
          <a:xfrm>
            <a:off x="760412" y="442528"/>
            <a:ext cx="10668001" cy="4185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None/>
            </a:pPr>
            <a:r>
              <a:rPr lang="en-US"/>
              <a:t>The Endpoint Security Challenge</a:t>
            </a:r>
            <a:endParaRPr/>
          </a:p>
        </p:txBody>
      </p:sp>
      <p:sp>
        <p:nvSpPr>
          <p:cNvPr id="453" name="Google Shape;453;p3"/>
          <p:cNvSpPr txBox="1">
            <a:spLocks noGrp="1"/>
          </p:cNvSpPr>
          <p:nvPr>
            <p:ph type="sldNum" idx="12"/>
          </p:nvPr>
        </p:nvSpPr>
        <p:spPr>
          <a:xfrm>
            <a:off x="11669529" y="6400800"/>
            <a:ext cx="438912" cy="1554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3</a:t>
            </a:fld>
            <a:endParaRPr/>
          </a:p>
        </p:txBody>
      </p:sp>
      <p:sp>
        <p:nvSpPr>
          <p:cNvPr id="454" name="Google Shape;454;p3"/>
          <p:cNvSpPr/>
          <p:nvPr/>
        </p:nvSpPr>
        <p:spPr>
          <a:xfrm>
            <a:off x="4297667" y="4529384"/>
            <a:ext cx="3564166" cy="858795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i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70% of data loss incidents occur at the </a:t>
            </a:r>
            <a:r>
              <a:rPr lang="en-US" sz="2000" b="1" i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endpoint</a:t>
            </a:r>
            <a:endParaRPr/>
          </a:p>
        </p:txBody>
      </p:sp>
      <p:sp>
        <p:nvSpPr>
          <p:cNvPr id="455" name="Google Shape;455;p3"/>
          <p:cNvSpPr/>
          <p:nvPr/>
        </p:nvSpPr>
        <p:spPr>
          <a:xfrm>
            <a:off x="7863200" y="4604631"/>
            <a:ext cx="3564166" cy="7083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i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Ransomware on </a:t>
            </a:r>
            <a:r>
              <a:rPr lang="en-US" sz="2000" b="1" i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endpoints</a:t>
            </a:r>
            <a:r>
              <a:rPr lang="en-US" sz="2000" i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increased  627% (2022-2023)</a:t>
            </a:r>
            <a:endParaRPr/>
          </a:p>
        </p:txBody>
      </p:sp>
      <p:sp>
        <p:nvSpPr>
          <p:cNvPr id="456" name="Google Shape;456;p3"/>
          <p:cNvSpPr/>
          <p:nvPr/>
        </p:nvSpPr>
        <p:spPr>
          <a:xfrm>
            <a:off x="1099780" y="4615474"/>
            <a:ext cx="3196521" cy="686614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i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73% of </a:t>
            </a:r>
            <a:r>
              <a:rPr lang="en-US" sz="2000" b="1" i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endpoint</a:t>
            </a:r>
            <a:r>
              <a:rPr lang="en-US" sz="2000" i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devices contain sensitive data</a:t>
            </a:r>
            <a:endParaRPr/>
          </a:p>
        </p:txBody>
      </p:sp>
      <p:sp>
        <p:nvSpPr>
          <p:cNvPr id="457" name="Google Shape;457;p3"/>
          <p:cNvSpPr txBox="1"/>
          <p:nvPr/>
        </p:nvSpPr>
        <p:spPr>
          <a:xfrm>
            <a:off x="9416549" y="2188835"/>
            <a:ext cx="1756083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Inter"/>
              <a:buNone/>
            </a:pPr>
            <a:r>
              <a:rPr lang="en-US" sz="2400" b="1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rPr>
              <a:t>Compliance</a:t>
            </a:r>
            <a:endParaRPr/>
          </a:p>
        </p:txBody>
      </p:sp>
      <p:sp>
        <p:nvSpPr>
          <p:cNvPr id="458" name="Google Shape;458;p3"/>
          <p:cNvSpPr txBox="1"/>
          <p:nvPr/>
        </p:nvSpPr>
        <p:spPr>
          <a:xfrm>
            <a:off x="1275723" y="2199756"/>
            <a:ext cx="2045739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Inter"/>
              <a:buNone/>
            </a:pPr>
            <a:r>
              <a:rPr lang="en-US" sz="2400" b="1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rPr>
              <a:t>Ransomware</a:t>
            </a:r>
            <a:endParaRPr/>
          </a:p>
        </p:txBody>
      </p:sp>
      <p:sp>
        <p:nvSpPr>
          <p:cNvPr id="459" name="Google Shape;459;p3"/>
          <p:cNvSpPr txBox="1"/>
          <p:nvPr/>
        </p:nvSpPr>
        <p:spPr>
          <a:xfrm>
            <a:off x="4117997" y="2188835"/>
            <a:ext cx="1735297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Inter"/>
              <a:buNone/>
            </a:pPr>
            <a:r>
              <a:rPr lang="en-US" sz="2400" b="1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rPr>
              <a:t>Data Theft</a:t>
            </a:r>
            <a:endParaRPr/>
          </a:p>
        </p:txBody>
      </p:sp>
      <p:grpSp>
        <p:nvGrpSpPr>
          <p:cNvPr id="460" name="Google Shape;460;p3"/>
          <p:cNvGrpSpPr/>
          <p:nvPr/>
        </p:nvGrpSpPr>
        <p:grpSpPr>
          <a:xfrm>
            <a:off x="1750258" y="2878166"/>
            <a:ext cx="1096669" cy="850393"/>
            <a:chOff x="10074911" y="2387600"/>
            <a:chExt cx="962025" cy="950913"/>
          </a:xfrm>
        </p:grpSpPr>
        <p:sp>
          <p:nvSpPr>
            <p:cNvPr id="461" name="Google Shape;461;p3"/>
            <p:cNvSpPr/>
            <p:nvPr/>
          </p:nvSpPr>
          <p:spPr>
            <a:xfrm>
              <a:off x="10074911" y="2589213"/>
              <a:ext cx="684213" cy="749300"/>
            </a:xfrm>
            <a:custGeom>
              <a:avLst/>
              <a:gdLst/>
              <a:ahLst/>
              <a:cxnLst/>
              <a:rect l="l" t="t" r="r" b="b"/>
              <a:pathLst>
                <a:path w="431" h="472" extrusionOk="0">
                  <a:moveTo>
                    <a:pt x="357" y="93"/>
                  </a:moveTo>
                  <a:lnTo>
                    <a:pt x="370" y="64"/>
                  </a:lnTo>
                  <a:lnTo>
                    <a:pt x="373" y="52"/>
                  </a:lnTo>
                  <a:lnTo>
                    <a:pt x="369" y="40"/>
                  </a:lnTo>
                  <a:lnTo>
                    <a:pt x="359" y="32"/>
                  </a:lnTo>
                  <a:lnTo>
                    <a:pt x="294" y="1"/>
                  </a:lnTo>
                  <a:lnTo>
                    <a:pt x="281" y="0"/>
                  </a:lnTo>
                  <a:lnTo>
                    <a:pt x="270" y="4"/>
                  </a:lnTo>
                  <a:lnTo>
                    <a:pt x="262" y="13"/>
                  </a:lnTo>
                  <a:lnTo>
                    <a:pt x="248" y="42"/>
                  </a:lnTo>
                  <a:lnTo>
                    <a:pt x="209" y="40"/>
                  </a:lnTo>
                  <a:lnTo>
                    <a:pt x="169" y="45"/>
                  </a:lnTo>
                  <a:lnTo>
                    <a:pt x="133" y="57"/>
                  </a:lnTo>
                  <a:lnTo>
                    <a:pt x="98" y="74"/>
                  </a:lnTo>
                  <a:lnTo>
                    <a:pt x="67" y="99"/>
                  </a:lnTo>
                  <a:lnTo>
                    <a:pt x="41" y="129"/>
                  </a:lnTo>
                  <a:lnTo>
                    <a:pt x="19" y="164"/>
                  </a:lnTo>
                  <a:lnTo>
                    <a:pt x="6" y="201"/>
                  </a:lnTo>
                  <a:lnTo>
                    <a:pt x="0" y="239"/>
                  </a:lnTo>
                  <a:lnTo>
                    <a:pt x="0" y="277"/>
                  </a:lnTo>
                  <a:lnTo>
                    <a:pt x="6" y="313"/>
                  </a:lnTo>
                  <a:lnTo>
                    <a:pt x="19" y="347"/>
                  </a:lnTo>
                  <a:lnTo>
                    <a:pt x="38" y="379"/>
                  </a:lnTo>
                  <a:lnTo>
                    <a:pt x="61" y="408"/>
                  </a:lnTo>
                  <a:lnTo>
                    <a:pt x="91" y="433"/>
                  </a:lnTo>
                  <a:lnTo>
                    <a:pt x="124" y="452"/>
                  </a:lnTo>
                  <a:lnTo>
                    <a:pt x="161" y="465"/>
                  </a:lnTo>
                  <a:lnTo>
                    <a:pt x="198" y="472"/>
                  </a:lnTo>
                  <a:lnTo>
                    <a:pt x="235" y="472"/>
                  </a:lnTo>
                  <a:lnTo>
                    <a:pt x="271" y="465"/>
                  </a:lnTo>
                  <a:lnTo>
                    <a:pt x="306" y="452"/>
                  </a:lnTo>
                  <a:lnTo>
                    <a:pt x="338" y="434"/>
                  </a:lnTo>
                  <a:lnTo>
                    <a:pt x="367" y="411"/>
                  </a:lnTo>
                  <a:lnTo>
                    <a:pt x="391" y="382"/>
                  </a:lnTo>
                  <a:lnTo>
                    <a:pt x="411" y="348"/>
                  </a:lnTo>
                  <a:lnTo>
                    <a:pt x="424" y="309"/>
                  </a:lnTo>
                  <a:lnTo>
                    <a:pt x="431" y="269"/>
                  </a:lnTo>
                  <a:lnTo>
                    <a:pt x="430" y="230"/>
                  </a:lnTo>
                  <a:lnTo>
                    <a:pt x="421" y="191"/>
                  </a:lnTo>
                  <a:lnTo>
                    <a:pt x="407" y="156"/>
                  </a:lnTo>
                  <a:lnTo>
                    <a:pt x="385" y="122"/>
                  </a:lnTo>
                  <a:lnTo>
                    <a:pt x="357" y="93"/>
                  </a:lnTo>
                  <a:close/>
                  <a:moveTo>
                    <a:pt x="382" y="275"/>
                  </a:moveTo>
                  <a:lnTo>
                    <a:pt x="378" y="287"/>
                  </a:lnTo>
                  <a:lnTo>
                    <a:pt x="367" y="294"/>
                  </a:lnTo>
                  <a:lnTo>
                    <a:pt x="356" y="296"/>
                  </a:lnTo>
                  <a:lnTo>
                    <a:pt x="351" y="296"/>
                  </a:lnTo>
                  <a:lnTo>
                    <a:pt x="348" y="294"/>
                  </a:lnTo>
                  <a:lnTo>
                    <a:pt x="340" y="288"/>
                  </a:lnTo>
                  <a:lnTo>
                    <a:pt x="335" y="280"/>
                  </a:lnTo>
                  <a:lnTo>
                    <a:pt x="334" y="269"/>
                  </a:lnTo>
                  <a:lnTo>
                    <a:pt x="334" y="240"/>
                  </a:lnTo>
                  <a:lnTo>
                    <a:pt x="327" y="211"/>
                  </a:lnTo>
                  <a:lnTo>
                    <a:pt x="312" y="185"/>
                  </a:lnTo>
                  <a:lnTo>
                    <a:pt x="292" y="163"/>
                  </a:lnTo>
                  <a:lnTo>
                    <a:pt x="284" y="153"/>
                  </a:lnTo>
                  <a:lnTo>
                    <a:pt x="283" y="141"/>
                  </a:lnTo>
                  <a:lnTo>
                    <a:pt x="289" y="129"/>
                  </a:lnTo>
                  <a:lnTo>
                    <a:pt x="299" y="122"/>
                  </a:lnTo>
                  <a:lnTo>
                    <a:pt x="311" y="121"/>
                  </a:lnTo>
                  <a:lnTo>
                    <a:pt x="322" y="126"/>
                  </a:lnTo>
                  <a:lnTo>
                    <a:pt x="345" y="150"/>
                  </a:lnTo>
                  <a:lnTo>
                    <a:pt x="364" y="177"/>
                  </a:lnTo>
                  <a:lnTo>
                    <a:pt x="376" y="208"/>
                  </a:lnTo>
                  <a:lnTo>
                    <a:pt x="382" y="242"/>
                  </a:lnTo>
                  <a:lnTo>
                    <a:pt x="382" y="275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2" name="Google Shape;462;p3"/>
            <p:cNvSpPr/>
            <p:nvPr/>
          </p:nvSpPr>
          <p:spPr>
            <a:xfrm>
              <a:off x="10586086" y="2468563"/>
              <a:ext cx="314325" cy="147638"/>
            </a:xfrm>
            <a:custGeom>
              <a:avLst/>
              <a:gdLst/>
              <a:ahLst/>
              <a:cxnLst/>
              <a:rect l="l" t="t" r="r" b="b"/>
              <a:pathLst>
                <a:path w="198" h="93" extrusionOk="0">
                  <a:moveTo>
                    <a:pt x="185" y="47"/>
                  </a:moveTo>
                  <a:lnTo>
                    <a:pt x="182" y="45"/>
                  </a:lnTo>
                  <a:lnTo>
                    <a:pt x="173" y="42"/>
                  </a:lnTo>
                  <a:lnTo>
                    <a:pt x="162" y="36"/>
                  </a:lnTo>
                  <a:lnTo>
                    <a:pt x="149" y="30"/>
                  </a:lnTo>
                  <a:lnTo>
                    <a:pt x="134" y="23"/>
                  </a:lnTo>
                  <a:lnTo>
                    <a:pt x="120" y="17"/>
                  </a:lnTo>
                  <a:lnTo>
                    <a:pt x="109" y="12"/>
                  </a:lnTo>
                  <a:lnTo>
                    <a:pt x="101" y="7"/>
                  </a:lnTo>
                  <a:lnTo>
                    <a:pt x="98" y="6"/>
                  </a:lnTo>
                  <a:lnTo>
                    <a:pt x="98" y="6"/>
                  </a:lnTo>
                  <a:lnTo>
                    <a:pt x="98" y="6"/>
                  </a:lnTo>
                  <a:lnTo>
                    <a:pt x="76" y="0"/>
                  </a:lnTo>
                  <a:lnTo>
                    <a:pt x="54" y="1"/>
                  </a:lnTo>
                  <a:lnTo>
                    <a:pt x="32" y="9"/>
                  </a:lnTo>
                  <a:lnTo>
                    <a:pt x="15" y="22"/>
                  </a:lnTo>
                  <a:lnTo>
                    <a:pt x="2" y="41"/>
                  </a:lnTo>
                  <a:lnTo>
                    <a:pt x="2" y="41"/>
                  </a:lnTo>
                  <a:lnTo>
                    <a:pt x="0" y="54"/>
                  </a:lnTo>
                  <a:lnTo>
                    <a:pt x="5" y="65"/>
                  </a:lnTo>
                  <a:lnTo>
                    <a:pt x="13" y="73"/>
                  </a:lnTo>
                  <a:lnTo>
                    <a:pt x="26" y="76"/>
                  </a:lnTo>
                  <a:lnTo>
                    <a:pt x="38" y="71"/>
                  </a:lnTo>
                  <a:lnTo>
                    <a:pt x="45" y="61"/>
                  </a:lnTo>
                  <a:lnTo>
                    <a:pt x="45" y="61"/>
                  </a:lnTo>
                  <a:lnTo>
                    <a:pt x="45" y="61"/>
                  </a:lnTo>
                  <a:lnTo>
                    <a:pt x="54" y="52"/>
                  </a:lnTo>
                  <a:lnTo>
                    <a:pt x="66" y="48"/>
                  </a:lnTo>
                  <a:lnTo>
                    <a:pt x="77" y="49"/>
                  </a:lnTo>
                  <a:lnTo>
                    <a:pt x="77" y="49"/>
                  </a:lnTo>
                  <a:lnTo>
                    <a:pt x="77" y="49"/>
                  </a:lnTo>
                  <a:lnTo>
                    <a:pt x="80" y="51"/>
                  </a:lnTo>
                  <a:lnTo>
                    <a:pt x="89" y="55"/>
                  </a:lnTo>
                  <a:lnTo>
                    <a:pt x="99" y="60"/>
                  </a:lnTo>
                  <a:lnTo>
                    <a:pt x="114" y="67"/>
                  </a:lnTo>
                  <a:lnTo>
                    <a:pt x="128" y="73"/>
                  </a:lnTo>
                  <a:lnTo>
                    <a:pt x="141" y="80"/>
                  </a:lnTo>
                  <a:lnTo>
                    <a:pt x="153" y="86"/>
                  </a:lnTo>
                  <a:lnTo>
                    <a:pt x="162" y="89"/>
                  </a:lnTo>
                  <a:lnTo>
                    <a:pt x="165" y="90"/>
                  </a:lnTo>
                  <a:lnTo>
                    <a:pt x="176" y="93"/>
                  </a:lnTo>
                  <a:lnTo>
                    <a:pt x="188" y="89"/>
                  </a:lnTo>
                  <a:lnTo>
                    <a:pt x="197" y="79"/>
                  </a:lnTo>
                  <a:lnTo>
                    <a:pt x="198" y="67"/>
                  </a:lnTo>
                  <a:lnTo>
                    <a:pt x="194" y="55"/>
                  </a:lnTo>
                  <a:lnTo>
                    <a:pt x="185" y="47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3" name="Google Shape;463;p3"/>
            <p:cNvSpPr/>
            <p:nvPr/>
          </p:nvSpPr>
          <p:spPr>
            <a:xfrm>
              <a:off x="10930573" y="2598738"/>
              <a:ext cx="106363" cy="71438"/>
            </a:xfrm>
            <a:custGeom>
              <a:avLst/>
              <a:gdLst/>
              <a:ahLst/>
              <a:cxnLst/>
              <a:rect l="l" t="t" r="r" b="b"/>
              <a:pathLst>
                <a:path w="67" h="45" extrusionOk="0">
                  <a:moveTo>
                    <a:pt x="60" y="21"/>
                  </a:moveTo>
                  <a:lnTo>
                    <a:pt x="18" y="1"/>
                  </a:lnTo>
                  <a:lnTo>
                    <a:pt x="12" y="0"/>
                  </a:lnTo>
                  <a:lnTo>
                    <a:pt x="7" y="1"/>
                  </a:lnTo>
                  <a:lnTo>
                    <a:pt x="5" y="4"/>
                  </a:lnTo>
                  <a:lnTo>
                    <a:pt x="2" y="7"/>
                  </a:lnTo>
                  <a:lnTo>
                    <a:pt x="0" y="11"/>
                  </a:lnTo>
                  <a:lnTo>
                    <a:pt x="0" y="16"/>
                  </a:lnTo>
                  <a:lnTo>
                    <a:pt x="3" y="20"/>
                  </a:lnTo>
                  <a:lnTo>
                    <a:pt x="7" y="23"/>
                  </a:lnTo>
                  <a:lnTo>
                    <a:pt x="51" y="43"/>
                  </a:lnTo>
                  <a:lnTo>
                    <a:pt x="55" y="45"/>
                  </a:lnTo>
                  <a:lnTo>
                    <a:pt x="60" y="43"/>
                  </a:lnTo>
                  <a:lnTo>
                    <a:pt x="64" y="42"/>
                  </a:lnTo>
                  <a:lnTo>
                    <a:pt x="66" y="37"/>
                  </a:lnTo>
                  <a:lnTo>
                    <a:pt x="67" y="33"/>
                  </a:lnTo>
                  <a:lnTo>
                    <a:pt x="67" y="29"/>
                  </a:lnTo>
                  <a:lnTo>
                    <a:pt x="64" y="24"/>
                  </a:lnTo>
                  <a:lnTo>
                    <a:pt x="60" y="2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4" name="Google Shape;464;p3"/>
            <p:cNvSpPr/>
            <p:nvPr/>
          </p:nvSpPr>
          <p:spPr>
            <a:xfrm>
              <a:off x="10703561" y="2614613"/>
              <a:ext cx="100013" cy="80963"/>
            </a:xfrm>
            <a:custGeom>
              <a:avLst/>
              <a:gdLst/>
              <a:ahLst/>
              <a:cxnLst/>
              <a:rect l="l" t="t" r="r" b="b"/>
              <a:pathLst>
                <a:path w="63" h="51" extrusionOk="0">
                  <a:moveTo>
                    <a:pt x="44" y="1"/>
                  </a:moveTo>
                  <a:lnTo>
                    <a:pt x="5" y="29"/>
                  </a:lnTo>
                  <a:lnTo>
                    <a:pt x="2" y="32"/>
                  </a:lnTo>
                  <a:lnTo>
                    <a:pt x="0" y="35"/>
                  </a:lnTo>
                  <a:lnTo>
                    <a:pt x="0" y="39"/>
                  </a:lnTo>
                  <a:lnTo>
                    <a:pt x="0" y="42"/>
                  </a:lnTo>
                  <a:lnTo>
                    <a:pt x="2" y="45"/>
                  </a:lnTo>
                  <a:lnTo>
                    <a:pt x="5" y="48"/>
                  </a:lnTo>
                  <a:lnTo>
                    <a:pt x="8" y="51"/>
                  </a:lnTo>
                  <a:lnTo>
                    <a:pt x="12" y="51"/>
                  </a:lnTo>
                  <a:lnTo>
                    <a:pt x="15" y="51"/>
                  </a:lnTo>
                  <a:lnTo>
                    <a:pt x="19" y="49"/>
                  </a:lnTo>
                  <a:lnTo>
                    <a:pt x="59" y="22"/>
                  </a:lnTo>
                  <a:lnTo>
                    <a:pt x="62" y="19"/>
                  </a:lnTo>
                  <a:lnTo>
                    <a:pt x="63" y="16"/>
                  </a:lnTo>
                  <a:lnTo>
                    <a:pt x="63" y="11"/>
                  </a:lnTo>
                  <a:lnTo>
                    <a:pt x="63" y="8"/>
                  </a:lnTo>
                  <a:lnTo>
                    <a:pt x="62" y="4"/>
                  </a:lnTo>
                  <a:lnTo>
                    <a:pt x="59" y="1"/>
                  </a:lnTo>
                  <a:lnTo>
                    <a:pt x="56" y="0"/>
                  </a:lnTo>
                  <a:lnTo>
                    <a:pt x="51" y="0"/>
                  </a:lnTo>
                  <a:lnTo>
                    <a:pt x="48" y="0"/>
                  </a:lnTo>
                  <a:lnTo>
                    <a:pt x="4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5" name="Google Shape;465;p3"/>
            <p:cNvSpPr/>
            <p:nvPr/>
          </p:nvSpPr>
          <p:spPr>
            <a:xfrm>
              <a:off x="10921048" y="2459038"/>
              <a:ext cx="101600" cy="84138"/>
            </a:xfrm>
            <a:custGeom>
              <a:avLst/>
              <a:gdLst/>
              <a:ahLst/>
              <a:cxnLst/>
              <a:rect l="l" t="t" r="r" b="b"/>
              <a:pathLst>
                <a:path w="64" h="53" extrusionOk="0">
                  <a:moveTo>
                    <a:pt x="19" y="50"/>
                  </a:moveTo>
                  <a:lnTo>
                    <a:pt x="59" y="22"/>
                  </a:lnTo>
                  <a:lnTo>
                    <a:pt x="61" y="20"/>
                  </a:lnTo>
                  <a:lnTo>
                    <a:pt x="63" y="16"/>
                  </a:lnTo>
                  <a:lnTo>
                    <a:pt x="64" y="13"/>
                  </a:lnTo>
                  <a:lnTo>
                    <a:pt x="63" y="9"/>
                  </a:lnTo>
                  <a:lnTo>
                    <a:pt x="61" y="6"/>
                  </a:lnTo>
                  <a:lnTo>
                    <a:pt x="59" y="3"/>
                  </a:lnTo>
                  <a:lnTo>
                    <a:pt x="56" y="2"/>
                  </a:lnTo>
                  <a:lnTo>
                    <a:pt x="53" y="0"/>
                  </a:lnTo>
                  <a:lnTo>
                    <a:pt x="48" y="2"/>
                  </a:lnTo>
                  <a:lnTo>
                    <a:pt x="45" y="3"/>
                  </a:lnTo>
                  <a:lnTo>
                    <a:pt x="6" y="31"/>
                  </a:lnTo>
                  <a:lnTo>
                    <a:pt x="3" y="34"/>
                  </a:lnTo>
                  <a:lnTo>
                    <a:pt x="2" y="36"/>
                  </a:lnTo>
                  <a:lnTo>
                    <a:pt x="0" y="39"/>
                  </a:lnTo>
                  <a:lnTo>
                    <a:pt x="2" y="44"/>
                  </a:lnTo>
                  <a:lnTo>
                    <a:pt x="3" y="47"/>
                  </a:lnTo>
                  <a:lnTo>
                    <a:pt x="6" y="50"/>
                  </a:lnTo>
                  <a:lnTo>
                    <a:pt x="9" y="51"/>
                  </a:lnTo>
                  <a:lnTo>
                    <a:pt x="12" y="53"/>
                  </a:lnTo>
                  <a:lnTo>
                    <a:pt x="16" y="53"/>
                  </a:lnTo>
                  <a:lnTo>
                    <a:pt x="19" y="5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6" name="Google Shape;466;p3"/>
            <p:cNvSpPr/>
            <p:nvPr/>
          </p:nvSpPr>
          <p:spPr>
            <a:xfrm>
              <a:off x="10852786" y="2652713"/>
              <a:ext cx="42863" cy="114300"/>
            </a:xfrm>
            <a:custGeom>
              <a:avLst/>
              <a:gdLst/>
              <a:ahLst/>
              <a:cxnLst/>
              <a:rect l="l" t="t" r="r" b="b"/>
              <a:pathLst>
                <a:path w="27" h="72" extrusionOk="0">
                  <a:moveTo>
                    <a:pt x="11" y="0"/>
                  </a:moveTo>
                  <a:lnTo>
                    <a:pt x="7" y="2"/>
                  </a:lnTo>
                  <a:lnTo>
                    <a:pt x="3" y="5"/>
                  </a:lnTo>
                  <a:lnTo>
                    <a:pt x="1" y="9"/>
                  </a:lnTo>
                  <a:lnTo>
                    <a:pt x="0" y="14"/>
                  </a:lnTo>
                  <a:lnTo>
                    <a:pt x="4" y="62"/>
                  </a:lnTo>
                  <a:lnTo>
                    <a:pt x="5" y="66"/>
                  </a:lnTo>
                  <a:lnTo>
                    <a:pt x="8" y="69"/>
                  </a:lnTo>
                  <a:lnTo>
                    <a:pt x="13" y="72"/>
                  </a:lnTo>
                  <a:lnTo>
                    <a:pt x="17" y="72"/>
                  </a:lnTo>
                  <a:lnTo>
                    <a:pt x="21" y="70"/>
                  </a:lnTo>
                  <a:lnTo>
                    <a:pt x="26" y="68"/>
                  </a:lnTo>
                  <a:lnTo>
                    <a:pt x="27" y="65"/>
                  </a:lnTo>
                  <a:lnTo>
                    <a:pt x="27" y="59"/>
                  </a:lnTo>
                  <a:lnTo>
                    <a:pt x="24" y="12"/>
                  </a:lnTo>
                  <a:lnTo>
                    <a:pt x="23" y="6"/>
                  </a:lnTo>
                  <a:lnTo>
                    <a:pt x="20" y="3"/>
                  </a:lnTo>
                  <a:lnTo>
                    <a:pt x="16" y="0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7" name="Google Shape;467;p3"/>
            <p:cNvSpPr/>
            <p:nvPr/>
          </p:nvSpPr>
          <p:spPr>
            <a:xfrm>
              <a:off x="10828973" y="2387600"/>
              <a:ext cx="44450" cy="112713"/>
            </a:xfrm>
            <a:custGeom>
              <a:avLst/>
              <a:gdLst/>
              <a:ahLst/>
              <a:cxnLst/>
              <a:rect l="l" t="t" r="r" b="b"/>
              <a:pathLst>
                <a:path w="28" h="71" extrusionOk="0">
                  <a:moveTo>
                    <a:pt x="18" y="71"/>
                  </a:moveTo>
                  <a:lnTo>
                    <a:pt x="22" y="71"/>
                  </a:lnTo>
                  <a:lnTo>
                    <a:pt x="26" y="68"/>
                  </a:lnTo>
                  <a:lnTo>
                    <a:pt x="28" y="64"/>
                  </a:lnTo>
                  <a:lnTo>
                    <a:pt x="28" y="60"/>
                  </a:lnTo>
                  <a:lnTo>
                    <a:pt x="25" y="12"/>
                  </a:lnTo>
                  <a:lnTo>
                    <a:pt x="23" y="7"/>
                  </a:lnTo>
                  <a:lnTo>
                    <a:pt x="20" y="3"/>
                  </a:lnTo>
                  <a:lnTo>
                    <a:pt x="16" y="1"/>
                  </a:lnTo>
                  <a:lnTo>
                    <a:pt x="12" y="0"/>
                  </a:lnTo>
                  <a:lnTo>
                    <a:pt x="6" y="1"/>
                  </a:lnTo>
                  <a:lnTo>
                    <a:pt x="3" y="4"/>
                  </a:lnTo>
                  <a:lnTo>
                    <a:pt x="2" y="9"/>
                  </a:lnTo>
                  <a:lnTo>
                    <a:pt x="0" y="13"/>
                  </a:lnTo>
                  <a:lnTo>
                    <a:pt x="4" y="61"/>
                  </a:lnTo>
                  <a:lnTo>
                    <a:pt x="6" y="65"/>
                  </a:lnTo>
                  <a:lnTo>
                    <a:pt x="9" y="70"/>
                  </a:lnTo>
                  <a:lnTo>
                    <a:pt x="13" y="71"/>
                  </a:lnTo>
                  <a:lnTo>
                    <a:pt x="18" y="7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68" name="Google Shape;468;p3"/>
          <p:cNvGrpSpPr/>
          <p:nvPr/>
        </p:nvGrpSpPr>
        <p:grpSpPr>
          <a:xfrm>
            <a:off x="9729656" y="2801502"/>
            <a:ext cx="1129869" cy="1003721"/>
            <a:chOff x="11369675" y="5386388"/>
            <a:chExt cx="835025" cy="755650"/>
          </a:xfrm>
        </p:grpSpPr>
        <p:sp>
          <p:nvSpPr>
            <p:cNvPr id="469" name="Google Shape;469;p3"/>
            <p:cNvSpPr/>
            <p:nvPr/>
          </p:nvSpPr>
          <p:spPr>
            <a:xfrm>
              <a:off x="11369675" y="5386388"/>
              <a:ext cx="835025" cy="755650"/>
            </a:xfrm>
            <a:custGeom>
              <a:avLst/>
              <a:gdLst/>
              <a:ahLst/>
              <a:cxnLst/>
              <a:rect l="l" t="t" r="r" b="b"/>
              <a:pathLst>
                <a:path w="1052" h="952" extrusionOk="0">
                  <a:moveTo>
                    <a:pt x="527" y="102"/>
                  </a:moveTo>
                  <a:lnTo>
                    <a:pt x="525" y="102"/>
                  </a:lnTo>
                  <a:lnTo>
                    <a:pt x="522" y="104"/>
                  </a:lnTo>
                  <a:lnTo>
                    <a:pt x="518" y="107"/>
                  </a:lnTo>
                  <a:lnTo>
                    <a:pt x="513" y="113"/>
                  </a:lnTo>
                  <a:lnTo>
                    <a:pt x="510" y="121"/>
                  </a:lnTo>
                  <a:lnTo>
                    <a:pt x="107" y="818"/>
                  </a:lnTo>
                  <a:lnTo>
                    <a:pt x="104" y="826"/>
                  </a:lnTo>
                  <a:lnTo>
                    <a:pt x="102" y="833"/>
                  </a:lnTo>
                  <a:lnTo>
                    <a:pt x="100" y="838"/>
                  </a:lnTo>
                  <a:lnTo>
                    <a:pt x="100" y="842"/>
                  </a:lnTo>
                  <a:lnTo>
                    <a:pt x="102" y="845"/>
                  </a:lnTo>
                  <a:lnTo>
                    <a:pt x="104" y="847"/>
                  </a:lnTo>
                  <a:lnTo>
                    <a:pt x="109" y="850"/>
                  </a:lnTo>
                  <a:lnTo>
                    <a:pt x="116" y="852"/>
                  </a:lnTo>
                  <a:lnTo>
                    <a:pt x="124" y="852"/>
                  </a:lnTo>
                  <a:lnTo>
                    <a:pt x="926" y="852"/>
                  </a:lnTo>
                  <a:lnTo>
                    <a:pt x="935" y="852"/>
                  </a:lnTo>
                  <a:lnTo>
                    <a:pt x="940" y="850"/>
                  </a:lnTo>
                  <a:lnTo>
                    <a:pt x="945" y="849"/>
                  </a:lnTo>
                  <a:lnTo>
                    <a:pt x="949" y="847"/>
                  </a:lnTo>
                  <a:lnTo>
                    <a:pt x="950" y="845"/>
                  </a:lnTo>
                  <a:lnTo>
                    <a:pt x="950" y="843"/>
                  </a:lnTo>
                  <a:lnTo>
                    <a:pt x="950" y="838"/>
                  </a:lnTo>
                  <a:lnTo>
                    <a:pt x="950" y="833"/>
                  </a:lnTo>
                  <a:lnTo>
                    <a:pt x="947" y="826"/>
                  </a:lnTo>
                  <a:lnTo>
                    <a:pt x="943" y="819"/>
                  </a:lnTo>
                  <a:lnTo>
                    <a:pt x="543" y="119"/>
                  </a:lnTo>
                  <a:lnTo>
                    <a:pt x="537" y="113"/>
                  </a:lnTo>
                  <a:lnTo>
                    <a:pt x="534" y="107"/>
                  </a:lnTo>
                  <a:lnTo>
                    <a:pt x="530" y="104"/>
                  </a:lnTo>
                  <a:lnTo>
                    <a:pt x="527" y="102"/>
                  </a:lnTo>
                  <a:lnTo>
                    <a:pt x="527" y="102"/>
                  </a:lnTo>
                  <a:close/>
                  <a:moveTo>
                    <a:pt x="527" y="0"/>
                  </a:moveTo>
                  <a:lnTo>
                    <a:pt x="556" y="5"/>
                  </a:lnTo>
                  <a:lnTo>
                    <a:pt x="584" y="19"/>
                  </a:lnTo>
                  <a:lnTo>
                    <a:pt x="608" y="40"/>
                  </a:lnTo>
                  <a:lnTo>
                    <a:pt x="629" y="69"/>
                  </a:lnTo>
                  <a:lnTo>
                    <a:pt x="1032" y="767"/>
                  </a:lnTo>
                  <a:lnTo>
                    <a:pt x="1045" y="802"/>
                  </a:lnTo>
                  <a:lnTo>
                    <a:pt x="1052" y="835"/>
                  </a:lnTo>
                  <a:lnTo>
                    <a:pt x="1049" y="866"/>
                  </a:lnTo>
                  <a:lnTo>
                    <a:pt x="1037" y="895"/>
                  </a:lnTo>
                  <a:lnTo>
                    <a:pt x="1018" y="920"/>
                  </a:lnTo>
                  <a:lnTo>
                    <a:pt x="994" y="937"/>
                  </a:lnTo>
                  <a:lnTo>
                    <a:pt x="962" y="949"/>
                  </a:lnTo>
                  <a:lnTo>
                    <a:pt x="926" y="952"/>
                  </a:lnTo>
                  <a:lnTo>
                    <a:pt x="124" y="952"/>
                  </a:lnTo>
                  <a:lnTo>
                    <a:pt x="90" y="949"/>
                  </a:lnTo>
                  <a:lnTo>
                    <a:pt x="59" y="937"/>
                  </a:lnTo>
                  <a:lnTo>
                    <a:pt x="33" y="920"/>
                  </a:lnTo>
                  <a:lnTo>
                    <a:pt x="14" y="895"/>
                  </a:lnTo>
                  <a:lnTo>
                    <a:pt x="2" y="866"/>
                  </a:lnTo>
                  <a:lnTo>
                    <a:pt x="0" y="833"/>
                  </a:lnTo>
                  <a:lnTo>
                    <a:pt x="5" y="800"/>
                  </a:lnTo>
                  <a:lnTo>
                    <a:pt x="21" y="767"/>
                  </a:lnTo>
                  <a:lnTo>
                    <a:pt x="422" y="69"/>
                  </a:lnTo>
                  <a:lnTo>
                    <a:pt x="442" y="40"/>
                  </a:lnTo>
                  <a:lnTo>
                    <a:pt x="468" y="19"/>
                  </a:lnTo>
                  <a:lnTo>
                    <a:pt x="496" y="5"/>
                  </a:lnTo>
                  <a:lnTo>
                    <a:pt x="527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0" name="Google Shape;470;p3"/>
            <p:cNvSpPr/>
            <p:nvPr/>
          </p:nvSpPr>
          <p:spPr>
            <a:xfrm>
              <a:off x="11737975" y="5629275"/>
              <a:ext cx="98425" cy="274638"/>
            </a:xfrm>
            <a:custGeom>
              <a:avLst/>
              <a:gdLst/>
              <a:ahLst/>
              <a:cxnLst/>
              <a:rect l="l" t="t" r="r" b="b"/>
              <a:pathLst>
                <a:path w="124" h="345" extrusionOk="0">
                  <a:moveTo>
                    <a:pt x="16" y="0"/>
                  </a:moveTo>
                  <a:lnTo>
                    <a:pt x="107" y="0"/>
                  </a:lnTo>
                  <a:lnTo>
                    <a:pt x="112" y="0"/>
                  </a:lnTo>
                  <a:lnTo>
                    <a:pt x="118" y="3"/>
                  </a:lnTo>
                  <a:lnTo>
                    <a:pt x="121" y="7"/>
                  </a:lnTo>
                  <a:lnTo>
                    <a:pt x="124" y="10"/>
                  </a:lnTo>
                  <a:lnTo>
                    <a:pt x="124" y="15"/>
                  </a:lnTo>
                  <a:lnTo>
                    <a:pt x="105" y="332"/>
                  </a:lnTo>
                  <a:lnTo>
                    <a:pt x="104" y="337"/>
                  </a:lnTo>
                  <a:lnTo>
                    <a:pt x="100" y="342"/>
                  </a:lnTo>
                  <a:lnTo>
                    <a:pt x="97" y="344"/>
                  </a:lnTo>
                  <a:lnTo>
                    <a:pt x="92" y="345"/>
                  </a:lnTo>
                  <a:lnTo>
                    <a:pt x="31" y="345"/>
                  </a:lnTo>
                  <a:lnTo>
                    <a:pt x="26" y="344"/>
                  </a:lnTo>
                  <a:lnTo>
                    <a:pt x="23" y="340"/>
                  </a:lnTo>
                  <a:lnTo>
                    <a:pt x="19" y="337"/>
                  </a:lnTo>
                  <a:lnTo>
                    <a:pt x="19" y="330"/>
                  </a:lnTo>
                  <a:lnTo>
                    <a:pt x="0" y="15"/>
                  </a:lnTo>
                  <a:lnTo>
                    <a:pt x="0" y="10"/>
                  </a:lnTo>
                  <a:lnTo>
                    <a:pt x="2" y="7"/>
                  </a:lnTo>
                  <a:lnTo>
                    <a:pt x="5" y="3"/>
                  </a:lnTo>
                  <a:lnTo>
                    <a:pt x="10" y="0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1" name="Google Shape;471;p3"/>
            <p:cNvSpPr/>
            <p:nvPr/>
          </p:nvSpPr>
          <p:spPr>
            <a:xfrm>
              <a:off x="11737975" y="5916613"/>
              <a:ext cx="96838" cy="98425"/>
            </a:xfrm>
            <a:custGeom>
              <a:avLst/>
              <a:gdLst/>
              <a:ahLst/>
              <a:cxnLst/>
              <a:rect l="l" t="t" r="r" b="b"/>
              <a:pathLst>
                <a:path w="123" h="124" extrusionOk="0">
                  <a:moveTo>
                    <a:pt x="62" y="0"/>
                  </a:moveTo>
                  <a:lnTo>
                    <a:pt x="86" y="5"/>
                  </a:lnTo>
                  <a:lnTo>
                    <a:pt x="105" y="19"/>
                  </a:lnTo>
                  <a:lnTo>
                    <a:pt x="119" y="38"/>
                  </a:lnTo>
                  <a:lnTo>
                    <a:pt x="123" y="62"/>
                  </a:lnTo>
                  <a:lnTo>
                    <a:pt x="119" y="86"/>
                  </a:lnTo>
                  <a:lnTo>
                    <a:pt x="105" y="105"/>
                  </a:lnTo>
                  <a:lnTo>
                    <a:pt x="86" y="119"/>
                  </a:lnTo>
                  <a:lnTo>
                    <a:pt x="62" y="124"/>
                  </a:lnTo>
                  <a:lnTo>
                    <a:pt x="38" y="119"/>
                  </a:lnTo>
                  <a:lnTo>
                    <a:pt x="19" y="105"/>
                  </a:lnTo>
                  <a:lnTo>
                    <a:pt x="5" y="86"/>
                  </a:lnTo>
                  <a:lnTo>
                    <a:pt x="0" y="62"/>
                  </a:lnTo>
                  <a:lnTo>
                    <a:pt x="5" y="38"/>
                  </a:lnTo>
                  <a:lnTo>
                    <a:pt x="19" y="19"/>
                  </a:lnTo>
                  <a:lnTo>
                    <a:pt x="38" y="5"/>
                  </a:lnTo>
                  <a:lnTo>
                    <a:pt x="6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72" name="Google Shape;472;p3"/>
          <p:cNvGrpSpPr/>
          <p:nvPr/>
        </p:nvGrpSpPr>
        <p:grpSpPr>
          <a:xfrm>
            <a:off x="4360362" y="2817684"/>
            <a:ext cx="1250567" cy="971357"/>
            <a:chOff x="14341475" y="3579813"/>
            <a:chExt cx="868363" cy="671513"/>
          </a:xfrm>
        </p:grpSpPr>
        <p:sp>
          <p:nvSpPr>
            <p:cNvPr id="473" name="Google Shape;473;p3"/>
            <p:cNvSpPr/>
            <p:nvPr/>
          </p:nvSpPr>
          <p:spPr>
            <a:xfrm>
              <a:off x="14657388" y="3671888"/>
              <a:ext cx="234950" cy="333375"/>
            </a:xfrm>
            <a:custGeom>
              <a:avLst/>
              <a:gdLst/>
              <a:ahLst/>
              <a:cxnLst/>
              <a:rect l="l" t="t" r="r" b="b"/>
              <a:pathLst>
                <a:path w="295" h="420" extrusionOk="0">
                  <a:moveTo>
                    <a:pt x="147" y="249"/>
                  </a:moveTo>
                  <a:lnTo>
                    <a:pt x="140" y="251"/>
                  </a:lnTo>
                  <a:lnTo>
                    <a:pt x="135" y="253"/>
                  </a:lnTo>
                  <a:lnTo>
                    <a:pt x="130" y="256"/>
                  </a:lnTo>
                  <a:lnTo>
                    <a:pt x="124" y="263"/>
                  </a:lnTo>
                  <a:lnTo>
                    <a:pt x="123" y="268"/>
                  </a:lnTo>
                  <a:lnTo>
                    <a:pt x="121" y="275"/>
                  </a:lnTo>
                  <a:lnTo>
                    <a:pt x="123" y="282"/>
                  </a:lnTo>
                  <a:lnTo>
                    <a:pt x="124" y="289"/>
                  </a:lnTo>
                  <a:lnTo>
                    <a:pt x="130" y="294"/>
                  </a:lnTo>
                  <a:lnTo>
                    <a:pt x="135" y="299"/>
                  </a:lnTo>
                  <a:lnTo>
                    <a:pt x="123" y="332"/>
                  </a:lnTo>
                  <a:lnTo>
                    <a:pt x="123" y="339"/>
                  </a:lnTo>
                  <a:lnTo>
                    <a:pt x="123" y="344"/>
                  </a:lnTo>
                  <a:lnTo>
                    <a:pt x="124" y="349"/>
                  </a:lnTo>
                  <a:lnTo>
                    <a:pt x="126" y="351"/>
                  </a:lnTo>
                  <a:lnTo>
                    <a:pt x="131" y="353"/>
                  </a:lnTo>
                  <a:lnTo>
                    <a:pt x="164" y="353"/>
                  </a:lnTo>
                  <a:lnTo>
                    <a:pt x="169" y="351"/>
                  </a:lnTo>
                  <a:lnTo>
                    <a:pt x="171" y="349"/>
                  </a:lnTo>
                  <a:lnTo>
                    <a:pt x="173" y="344"/>
                  </a:lnTo>
                  <a:lnTo>
                    <a:pt x="173" y="339"/>
                  </a:lnTo>
                  <a:lnTo>
                    <a:pt x="171" y="332"/>
                  </a:lnTo>
                  <a:lnTo>
                    <a:pt x="161" y="299"/>
                  </a:lnTo>
                  <a:lnTo>
                    <a:pt x="166" y="294"/>
                  </a:lnTo>
                  <a:lnTo>
                    <a:pt x="169" y="289"/>
                  </a:lnTo>
                  <a:lnTo>
                    <a:pt x="173" y="282"/>
                  </a:lnTo>
                  <a:lnTo>
                    <a:pt x="173" y="275"/>
                  </a:lnTo>
                  <a:lnTo>
                    <a:pt x="173" y="268"/>
                  </a:lnTo>
                  <a:lnTo>
                    <a:pt x="169" y="263"/>
                  </a:lnTo>
                  <a:lnTo>
                    <a:pt x="166" y="256"/>
                  </a:lnTo>
                  <a:lnTo>
                    <a:pt x="161" y="253"/>
                  </a:lnTo>
                  <a:lnTo>
                    <a:pt x="154" y="251"/>
                  </a:lnTo>
                  <a:lnTo>
                    <a:pt x="147" y="249"/>
                  </a:lnTo>
                  <a:close/>
                  <a:moveTo>
                    <a:pt x="149" y="42"/>
                  </a:moveTo>
                  <a:lnTo>
                    <a:pt x="128" y="45"/>
                  </a:lnTo>
                  <a:lnTo>
                    <a:pt x="111" y="56"/>
                  </a:lnTo>
                  <a:lnTo>
                    <a:pt x="95" y="73"/>
                  </a:lnTo>
                  <a:lnTo>
                    <a:pt x="86" y="95"/>
                  </a:lnTo>
                  <a:lnTo>
                    <a:pt x="83" y="119"/>
                  </a:lnTo>
                  <a:lnTo>
                    <a:pt x="83" y="166"/>
                  </a:lnTo>
                  <a:lnTo>
                    <a:pt x="214" y="166"/>
                  </a:lnTo>
                  <a:lnTo>
                    <a:pt x="214" y="119"/>
                  </a:lnTo>
                  <a:lnTo>
                    <a:pt x="211" y="95"/>
                  </a:lnTo>
                  <a:lnTo>
                    <a:pt x="202" y="73"/>
                  </a:lnTo>
                  <a:lnTo>
                    <a:pt x="187" y="56"/>
                  </a:lnTo>
                  <a:lnTo>
                    <a:pt x="169" y="45"/>
                  </a:lnTo>
                  <a:lnTo>
                    <a:pt x="149" y="42"/>
                  </a:lnTo>
                  <a:close/>
                  <a:moveTo>
                    <a:pt x="149" y="0"/>
                  </a:moveTo>
                  <a:lnTo>
                    <a:pt x="176" y="4"/>
                  </a:lnTo>
                  <a:lnTo>
                    <a:pt x="202" y="16"/>
                  </a:lnTo>
                  <a:lnTo>
                    <a:pt x="225" y="35"/>
                  </a:lnTo>
                  <a:lnTo>
                    <a:pt x="242" y="59"/>
                  </a:lnTo>
                  <a:lnTo>
                    <a:pt x="252" y="88"/>
                  </a:lnTo>
                  <a:lnTo>
                    <a:pt x="256" y="119"/>
                  </a:lnTo>
                  <a:lnTo>
                    <a:pt x="256" y="166"/>
                  </a:lnTo>
                  <a:lnTo>
                    <a:pt x="273" y="166"/>
                  </a:lnTo>
                  <a:lnTo>
                    <a:pt x="280" y="168"/>
                  </a:lnTo>
                  <a:lnTo>
                    <a:pt x="287" y="171"/>
                  </a:lnTo>
                  <a:lnTo>
                    <a:pt x="292" y="176"/>
                  </a:lnTo>
                  <a:lnTo>
                    <a:pt x="294" y="182"/>
                  </a:lnTo>
                  <a:lnTo>
                    <a:pt x="295" y="190"/>
                  </a:lnTo>
                  <a:lnTo>
                    <a:pt x="295" y="394"/>
                  </a:lnTo>
                  <a:lnTo>
                    <a:pt x="295" y="401"/>
                  </a:lnTo>
                  <a:lnTo>
                    <a:pt x="292" y="408"/>
                  </a:lnTo>
                  <a:lnTo>
                    <a:pt x="289" y="413"/>
                  </a:lnTo>
                  <a:lnTo>
                    <a:pt x="285" y="417"/>
                  </a:lnTo>
                  <a:lnTo>
                    <a:pt x="278" y="418"/>
                  </a:lnTo>
                  <a:lnTo>
                    <a:pt x="273" y="420"/>
                  </a:lnTo>
                  <a:lnTo>
                    <a:pt x="22" y="420"/>
                  </a:lnTo>
                  <a:lnTo>
                    <a:pt x="17" y="418"/>
                  </a:lnTo>
                  <a:lnTo>
                    <a:pt x="10" y="417"/>
                  </a:lnTo>
                  <a:lnTo>
                    <a:pt x="7" y="413"/>
                  </a:lnTo>
                  <a:lnTo>
                    <a:pt x="3" y="408"/>
                  </a:lnTo>
                  <a:lnTo>
                    <a:pt x="0" y="401"/>
                  </a:lnTo>
                  <a:lnTo>
                    <a:pt x="0" y="394"/>
                  </a:lnTo>
                  <a:lnTo>
                    <a:pt x="0" y="190"/>
                  </a:lnTo>
                  <a:lnTo>
                    <a:pt x="2" y="182"/>
                  </a:lnTo>
                  <a:lnTo>
                    <a:pt x="3" y="176"/>
                  </a:lnTo>
                  <a:lnTo>
                    <a:pt x="9" y="171"/>
                  </a:lnTo>
                  <a:lnTo>
                    <a:pt x="16" y="168"/>
                  </a:lnTo>
                  <a:lnTo>
                    <a:pt x="22" y="166"/>
                  </a:lnTo>
                  <a:lnTo>
                    <a:pt x="41" y="166"/>
                  </a:lnTo>
                  <a:lnTo>
                    <a:pt x="41" y="119"/>
                  </a:lnTo>
                  <a:lnTo>
                    <a:pt x="45" y="88"/>
                  </a:lnTo>
                  <a:lnTo>
                    <a:pt x="55" y="59"/>
                  </a:lnTo>
                  <a:lnTo>
                    <a:pt x="73" y="35"/>
                  </a:lnTo>
                  <a:lnTo>
                    <a:pt x="95" y="16"/>
                  </a:lnTo>
                  <a:lnTo>
                    <a:pt x="121" y="4"/>
                  </a:lnTo>
                  <a:lnTo>
                    <a:pt x="149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4" name="Google Shape;474;p3"/>
            <p:cNvSpPr/>
            <p:nvPr/>
          </p:nvSpPr>
          <p:spPr>
            <a:xfrm>
              <a:off x="14341475" y="4154488"/>
              <a:ext cx="868363" cy="96838"/>
            </a:xfrm>
            <a:custGeom>
              <a:avLst/>
              <a:gdLst/>
              <a:ahLst/>
              <a:cxnLst/>
              <a:rect l="l" t="t" r="r" b="b"/>
              <a:pathLst>
                <a:path w="1093" h="123" extrusionOk="0">
                  <a:moveTo>
                    <a:pt x="114" y="32"/>
                  </a:moveTo>
                  <a:lnTo>
                    <a:pt x="114" y="61"/>
                  </a:lnTo>
                  <a:lnTo>
                    <a:pt x="210" y="61"/>
                  </a:lnTo>
                  <a:lnTo>
                    <a:pt x="210" y="32"/>
                  </a:lnTo>
                  <a:lnTo>
                    <a:pt x="114" y="32"/>
                  </a:lnTo>
                  <a:close/>
                  <a:moveTo>
                    <a:pt x="976" y="28"/>
                  </a:moveTo>
                  <a:lnTo>
                    <a:pt x="976" y="68"/>
                  </a:lnTo>
                  <a:lnTo>
                    <a:pt x="1016" y="68"/>
                  </a:lnTo>
                  <a:lnTo>
                    <a:pt x="1016" y="28"/>
                  </a:lnTo>
                  <a:lnTo>
                    <a:pt x="976" y="28"/>
                  </a:lnTo>
                  <a:close/>
                  <a:moveTo>
                    <a:pt x="914" y="28"/>
                  </a:moveTo>
                  <a:lnTo>
                    <a:pt x="914" y="68"/>
                  </a:lnTo>
                  <a:lnTo>
                    <a:pt x="953" y="68"/>
                  </a:lnTo>
                  <a:lnTo>
                    <a:pt x="953" y="28"/>
                  </a:lnTo>
                  <a:lnTo>
                    <a:pt x="914" y="28"/>
                  </a:lnTo>
                  <a:close/>
                  <a:moveTo>
                    <a:pt x="851" y="28"/>
                  </a:moveTo>
                  <a:lnTo>
                    <a:pt x="851" y="68"/>
                  </a:lnTo>
                  <a:lnTo>
                    <a:pt x="891" y="68"/>
                  </a:lnTo>
                  <a:lnTo>
                    <a:pt x="891" y="28"/>
                  </a:lnTo>
                  <a:lnTo>
                    <a:pt x="851" y="28"/>
                  </a:lnTo>
                  <a:close/>
                  <a:moveTo>
                    <a:pt x="0" y="0"/>
                  </a:moveTo>
                  <a:lnTo>
                    <a:pt x="425" y="0"/>
                  </a:lnTo>
                  <a:lnTo>
                    <a:pt x="425" y="13"/>
                  </a:lnTo>
                  <a:lnTo>
                    <a:pt x="426" y="26"/>
                  </a:lnTo>
                  <a:lnTo>
                    <a:pt x="430" y="39"/>
                  </a:lnTo>
                  <a:lnTo>
                    <a:pt x="435" y="42"/>
                  </a:lnTo>
                  <a:lnTo>
                    <a:pt x="654" y="42"/>
                  </a:lnTo>
                  <a:lnTo>
                    <a:pt x="663" y="39"/>
                  </a:lnTo>
                  <a:lnTo>
                    <a:pt x="668" y="26"/>
                  </a:lnTo>
                  <a:lnTo>
                    <a:pt x="672" y="13"/>
                  </a:lnTo>
                  <a:lnTo>
                    <a:pt x="672" y="0"/>
                  </a:lnTo>
                  <a:lnTo>
                    <a:pt x="1093" y="0"/>
                  </a:lnTo>
                  <a:lnTo>
                    <a:pt x="1093" y="66"/>
                  </a:lnTo>
                  <a:lnTo>
                    <a:pt x="1088" y="87"/>
                  </a:lnTo>
                  <a:lnTo>
                    <a:pt x="1074" y="106"/>
                  </a:lnTo>
                  <a:lnTo>
                    <a:pt x="1054" y="118"/>
                  </a:lnTo>
                  <a:lnTo>
                    <a:pt x="1028" y="123"/>
                  </a:lnTo>
                  <a:lnTo>
                    <a:pt x="62" y="123"/>
                  </a:lnTo>
                  <a:lnTo>
                    <a:pt x="36" y="118"/>
                  </a:lnTo>
                  <a:lnTo>
                    <a:pt x="17" y="106"/>
                  </a:lnTo>
                  <a:lnTo>
                    <a:pt x="5" y="87"/>
                  </a:lnTo>
                  <a:lnTo>
                    <a:pt x="0" y="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5" name="Google Shape;475;p3"/>
            <p:cNvSpPr/>
            <p:nvPr/>
          </p:nvSpPr>
          <p:spPr>
            <a:xfrm>
              <a:off x="14360525" y="3579813"/>
              <a:ext cx="830263" cy="550863"/>
            </a:xfrm>
            <a:custGeom>
              <a:avLst/>
              <a:gdLst/>
              <a:ahLst/>
              <a:cxnLst/>
              <a:rect l="l" t="t" r="r" b="b"/>
              <a:pathLst>
                <a:path w="1045" h="695" extrusionOk="0">
                  <a:moveTo>
                    <a:pt x="60" y="78"/>
                  </a:moveTo>
                  <a:lnTo>
                    <a:pt x="60" y="617"/>
                  </a:lnTo>
                  <a:lnTo>
                    <a:pt x="983" y="617"/>
                  </a:lnTo>
                  <a:lnTo>
                    <a:pt x="983" y="78"/>
                  </a:lnTo>
                  <a:lnTo>
                    <a:pt x="60" y="78"/>
                  </a:lnTo>
                  <a:close/>
                  <a:moveTo>
                    <a:pt x="53" y="0"/>
                  </a:moveTo>
                  <a:lnTo>
                    <a:pt x="988" y="0"/>
                  </a:lnTo>
                  <a:lnTo>
                    <a:pt x="1011" y="6"/>
                  </a:lnTo>
                  <a:lnTo>
                    <a:pt x="1028" y="16"/>
                  </a:lnTo>
                  <a:lnTo>
                    <a:pt x="1040" y="35"/>
                  </a:lnTo>
                  <a:lnTo>
                    <a:pt x="1045" y="57"/>
                  </a:lnTo>
                  <a:lnTo>
                    <a:pt x="1045" y="688"/>
                  </a:lnTo>
                  <a:lnTo>
                    <a:pt x="1045" y="690"/>
                  </a:lnTo>
                  <a:lnTo>
                    <a:pt x="1043" y="693"/>
                  </a:lnTo>
                  <a:lnTo>
                    <a:pt x="1042" y="695"/>
                  </a:lnTo>
                  <a:lnTo>
                    <a:pt x="0" y="695"/>
                  </a:lnTo>
                  <a:lnTo>
                    <a:pt x="0" y="692"/>
                  </a:lnTo>
                  <a:lnTo>
                    <a:pt x="0" y="688"/>
                  </a:lnTo>
                  <a:lnTo>
                    <a:pt x="0" y="57"/>
                  </a:lnTo>
                  <a:lnTo>
                    <a:pt x="3" y="35"/>
                  </a:lnTo>
                  <a:lnTo>
                    <a:pt x="15" y="16"/>
                  </a:lnTo>
                  <a:lnTo>
                    <a:pt x="33" y="6"/>
                  </a:lnTo>
                  <a:lnTo>
                    <a:pt x="5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76" name="Google Shape;476;p3"/>
          <p:cNvSpPr txBox="1"/>
          <p:nvPr/>
        </p:nvSpPr>
        <p:spPr>
          <a:xfrm>
            <a:off x="6941943" y="2004169"/>
            <a:ext cx="1461510" cy="7386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Inter"/>
              <a:buNone/>
            </a:pPr>
            <a:r>
              <a:rPr lang="en-US" sz="2400" b="1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rPr>
              <a:t>Advanced threats</a:t>
            </a:r>
            <a:endParaRPr/>
          </a:p>
        </p:txBody>
      </p:sp>
      <p:sp>
        <p:nvSpPr>
          <p:cNvPr id="477" name="Google Shape;477;p3"/>
          <p:cNvSpPr/>
          <p:nvPr/>
        </p:nvSpPr>
        <p:spPr>
          <a:xfrm>
            <a:off x="7058626" y="2834136"/>
            <a:ext cx="1228145" cy="938453"/>
          </a:xfrm>
          <a:custGeom>
            <a:avLst/>
            <a:gdLst/>
            <a:ahLst/>
            <a:cxnLst/>
            <a:rect l="l" t="t" r="r" b="b"/>
            <a:pathLst>
              <a:path w="912813" h="835025" extrusionOk="0">
                <a:moveTo>
                  <a:pt x="725488" y="331787"/>
                </a:moveTo>
                <a:lnTo>
                  <a:pt x="727075" y="333375"/>
                </a:lnTo>
                <a:lnTo>
                  <a:pt x="785813" y="363537"/>
                </a:lnTo>
                <a:lnTo>
                  <a:pt x="842963" y="398462"/>
                </a:lnTo>
                <a:lnTo>
                  <a:pt x="898525" y="439737"/>
                </a:lnTo>
                <a:lnTo>
                  <a:pt x="911225" y="455612"/>
                </a:lnTo>
                <a:lnTo>
                  <a:pt x="912813" y="474662"/>
                </a:lnTo>
                <a:lnTo>
                  <a:pt x="903288" y="493712"/>
                </a:lnTo>
                <a:lnTo>
                  <a:pt x="896938" y="498475"/>
                </a:lnTo>
                <a:lnTo>
                  <a:pt x="889001" y="503237"/>
                </a:lnTo>
                <a:lnTo>
                  <a:pt x="882651" y="504825"/>
                </a:lnTo>
                <a:lnTo>
                  <a:pt x="873125" y="506412"/>
                </a:lnTo>
                <a:lnTo>
                  <a:pt x="866775" y="504825"/>
                </a:lnTo>
                <a:lnTo>
                  <a:pt x="857250" y="503237"/>
                </a:lnTo>
                <a:lnTo>
                  <a:pt x="850900" y="498475"/>
                </a:lnTo>
                <a:lnTo>
                  <a:pt x="796925" y="458787"/>
                </a:lnTo>
                <a:lnTo>
                  <a:pt x="741363" y="423862"/>
                </a:lnTo>
                <a:lnTo>
                  <a:pt x="741363" y="442912"/>
                </a:lnTo>
                <a:lnTo>
                  <a:pt x="739775" y="493712"/>
                </a:lnTo>
                <a:lnTo>
                  <a:pt x="727075" y="544512"/>
                </a:lnTo>
                <a:lnTo>
                  <a:pt x="714375" y="590550"/>
                </a:lnTo>
                <a:lnTo>
                  <a:pt x="752475" y="631825"/>
                </a:lnTo>
                <a:lnTo>
                  <a:pt x="787400" y="677863"/>
                </a:lnTo>
                <a:lnTo>
                  <a:pt x="815975" y="731838"/>
                </a:lnTo>
                <a:lnTo>
                  <a:pt x="833438" y="788988"/>
                </a:lnTo>
                <a:lnTo>
                  <a:pt x="833438" y="808038"/>
                </a:lnTo>
                <a:lnTo>
                  <a:pt x="825500" y="823913"/>
                </a:lnTo>
                <a:lnTo>
                  <a:pt x="808038" y="835025"/>
                </a:lnTo>
                <a:lnTo>
                  <a:pt x="796925" y="835025"/>
                </a:lnTo>
                <a:lnTo>
                  <a:pt x="787400" y="835025"/>
                </a:lnTo>
                <a:lnTo>
                  <a:pt x="777875" y="831850"/>
                </a:lnTo>
                <a:lnTo>
                  <a:pt x="771525" y="823913"/>
                </a:lnTo>
                <a:lnTo>
                  <a:pt x="765175" y="817563"/>
                </a:lnTo>
                <a:lnTo>
                  <a:pt x="762000" y="808038"/>
                </a:lnTo>
                <a:lnTo>
                  <a:pt x="741363" y="752475"/>
                </a:lnTo>
                <a:lnTo>
                  <a:pt x="714375" y="703263"/>
                </a:lnTo>
                <a:lnTo>
                  <a:pt x="676275" y="660400"/>
                </a:lnTo>
                <a:lnTo>
                  <a:pt x="642938" y="701675"/>
                </a:lnTo>
                <a:lnTo>
                  <a:pt x="603250" y="736600"/>
                </a:lnTo>
                <a:lnTo>
                  <a:pt x="557213" y="763588"/>
                </a:lnTo>
                <a:lnTo>
                  <a:pt x="508000" y="779463"/>
                </a:lnTo>
                <a:lnTo>
                  <a:pt x="455613" y="784225"/>
                </a:lnTo>
                <a:lnTo>
                  <a:pt x="404813" y="779463"/>
                </a:lnTo>
                <a:lnTo>
                  <a:pt x="355600" y="763588"/>
                </a:lnTo>
                <a:lnTo>
                  <a:pt x="309563" y="736600"/>
                </a:lnTo>
                <a:lnTo>
                  <a:pt x="269875" y="701675"/>
                </a:lnTo>
                <a:lnTo>
                  <a:pt x="234950" y="660400"/>
                </a:lnTo>
                <a:lnTo>
                  <a:pt x="198438" y="701675"/>
                </a:lnTo>
                <a:lnTo>
                  <a:pt x="168275" y="752475"/>
                </a:lnTo>
                <a:lnTo>
                  <a:pt x="149225" y="808038"/>
                </a:lnTo>
                <a:lnTo>
                  <a:pt x="141288" y="823913"/>
                </a:lnTo>
                <a:lnTo>
                  <a:pt x="123825" y="833438"/>
                </a:lnTo>
                <a:lnTo>
                  <a:pt x="103188" y="835025"/>
                </a:lnTo>
                <a:lnTo>
                  <a:pt x="85725" y="823913"/>
                </a:lnTo>
                <a:lnTo>
                  <a:pt x="76200" y="808038"/>
                </a:lnTo>
                <a:lnTo>
                  <a:pt x="76200" y="788988"/>
                </a:lnTo>
                <a:lnTo>
                  <a:pt x="93663" y="731838"/>
                </a:lnTo>
                <a:lnTo>
                  <a:pt x="122238" y="677863"/>
                </a:lnTo>
                <a:lnTo>
                  <a:pt x="157163" y="631825"/>
                </a:lnTo>
                <a:lnTo>
                  <a:pt x="198438" y="590550"/>
                </a:lnTo>
                <a:lnTo>
                  <a:pt x="182563" y="544512"/>
                </a:lnTo>
                <a:lnTo>
                  <a:pt x="173038" y="493712"/>
                </a:lnTo>
                <a:lnTo>
                  <a:pt x="169863" y="442912"/>
                </a:lnTo>
                <a:lnTo>
                  <a:pt x="169863" y="423862"/>
                </a:lnTo>
                <a:lnTo>
                  <a:pt x="115888" y="458787"/>
                </a:lnTo>
                <a:lnTo>
                  <a:pt x="61913" y="498475"/>
                </a:lnTo>
                <a:lnTo>
                  <a:pt x="42863" y="506412"/>
                </a:lnTo>
                <a:lnTo>
                  <a:pt x="22225" y="504825"/>
                </a:lnTo>
                <a:lnTo>
                  <a:pt x="6350" y="493712"/>
                </a:lnTo>
                <a:lnTo>
                  <a:pt x="0" y="474662"/>
                </a:lnTo>
                <a:lnTo>
                  <a:pt x="1588" y="455612"/>
                </a:lnTo>
                <a:lnTo>
                  <a:pt x="11113" y="439737"/>
                </a:lnTo>
                <a:lnTo>
                  <a:pt x="66675" y="398462"/>
                </a:lnTo>
                <a:lnTo>
                  <a:pt x="123825" y="361950"/>
                </a:lnTo>
                <a:lnTo>
                  <a:pt x="184150" y="333375"/>
                </a:lnTo>
                <a:lnTo>
                  <a:pt x="247650" y="368300"/>
                </a:lnTo>
                <a:lnTo>
                  <a:pt x="311150" y="396875"/>
                </a:lnTo>
                <a:lnTo>
                  <a:pt x="381000" y="412750"/>
                </a:lnTo>
                <a:lnTo>
                  <a:pt x="455613" y="419100"/>
                </a:lnTo>
                <a:lnTo>
                  <a:pt x="528638" y="412750"/>
                </a:lnTo>
                <a:lnTo>
                  <a:pt x="600075" y="396875"/>
                </a:lnTo>
                <a:lnTo>
                  <a:pt x="665163" y="368300"/>
                </a:lnTo>
                <a:close/>
                <a:moveTo>
                  <a:pt x="103188" y="0"/>
                </a:moveTo>
                <a:lnTo>
                  <a:pt x="123825" y="0"/>
                </a:lnTo>
                <a:lnTo>
                  <a:pt x="141288" y="12700"/>
                </a:lnTo>
                <a:lnTo>
                  <a:pt x="149225" y="28575"/>
                </a:lnTo>
                <a:lnTo>
                  <a:pt x="166688" y="76200"/>
                </a:lnTo>
                <a:lnTo>
                  <a:pt x="192088" y="123825"/>
                </a:lnTo>
                <a:lnTo>
                  <a:pt x="222250" y="161925"/>
                </a:lnTo>
                <a:lnTo>
                  <a:pt x="255588" y="196850"/>
                </a:lnTo>
                <a:lnTo>
                  <a:pt x="300038" y="155575"/>
                </a:lnTo>
                <a:lnTo>
                  <a:pt x="346075" y="125412"/>
                </a:lnTo>
                <a:lnTo>
                  <a:pt x="400050" y="106362"/>
                </a:lnTo>
                <a:lnTo>
                  <a:pt x="455613" y="100012"/>
                </a:lnTo>
                <a:lnTo>
                  <a:pt x="512763" y="106362"/>
                </a:lnTo>
                <a:lnTo>
                  <a:pt x="566738" y="125412"/>
                </a:lnTo>
                <a:lnTo>
                  <a:pt x="612775" y="155575"/>
                </a:lnTo>
                <a:lnTo>
                  <a:pt x="654050" y="195262"/>
                </a:lnTo>
                <a:lnTo>
                  <a:pt x="690563" y="161925"/>
                </a:lnTo>
                <a:lnTo>
                  <a:pt x="720725" y="120650"/>
                </a:lnTo>
                <a:lnTo>
                  <a:pt x="744538" y="76200"/>
                </a:lnTo>
                <a:lnTo>
                  <a:pt x="762001" y="28575"/>
                </a:lnTo>
                <a:lnTo>
                  <a:pt x="771525" y="12700"/>
                </a:lnTo>
                <a:lnTo>
                  <a:pt x="787401" y="0"/>
                </a:lnTo>
                <a:lnTo>
                  <a:pt x="808038" y="0"/>
                </a:lnTo>
                <a:lnTo>
                  <a:pt x="825501" y="9525"/>
                </a:lnTo>
                <a:lnTo>
                  <a:pt x="833438" y="28575"/>
                </a:lnTo>
                <a:lnTo>
                  <a:pt x="833438" y="46037"/>
                </a:lnTo>
                <a:lnTo>
                  <a:pt x="812801" y="109537"/>
                </a:lnTo>
                <a:lnTo>
                  <a:pt x="782638" y="166687"/>
                </a:lnTo>
                <a:lnTo>
                  <a:pt x="744538" y="217487"/>
                </a:lnTo>
                <a:lnTo>
                  <a:pt x="695325" y="260350"/>
                </a:lnTo>
                <a:lnTo>
                  <a:pt x="642938" y="293687"/>
                </a:lnTo>
                <a:lnTo>
                  <a:pt x="584200" y="322262"/>
                </a:lnTo>
                <a:lnTo>
                  <a:pt x="522288" y="338138"/>
                </a:lnTo>
                <a:lnTo>
                  <a:pt x="455613" y="342900"/>
                </a:lnTo>
                <a:lnTo>
                  <a:pt x="390525" y="338138"/>
                </a:lnTo>
                <a:lnTo>
                  <a:pt x="327025" y="322262"/>
                </a:lnTo>
                <a:lnTo>
                  <a:pt x="268288" y="293687"/>
                </a:lnTo>
                <a:lnTo>
                  <a:pt x="214313" y="260350"/>
                </a:lnTo>
                <a:lnTo>
                  <a:pt x="168275" y="217487"/>
                </a:lnTo>
                <a:lnTo>
                  <a:pt x="128588" y="166687"/>
                </a:lnTo>
                <a:lnTo>
                  <a:pt x="96838" y="109537"/>
                </a:lnTo>
                <a:lnTo>
                  <a:pt x="76200" y="46037"/>
                </a:lnTo>
                <a:lnTo>
                  <a:pt x="76200" y="28575"/>
                </a:lnTo>
                <a:lnTo>
                  <a:pt x="85725" y="9525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FFC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8" name="Google Shape;478;p3"/>
          <p:cNvSpPr txBox="1"/>
          <p:nvPr/>
        </p:nvSpPr>
        <p:spPr>
          <a:xfrm>
            <a:off x="1439119" y="1132274"/>
            <a:ext cx="9863616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i="0" u="none" strike="noStrike" cap="none">
                <a:solidFill>
                  <a:srgbClr val="1F6EF6"/>
                </a:solidFill>
                <a:latin typeface="Inter"/>
                <a:ea typeface="Inter"/>
                <a:cs typeface="Inter"/>
                <a:sym typeface="Inter"/>
              </a:rPr>
              <a:t>Detect and respond is insufficient!</a:t>
            </a:r>
            <a:endParaRPr sz="3200">
              <a:solidFill>
                <a:srgbClr val="1F6EF6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3" name="Google Shape;483;p4"/>
          <p:cNvSpPr txBox="1">
            <a:spLocks noGrp="1"/>
          </p:cNvSpPr>
          <p:nvPr>
            <p:ph type="title"/>
          </p:nvPr>
        </p:nvSpPr>
        <p:spPr>
          <a:xfrm>
            <a:off x="760412" y="442528"/>
            <a:ext cx="10668001" cy="4185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None/>
            </a:pPr>
            <a:r>
              <a:rPr lang="en-US"/>
              <a:t>ThinkShield Data Defense Difference -  Always PROTECTED </a:t>
            </a:r>
            <a:endParaRPr/>
          </a:p>
        </p:txBody>
      </p:sp>
      <p:sp>
        <p:nvSpPr>
          <p:cNvPr id="484" name="Google Shape;484;p4"/>
          <p:cNvSpPr txBox="1">
            <a:spLocks noGrp="1"/>
          </p:cNvSpPr>
          <p:nvPr>
            <p:ph type="sldNum" idx="12"/>
          </p:nvPr>
        </p:nvSpPr>
        <p:spPr>
          <a:xfrm>
            <a:off x="11669529" y="6400800"/>
            <a:ext cx="438912" cy="1554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4</a:t>
            </a:fld>
            <a:endParaRPr/>
          </a:p>
        </p:txBody>
      </p:sp>
      <p:sp>
        <p:nvSpPr>
          <p:cNvPr id="485" name="Google Shape;485;p4"/>
          <p:cNvSpPr txBox="1"/>
          <p:nvPr/>
        </p:nvSpPr>
        <p:spPr>
          <a:xfrm>
            <a:off x="1087567" y="1160581"/>
            <a:ext cx="9863616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i="0" u="none" strike="noStrike" cap="none">
                <a:solidFill>
                  <a:srgbClr val="1F6EF6"/>
                </a:solidFill>
                <a:latin typeface="Inter"/>
                <a:ea typeface="Inter"/>
                <a:cs typeface="Inter"/>
                <a:sym typeface="Inter"/>
              </a:rPr>
              <a:t>Layered PROTECTION for what matters - the DATA</a:t>
            </a:r>
            <a:endParaRPr sz="2800">
              <a:solidFill>
                <a:srgbClr val="1F6EF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6" name="Google Shape;486;p4"/>
          <p:cNvSpPr txBox="1"/>
          <p:nvPr/>
        </p:nvSpPr>
        <p:spPr>
          <a:xfrm>
            <a:off x="3148553" y="2245714"/>
            <a:ext cx="2620651" cy="5098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en-US" sz="2000" b="1" u="none" strike="noStrike" cap="none">
                <a:solidFill>
                  <a:srgbClr val="1E0113"/>
                </a:solidFill>
                <a:latin typeface="Arial"/>
                <a:ea typeface="Arial"/>
                <a:cs typeface="Arial"/>
                <a:sym typeface="Arial"/>
              </a:rPr>
              <a:t>PROTECTS against all forms of attacks</a:t>
            </a:r>
            <a:endParaRPr sz="2000">
              <a:solidFill>
                <a:srgbClr val="1E0113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7" name="Google Shape;487;p4"/>
          <p:cNvSpPr/>
          <p:nvPr/>
        </p:nvSpPr>
        <p:spPr>
          <a:xfrm>
            <a:off x="741556" y="1902408"/>
            <a:ext cx="2388141" cy="3466872"/>
          </a:xfrm>
          <a:prstGeom prst="roundRect">
            <a:avLst>
              <a:gd name="adj" fmla="val 10218"/>
            </a:avLst>
          </a:prstGeom>
          <a:solidFill>
            <a:srgbClr val="FFFFFF"/>
          </a:solidFill>
          <a:ln w="28575" cap="flat" cmpd="sng">
            <a:solidFill>
              <a:srgbClr val="00B0F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76175" tIns="0" rIns="76175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1" i="0" u="none" strike="noStrike" cap="none">
              <a:solidFill>
                <a:srgbClr val="00B7B8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488" name="Google Shape;488;p4"/>
          <p:cNvSpPr/>
          <p:nvPr/>
        </p:nvSpPr>
        <p:spPr>
          <a:xfrm>
            <a:off x="3495742" y="1902408"/>
            <a:ext cx="2388141" cy="3466872"/>
          </a:xfrm>
          <a:prstGeom prst="roundRect">
            <a:avLst>
              <a:gd name="adj" fmla="val 10218"/>
            </a:avLst>
          </a:prstGeom>
          <a:solidFill>
            <a:srgbClr val="FFFFFF"/>
          </a:solidFill>
          <a:ln w="28575" cap="flat" cmpd="sng">
            <a:solidFill>
              <a:srgbClr val="00B0F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76175" tIns="0" rIns="76175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1" i="0" u="none" strike="noStrike" cap="none">
              <a:solidFill>
                <a:srgbClr val="00B7B8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489" name="Google Shape;489;p4"/>
          <p:cNvSpPr/>
          <p:nvPr/>
        </p:nvSpPr>
        <p:spPr>
          <a:xfrm>
            <a:off x="6249928" y="1902408"/>
            <a:ext cx="2388141" cy="3466872"/>
          </a:xfrm>
          <a:prstGeom prst="roundRect">
            <a:avLst>
              <a:gd name="adj" fmla="val 10218"/>
            </a:avLst>
          </a:prstGeom>
          <a:solidFill>
            <a:srgbClr val="FFFFFF"/>
          </a:solidFill>
          <a:ln w="28575" cap="flat" cmpd="sng">
            <a:solidFill>
              <a:srgbClr val="00B0F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76175" tIns="0" rIns="76175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1" i="0" u="none" strike="noStrike" cap="none">
              <a:solidFill>
                <a:srgbClr val="00B7B8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490" name="Google Shape;490;p4"/>
          <p:cNvSpPr/>
          <p:nvPr/>
        </p:nvSpPr>
        <p:spPr>
          <a:xfrm>
            <a:off x="9004113" y="1902408"/>
            <a:ext cx="2388141" cy="3466872"/>
          </a:xfrm>
          <a:prstGeom prst="roundRect">
            <a:avLst>
              <a:gd name="adj" fmla="val 10218"/>
            </a:avLst>
          </a:prstGeom>
          <a:solidFill>
            <a:srgbClr val="FFFFFF"/>
          </a:solidFill>
          <a:ln w="28575" cap="flat" cmpd="sng">
            <a:solidFill>
              <a:srgbClr val="00B0F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76175" tIns="0" rIns="76175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1" i="0" u="none" strike="noStrike" cap="none">
              <a:solidFill>
                <a:srgbClr val="00B7B8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491" name="Google Shape;491;p4"/>
          <p:cNvSpPr txBox="1"/>
          <p:nvPr/>
        </p:nvSpPr>
        <p:spPr>
          <a:xfrm>
            <a:off x="804452" y="2022663"/>
            <a:ext cx="2344101" cy="14773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en-US" sz="2400" b="1" u="none" strike="noStrike" cap="none">
                <a:solidFill>
                  <a:srgbClr val="1F6EF6"/>
                </a:solidFill>
                <a:latin typeface="Arial"/>
                <a:ea typeface="Arial"/>
                <a:cs typeface="Arial"/>
                <a:sym typeface="Arial"/>
              </a:rPr>
              <a:t>PROTECTS</a:t>
            </a:r>
            <a:r>
              <a:rPr lang="en-US" sz="2400" b="1" u="none" strike="noStrike" cap="none">
                <a:solidFill>
                  <a:srgbClr val="163076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en-US" sz="2400" b="1">
                <a:solidFill>
                  <a:srgbClr val="E76F21"/>
                </a:solidFill>
                <a:latin typeface="Arial"/>
                <a:ea typeface="Arial"/>
                <a:cs typeface="Arial"/>
                <a:sym typeface="Arial"/>
              </a:rPr>
              <a:t>even when a device is compromised</a:t>
            </a:r>
            <a:endParaRPr sz="2400">
              <a:solidFill>
                <a:srgbClr val="E76F2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2" name="Google Shape;492;p4"/>
          <p:cNvSpPr/>
          <p:nvPr/>
        </p:nvSpPr>
        <p:spPr>
          <a:xfrm>
            <a:off x="994693" y="3680334"/>
            <a:ext cx="1881866" cy="45719"/>
          </a:xfrm>
          <a:prstGeom prst="rect">
            <a:avLst/>
          </a:prstGeom>
          <a:gradFill>
            <a:gsLst>
              <a:gs pos="0">
                <a:srgbClr val="4EADF8"/>
              </a:gs>
              <a:gs pos="100000">
                <a:srgbClr val="003B72"/>
              </a:gs>
            </a:gsLst>
            <a:lin ang="0" scaled="0"/>
          </a:gra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228600" marR="0" lvl="0" indent="-1143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15B8C"/>
              </a:solidFill>
              <a:latin typeface="Manrope"/>
              <a:ea typeface="Manrope"/>
              <a:cs typeface="Manrope"/>
              <a:sym typeface="Manrope"/>
            </a:endParaRPr>
          </a:p>
        </p:txBody>
      </p:sp>
      <p:sp>
        <p:nvSpPr>
          <p:cNvPr id="493" name="Google Shape;493;p4"/>
          <p:cNvSpPr txBox="1"/>
          <p:nvPr/>
        </p:nvSpPr>
        <p:spPr>
          <a:xfrm>
            <a:off x="3568060" y="2022663"/>
            <a:ext cx="2344101" cy="14773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en-US" sz="2400" b="1" u="none" strike="noStrike" cap="none">
                <a:solidFill>
                  <a:srgbClr val="1F6EF6"/>
                </a:solidFill>
                <a:latin typeface="Arial"/>
                <a:ea typeface="Arial"/>
                <a:cs typeface="Arial"/>
                <a:sym typeface="Arial"/>
              </a:rPr>
              <a:t>PROTECTS</a:t>
            </a:r>
            <a:r>
              <a:rPr lang="en-US" sz="2400" b="1" u="none" strike="noStrike" cap="none">
                <a:solidFill>
                  <a:srgbClr val="163076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en-US" sz="2400" b="1" u="none" strike="noStrike" cap="none">
                <a:solidFill>
                  <a:srgbClr val="E76F21"/>
                </a:solidFill>
                <a:latin typeface="Arial"/>
                <a:ea typeface="Arial"/>
                <a:cs typeface="Arial"/>
                <a:sym typeface="Arial"/>
              </a:rPr>
              <a:t>against all forms of attacks</a:t>
            </a:r>
            <a:endParaRPr sz="2400">
              <a:solidFill>
                <a:srgbClr val="E76F2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4" name="Google Shape;494;p4"/>
          <p:cNvSpPr txBox="1"/>
          <p:nvPr/>
        </p:nvSpPr>
        <p:spPr>
          <a:xfrm>
            <a:off x="9118828" y="2022663"/>
            <a:ext cx="2309585" cy="14773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en-US" sz="2400" b="1" u="none" strike="noStrike" cap="none">
                <a:solidFill>
                  <a:srgbClr val="1F6EF6"/>
                </a:solidFill>
                <a:latin typeface="Arial"/>
                <a:ea typeface="Arial"/>
                <a:cs typeface="Arial"/>
                <a:sym typeface="Arial"/>
              </a:rPr>
              <a:t>PROTECTS</a:t>
            </a:r>
            <a:r>
              <a:rPr lang="en-US" sz="2400" b="1" u="none" strike="noStrike" cap="none">
                <a:solidFill>
                  <a:srgbClr val="163076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en-US" sz="2400" b="1">
                <a:solidFill>
                  <a:srgbClr val="E76F21"/>
                </a:solidFill>
                <a:latin typeface="Arial"/>
                <a:ea typeface="Arial"/>
                <a:cs typeface="Arial"/>
                <a:sym typeface="Arial"/>
              </a:rPr>
              <a:t>w</a:t>
            </a:r>
            <a:r>
              <a:rPr lang="en-US" sz="2400" b="1" u="none" strike="noStrike" cap="none">
                <a:solidFill>
                  <a:srgbClr val="E76F21"/>
                </a:solidFill>
                <a:latin typeface="Arial"/>
                <a:ea typeface="Arial"/>
                <a:cs typeface="Arial"/>
                <a:sym typeface="Arial"/>
              </a:rPr>
              <a:t>ithout administrative oversight</a:t>
            </a:r>
            <a:endParaRPr sz="2400">
              <a:solidFill>
                <a:srgbClr val="E76F2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5" name="Google Shape;495;p4"/>
          <p:cNvSpPr txBox="1"/>
          <p:nvPr/>
        </p:nvSpPr>
        <p:spPr>
          <a:xfrm>
            <a:off x="6334820" y="2022663"/>
            <a:ext cx="2303250" cy="14773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en-US" sz="2400" b="1" u="none" strike="noStrike" cap="none">
                <a:solidFill>
                  <a:srgbClr val="1F6EF6"/>
                </a:solidFill>
                <a:latin typeface="Arial"/>
                <a:ea typeface="Arial"/>
                <a:cs typeface="Arial"/>
                <a:sym typeface="Arial"/>
              </a:rPr>
              <a:t>PROTECTS</a:t>
            </a:r>
            <a:r>
              <a:rPr lang="en-US" sz="2400" b="1" u="none" strike="noStrike" cap="none">
                <a:solidFill>
                  <a:srgbClr val="163076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en-US" sz="2400" b="1" u="none" strike="noStrike" cap="none">
                <a:solidFill>
                  <a:srgbClr val="E76F21"/>
                </a:solidFill>
                <a:latin typeface="Arial"/>
                <a:ea typeface="Arial"/>
                <a:cs typeface="Arial"/>
                <a:sym typeface="Arial"/>
              </a:rPr>
              <a:t>with minimal impact to end user</a:t>
            </a:r>
            <a:endParaRPr sz="2400">
              <a:solidFill>
                <a:srgbClr val="E76F2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6" name="Google Shape;496;p4"/>
          <p:cNvSpPr/>
          <p:nvPr/>
        </p:nvSpPr>
        <p:spPr>
          <a:xfrm>
            <a:off x="3807034" y="3658285"/>
            <a:ext cx="1881866" cy="45719"/>
          </a:xfrm>
          <a:prstGeom prst="rect">
            <a:avLst/>
          </a:prstGeom>
          <a:gradFill>
            <a:gsLst>
              <a:gs pos="0">
                <a:srgbClr val="1F6EF6"/>
              </a:gs>
              <a:gs pos="17000">
                <a:srgbClr val="1F6EF6"/>
              </a:gs>
              <a:gs pos="100000">
                <a:srgbClr val="E76F21"/>
              </a:gs>
            </a:gsLst>
            <a:lin ang="0" scaled="0"/>
          </a:gra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228600" marR="0" lvl="0" indent="-76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i="0" u="none" strike="noStrike" cap="none">
              <a:solidFill>
                <a:srgbClr val="015B8C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7" name="Google Shape;497;p4"/>
          <p:cNvSpPr/>
          <p:nvPr/>
        </p:nvSpPr>
        <p:spPr>
          <a:xfrm>
            <a:off x="6505454" y="3658285"/>
            <a:ext cx="1881866" cy="45719"/>
          </a:xfrm>
          <a:prstGeom prst="rect">
            <a:avLst/>
          </a:prstGeom>
          <a:gradFill>
            <a:gsLst>
              <a:gs pos="0">
                <a:srgbClr val="E76F21"/>
              </a:gs>
              <a:gs pos="100000">
                <a:srgbClr val="30BCED"/>
              </a:gs>
            </a:gsLst>
            <a:lin ang="0" scaled="0"/>
          </a:gra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228600" marR="0" lvl="0" indent="-1143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2"/>
              </a:solidFill>
              <a:latin typeface="Manrope"/>
              <a:ea typeface="Manrope"/>
              <a:cs typeface="Manrope"/>
              <a:sym typeface="Manrope"/>
            </a:endParaRPr>
          </a:p>
        </p:txBody>
      </p:sp>
      <p:sp>
        <p:nvSpPr>
          <p:cNvPr id="498" name="Google Shape;498;p4"/>
          <p:cNvSpPr/>
          <p:nvPr/>
        </p:nvSpPr>
        <p:spPr>
          <a:xfrm>
            <a:off x="9304406" y="3677642"/>
            <a:ext cx="1881866" cy="45719"/>
          </a:xfrm>
          <a:prstGeom prst="rect">
            <a:avLst/>
          </a:prstGeom>
          <a:gradFill>
            <a:gsLst>
              <a:gs pos="0">
                <a:srgbClr val="163076"/>
              </a:gs>
              <a:gs pos="50000">
                <a:srgbClr val="E76F21"/>
              </a:gs>
              <a:gs pos="100000">
                <a:srgbClr val="1F6EF6"/>
              </a:gs>
            </a:gsLst>
            <a:lin ang="0" scaled="0"/>
          </a:gra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228600" marR="0" lvl="0" indent="-1143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2"/>
              </a:solidFill>
              <a:latin typeface="Manrope"/>
              <a:ea typeface="Manrope"/>
              <a:cs typeface="Manrope"/>
              <a:sym typeface="Manrope"/>
            </a:endParaRPr>
          </a:p>
        </p:txBody>
      </p:sp>
      <p:sp>
        <p:nvSpPr>
          <p:cNvPr id="499" name="Google Shape;499;p4"/>
          <p:cNvSpPr txBox="1"/>
          <p:nvPr/>
        </p:nvSpPr>
        <p:spPr>
          <a:xfrm>
            <a:off x="938659" y="3852871"/>
            <a:ext cx="1993934" cy="12311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rgbClr val="163076"/>
                </a:solidFill>
                <a:latin typeface="Arial"/>
                <a:ea typeface="Arial"/>
                <a:cs typeface="Arial"/>
                <a:sym typeface="Arial"/>
              </a:rPr>
              <a:t>Data hidden in undetectable drives </a:t>
            </a:r>
            <a:endParaRPr/>
          </a:p>
          <a:p>
            <a:pPr marL="0" marR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rgbClr val="163076"/>
                </a:solidFill>
                <a:latin typeface="Arial"/>
                <a:ea typeface="Arial"/>
                <a:cs typeface="Arial"/>
                <a:sym typeface="Arial"/>
              </a:rPr>
              <a:t>Zero-trust access limits exposure</a:t>
            </a:r>
            <a:endParaRPr/>
          </a:p>
        </p:txBody>
      </p:sp>
      <p:sp>
        <p:nvSpPr>
          <p:cNvPr id="500" name="Google Shape;500;p4"/>
          <p:cNvSpPr txBox="1"/>
          <p:nvPr/>
        </p:nvSpPr>
        <p:spPr>
          <a:xfrm>
            <a:off x="3692846" y="3852871"/>
            <a:ext cx="1993934" cy="12311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rgbClr val="163076"/>
                </a:solidFill>
                <a:latin typeface="Arial"/>
                <a:ea typeface="Arial"/>
                <a:cs typeface="Arial"/>
                <a:sym typeface="Arial"/>
              </a:rPr>
              <a:t>AI triggers instantly lock with any attack</a:t>
            </a:r>
            <a:endParaRPr/>
          </a:p>
          <a:p>
            <a:pPr marL="0" marR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rgbClr val="163076"/>
                </a:solidFill>
                <a:latin typeface="Arial"/>
                <a:ea typeface="Arial"/>
                <a:cs typeface="Arial"/>
                <a:sym typeface="Arial"/>
              </a:rPr>
              <a:t>FDE and non-recoverable keys</a:t>
            </a:r>
            <a:endParaRPr/>
          </a:p>
        </p:txBody>
      </p:sp>
      <p:sp>
        <p:nvSpPr>
          <p:cNvPr id="501" name="Google Shape;501;p4"/>
          <p:cNvSpPr txBox="1"/>
          <p:nvPr/>
        </p:nvSpPr>
        <p:spPr>
          <a:xfrm>
            <a:off x="6410236" y="3852871"/>
            <a:ext cx="2117433" cy="12311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rgbClr val="163076"/>
                </a:solidFill>
                <a:latin typeface="Arial"/>
                <a:ea typeface="Arial"/>
                <a:cs typeface="Arial"/>
                <a:sym typeface="Arial"/>
              </a:rPr>
              <a:t>Persona-based policy with zero-trust </a:t>
            </a:r>
            <a:endParaRPr/>
          </a:p>
          <a:p>
            <a:pPr marL="0" marR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rgbClr val="163076"/>
                </a:solidFill>
                <a:latin typeface="Arial"/>
                <a:ea typeface="Arial"/>
                <a:cs typeface="Arial"/>
                <a:sym typeface="Arial"/>
              </a:rPr>
              <a:t>AI monitoring ensures protection</a:t>
            </a:r>
            <a:endParaRPr/>
          </a:p>
        </p:txBody>
      </p:sp>
      <p:sp>
        <p:nvSpPr>
          <p:cNvPr id="502" name="Google Shape;502;p4"/>
          <p:cNvSpPr txBox="1"/>
          <p:nvPr/>
        </p:nvSpPr>
        <p:spPr>
          <a:xfrm>
            <a:off x="9144147" y="3852871"/>
            <a:ext cx="2163264" cy="12311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rgbClr val="163076"/>
                </a:solidFill>
                <a:latin typeface="Arial"/>
                <a:ea typeface="Arial"/>
                <a:cs typeface="Arial"/>
                <a:sym typeface="Arial"/>
              </a:rPr>
              <a:t>Cloud console simplifies experience</a:t>
            </a:r>
            <a:endParaRPr/>
          </a:p>
          <a:p>
            <a:pPr marL="0" marR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rgbClr val="163076"/>
                </a:solidFill>
                <a:latin typeface="Arial"/>
                <a:ea typeface="Arial"/>
                <a:cs typeface="Arial"/>
                <a:sym typeface="Arial"/>
              </a:rPr>
              <a:t>AI enable “set and forget” experience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7" name="Google Shape;507;p5"/>
          <p:cNvSpPr/>
          <p:nvPr/>
        </p:nvSpPr>
        <p:spPr>
          <a:xfrm>
            <a:off x="1090118" y="1525639"/>
            <a:ext cx="4377428" cy="1772239"/>
          </a:xfrm>
          <a:prstGeom prst="roundRect">
            <a:avLst>
              <a:gd name="adj" fmla="val 10218"/>
            </a:avLst>
          </a:prstGeom>
          <a:solidFill>
            <a:srgbClr val="FFFFFF"/>
          </a:solidFill>
          <a:ln w="19050" cap="flat" cmpd="sng">
            <a:solidFill>
              <a:srgbClr val="1F6EF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76175" tIns="0" rIns="76175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1" i="0" u="none" strike="noStrike" cap="none">
              <a:solidFill>
                <a:srgbClr val="00B7B8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508" name="Google Shape;508;p5"/>
          <p:cNvSpPr/>
          <p:nvPr/>
        </p:nvSpPr>
        <p:spPr>
          <a:xfrm>
            <a:off x="2879833" y="1245392"/>
            <a:ext cx="923827" cy="970961"/>
          </a:xfrm>
          <a:prstGeom prst="ellipse">
            <a:avLst/>
          </a:prstGeom>
          <a:solidFill>
            <a:srgbClr val="1F6EF6"/>
          </a:solidFill>
          <a:ln>
            <a:noFill/>
          </a:ln>
        </p:spPr>
        <p:txBody>
          <a:bodyPr spcFirstLastPara="1" wrap="square" lIns="182875" tIns="182875" rIns="182875" bIns="1828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9" name="Google Shape;509;p5"/>
          <p:cNvSpPr txBox="1">
            <a:spLocks noGrp="1"/>
          </p:cNvSpPr>
          <p:nvPr>
            <p:ph type="title"/>
          </p:nvPr>
        </p:nvSpPr>
        <p:spPr>
          <a:xfrm>
            <a:off x="760412" y="442528"/>
            <a:ext cx="10668001" cy="4185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None/>
            </a:pPr>
            <a:r>
              <a:rPr lang="en-US"/>
              <a:t>What dos Data Defense mean to you?  </a:t>
            </a:r>
            <a:endParaRPr/>
          </a:p>
        </p:txBody>
      </p:sp>
      <p:sp>
        <p:nvSpPr>
          <p:cNvPr id="510" name="Google Shape;510;p5"/>
          <p:cNvSpPr txBox="1">
            <a:spLocks noGrp="1"/>
          </p:cNvSpPr>
          <p:nvPr>
            <p:ph type="sldNum" idx="12"/>
          </p:nvPr>
        </p:nvSpPr>
        <p:spPr>
          <a:xfrm>
            <a:off x="11669529" y="6400800"/>
            <a:ext cx="438912" cy="1554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5</a:t>
            </a:fld>
            <a:endParaRPr/>
          </a:p>
        </p:txBody>
      </p:sp>
      <p:sp>
        <p:nvSpPr>
          <p:cNvPr id="511" name="Google Shape;511;p5"/>
          <p:cNvSpPr/>
          <p:nvPr/>
        </p:nvSpPr>
        <p:spPr>
          <a:xfrm>
            <a:off x="6184007" y="1525639"/>
            <a:ext cx="4377428" cy="1772239"/>
          </a:xfrm>
          <a:prstGeom prst="roundRect">
            <a:avLst>
              <a:gd name="adj" fmla="val 10218"/>
            </a:avLst>
          </a:prstGeom>
          <a:solidFill>
            <a:srgbClr val="FFFFFF"/>
          </a:solidFill>
          <a:ln w="19050" cap="flat" cmpd="sng">
            <a:solidFill>
              <a:srgbClr val="1F6EF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76175" tIns="0" rIns="76175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1" i="0" u="none" strike="noStrike" cap="none">
              <a:solidFill>
                <a:srgbClr val="00B7B8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512" name="Google Shape;512;p5"/>
          <p:cNvSpPr/>
          <p:nvPr/>
        </p:nvSpPr>
        <p:spPr>
          <a:xfrm>
            <a:off x="1090118" y="3968684"/>
            <a:ext cx="4377428" cy="1772239"/>
          </a:xfrm>
          <a:prstGeom prst="roundRect">
            <a:avLst>
              <a:gd name="adj" fmla="val 10218"/>
            </a:avLst>
          </a:prstGeom>
          <a:solidFill>
            <a:srgbClr val="FFFFFF"/>
          </a:solidFill>
          <a:ln w="19050" cap="flat" cmpd="sng">
            <a:solidFill>
              <a:srgbClr val="1F6EF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76175" tIns="0" rIns="76175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1" i="0" u="none" strike="noStrike" cap="none">
              <a:solidFill>
                <a:srgbClr val="00B7B8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513" name="Google Shape;513;p5"/>
          <p:cNvSpPr/>
          <p:nvPr/>
        </p:nvSpPr>
        <p:spPr>
          <a:xfrm>
            <a:off x="6184007" y="3968684"/>
            <a:ext cx="4377428" cy="1772239"/>
          </a:xfrm>
          <a:prstGeom prst="roundRect">
            <a:avLst>
              <a:gd name="adj" fmla="val 10218"/>
            </a:avLst>
          </a:prstGeom>
          <a:solidFill>
            <a:srgbClr val="FFFFFF"/>
          </a:solidFill>
          <a:ln w="19050" cap="flat" cmpd="sng">
            <a:solidFill>
              <a:srgbClr val="1F6EF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76175" tIns="0" rIns="76175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1" i="0" u="none" strike="noStrike" cap="none">
              <a:solidFill>
                <a:srgbClr val="00B7B8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514" name="Google Shape;514;p5"/>
          <p:cNvSpPr txBox="1"/>
          <p:nvPr/>
        </p:nvSpPr>
        <p:spPr>
          <a:xfrm>
            <a:off x="1263192" y="2164888"/>
            <a:ext cx="4015818" cy="9541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rgbClr val="E76F21"/>
                </a:solidFill>
                <a:latin typeface="Arial"/>
                <a:ea typeface="Arial"/>
                <a:cs typeface="Arial"/>
                <a:sym typeface="Arial"/>
              </a:rPr>
              <a:t>Data Defense is </a:t>
            </a:r>
            <a:r>
              <a:rPr lang="en-US" sz="2800" b="1">
                <a:solidFill>
                  <a:srgbClr val="1F6EF6"/>
                </a:solidFill>
                <a:latin typeface="Arial"/>
                <a:ea typeface="Arial"/>
                <a:cs typeface="Arial"/>
                <a:sym typeface="Arial"/>
              </a:rPr>
              <a:t>EXCLUSIVE</a:t>
            </a:r>
            <a:r>
              <a:rPr lang="en-US" sz="2800" b="1">
                <a:solidFill>
                  <a:srgbClr val="E76F21"/>
                </a:solidFill>
                <a:latin typeface="Arial"/>
                <a:ea typeface="Arial"/>
                <a:cs typeface="Arial"/>
                <a:sym typeface="Arial"/>
              </a:rPr>
              <a:t> to Lenovo </a:t>
            </a:r>
            <a:endParaRPr/>
          </a:p>
        </p:txBody>
      </p:sp>
      <p:sp>
        <p:nvSpPr>
          <p:cNvPr id="515" name="Google Shape;515;p5"/>
          <p:cNvSpPr txBox="1"/>
          <p:nvPr/>
        </p:nvSpPr>
        <p:spPr>
          <a:xfrm>
            <a:off x="6521533" y="4570226"/>
            <a:ext cx="3702377" cy="9541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rgbClr val="E76F21"/>
                </a:solidFill>
                <a:latin typeface="Arial"/>
                <a:ea typeface="Arial"/>
                <a:cs typeface="Arial"/>
                <a:sym typeface="Arial"/>
              </a:rPr>
              <a:t>Enable you to </a:t>
            </a:r>
            <a:r>
              <a:rPr lang="en-US" sz="2800" b="1">
                <a:solidFill>
                  <a:srgbClr val="1F6EF6"/>
                </a:solidFill>
                <a:latin typeface="Arial"/>
                <a:ea typeface="Arial"/>
                <a:cs typeface="Arial"/>
                <a:sym typeface="Arial"/>
              </a:rPr>
              <a:t>HIT</a:t>
            </a:r>
            <a:r>
              <a:rPr lang="en-US" sz="2800" b="1">
                <a:solidFill>
                  <a:srgbClr val="E76F21"/>
                </a:solidFill>
                <a:latin typeface="Arial"/>
                <a:ea typeface="Arial"/>
                <a:cs typeface="Arial"/>
                <a:sym typeface="Arial"/>
              </a:rPr>
              <a:t> your targets </a:t>
            </a:r>
            <a:endParaRPr/>
          </a:p>
        </p:txBody>
      </p:sp>
      <p:sp>
        <p:nvSpPr>
          <p:cNvPr id="516" name="Google Shape;516;p5"/>
          <p:cNvSpPr txBox="1"/>
          <p:nvPr/>
        </p:nvSpPr>
        <p:spPr>
          <a:xfrm>
            <a:off x="6376988" y="2164888"/>
            <a:ext cx="3991466" cy="9541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rgbClr val="1F6EF6"/>
                </a:solidFill>
                <a:latin typeface="Arial"/>
                <a:ea typeface="Arial"/>
                <a:cs typeface="Arial"/>
                <a:sym typeface="Arial"/>
              </a:rPr>
              <a:t>DIFFERENTIATION</a:t>
            </a:r>
            <a:r>
              <a:rPr lang="en-US" sz="2800" b="1">
                <a:solidFill>
                  <a:srgbClr val="E76F21"/>
                </a:solidFill>
                <a:latin typeface="Arial"/>
                <a:ea typeface="Arial"/>
                <a:cs typeface="Arial"/>
                <a:sym typeface="Arial"/>
              </a:rPr>
              <a:t> to crush Dell and HP </a:t>
            </a:r>
            <a:endParaRPr/>
          </a:p>
        </p:txBody>
      </p:sp>
      <p:sp>
        <p:nvSpPr>
          <p:cNvPr id="517" name="Google Shape;517;p5"/>
          <p:cNvSpPr txBox="1"/>
          <p:nvPr/>
        </p:nvSpPr>
        <p:spPr>
          <a:xfrm>
            <a:off x="1365192" y="4570226"/>
            <a:ext cx="3827281" cy="9541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rgbClr val="E76F21"/>
                </a:solidFill>
                <a:latin typeface="Arial"/>
                <a:ea typeface="Arial"/>
                <a:cs typeface="Arial"/>
                <a:sym typeface="Arial"/>
              </a:rPr>
              <a:t>An </a:t>
            </a:r>
            <a:r>
              <a:rPr lang="en-US" sz="2800" b="1">
                <a:solidFill>
                  <a:srgbClr val="1F6EF6"/>
                </a:solidFill>
                <a:latin typeface="Arial"/>
                <a:ea typeface="Arial"/>
                <a:cs typeface="Arial"/>
                <a:sym typeface="Arial"/>
              </a:rPr>
              <a:t>INNOVATION</a:t>
            </a:r>
            <a:r>
              <a:rPr lang="en-US" sz="2800" b="1">
                <a:solidFill>
                  <a:srgbClr val="E76F21"/>
                </a:solidFill>
                <a:latin typeface="Arial"/>
                <a:ea typeface="Arial"/>
                <a:cs typeface="Arial"/>
                <a:sym typeface="Arial"/>
              </a:rPr>
              <a:t> customers will LOVE</a:t>
            </a:r>
            <a:endParaRPr/>
          </a:p>
        </p:txBody>
      </p:sp>
      <p:sp>
        <p:nvSpPr>
          <p:cNvPr id="518" name="Google Shape;518;p5"/>
          <p:cNvSpPr/>
          <p:nvPr/>
        </p:nvSpPr>
        <p:spPr>
          <a:xfrm>
            <a:off x="7923252" y="1279177"/>
            <a:ext cx="923827" cy="970961"/>
          </a:xfrm>
          <a:prstGeom prst="ellipse">
            <a:avLst/>
          </a:prstGeom>
          <a:solidFill>
            <a:srgbClr val="1F6EF6"/>
          </a:solidFill>
          <a:ln>
            <a:noFill/>
          </a:ln>
        </p:spPr>
        <p:txBody>
          <a:bodyPr spcFirstLastPara="1" wrap="square" lIns="182875" tIns="182875" rIns="182875" bIns="1828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9" name="Google Shape;519;p5"/>
          <p:cNvSpPr/>
          <p:nvPr/>
        </p:nvSpPr>
        <p:spPr>
          <a:xfrm>
            <a:off x="2890979" y="3594170"/>
            <a:ext cx="923827" cy="970961"/>
          </a:xfrm>
          <a:prstGeom prst="ellipse">
            <a:avLst/>
          </a:prstGeom>
          <a:solidFill>
            <a:srgbClr val="1F6EF6"/>
          </a:solidFill>
          <a:ln>
            <a:noFill/>
          </a:ln>
        </p:spPr>
        <p:txBody>
          <a:bodyPr spcFirstLastPara="1" wrap="square" lIns="182875" tIns="182875" rIns="182875" bIns="1828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0" name="Google Shape;520;p5"/>
          <p:cNvSpPr/>
          <p:nvPr/>
        </p:nvSpPr>
        <p:spPr>
          <a:xfrm>
            <a:off x="7912106" y="3599265"/>
            <a:ext cx="923827" cy="970961"/>
          </a:xfrm>
          <a:prstGeom prst="ellipse">
            <a:avLst/>
          </a:prstGeom>
          <a:solidFill>
            <a:srgbClr val="1F6EF6"/>
          </a:solidFill>
          <a:ln>
            <a:noFill/>
          </a:ln>
        </p:spPr>
        <p:txBody>
          <a:bodyPr spcFirstLastPara="1" wrap="square" lIns="182875" tIns="182875" rIns="182875" bIns="1828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21" name="Google Shape;521;p5" descr="Award Icon 1189077"/>
          <p:cNvPicPr preferRelativeResize="0"/>
          <p:nvPr/>
        </p:nvPicPr>
        <p:blipFill rotWithShape="1">
          <a:blip r:embed="rId3">
            <a:alphaModFix/>
          </a:blip>
          <a:srcRect l="36250" t="28694" r="36250" b="28693"/>
          <a:stretch/>
        </p:blipFill>
        <p:spPr>
          <a:xfrm>
            <a:off x="3110601" y="1333667"/>
            <a:ext cx="484581" cy="750876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522" name="Google Shape;522;p5"/>
          <p:cNvGrpSpPr/>
          <p:nvPr/>
        </p:nvGrpSpPr>
        <p:grpSpPr>
          <a:xfrm>
            <a:off x="2962334" y="3679246"/>
            <a:ext cx="758824" cy="732712"/>
            <a:chOff x="3753948" y="1660194"/>
            <a:chExt cx="4527466" cy="4690457"/>
          </a:xfrm>
        </p:grpSpPr>
        <p:pic>
          <p:nvPicPr>
            <p:cNvPr id="523" name="Google Shape;523;p5"/>
            <p:cNvPicPr preferRelativeResize="0"/>
            <p:nvPr/>
          </p:nvPicPr>
          <p:blipFill rotWithShape="1">
            <a:blip r:embed="rId4">
              <a:alphaModFix amt="15000"/>
            </a:blip>
            <a:srcRect l="23997" r="22457"/>
            <a:stretch/>
          </p:blipFill>
          <p:spPr>
            <a:xfrm>
              <a:off x="4877995" y="1666544"/>
              <a:ext cx="2508127" cy="468410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24" name="Google Shape;524;p5"/>
            <p:cNvPicPr preferRelativeResize="0"/>
            <p:nvPr/>
          </p:nvPicPr>
          <p:blipFill rotWithShape="1">
            <a:blip r:embed="rId5">
              <a:alphaModFix amt="48000"/>
            </a:blip>
            <a:srcRect r="76259"/>
            <a:stretch/>
          </p:blipFill>
          <p:spPr>
            <a:xfrm>
              <a:off x="3753948" y="1666544"/>
              <a:ext cx="1112058" cy="468410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25" name="Google Shape;525;p5"/>
            <p:cNvPicPr preferRelativeResize="0"/>
            <p:nvPr/>
          </p:nvPicPr>
          <p:blipFill rotWithShape="1">
            <a:blip r:embed="rId5">
              <a:alphaModFix amt="48000"/>
            </a:blip>
            <a:srcRect l="77754" r="3118"/>
            <a:stretch/>
          </p:blipFill>
          <p:spPr>
            <a:xfrm>
              <a:off x="7385425" y="1660194"/>
              <a:ext cx="895989" cy="4684107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526" name="Google Shape;526;p5" descr="Target Icon 4716479"/>
          <p:cNvPicPr preferRelativeResize="0"/>
          <p:nvPr/>
        </p:nvPicPr>
        <p:blipFill rotWithShape="1">
          <a:blip r:embed="rId6">
            <a:alphaModFix/>
          </a:blip>
          <a:srcRect l="19016" t="19614" r="19016" b="19613"/>
          <a:stretch/>
        </p:blipFill>
        <p:spPr>
          <a:xfrm>
            <a:off x="8075770" y="3739006"/>
            <a:ext cx="613384" cy="601543"/>
          </a:xfrm>
          <a:prstGeom prst="rect">
            <a:avLst/>
          </a:prstGeom>
          <a:noFill/>
          <a:ln>
            <a:noFill/>
          </a:ln>
        </p:spPr>
      </p:pic>
      <p:sp>
        <p:nvSpPr>
          <p:cNvPr id="527" name="Google Shape;527;p5"/>
          <p:cNvSpPr txBox="1"/>
          <p:nvPr/>
        </p:nvSpPr>
        <p:spPr>
          <a:xfrm>
            <a:off x="2969268" y="3838936"/>
            <a:ext cx="1203670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NEW</a:t>
            </a:r>
            <a:endParaRPr/>
          </a:p>
        </p:txBody>
      </p:sp>
      <p:sp>
        <p:nvSpPr>
          <p:cNvPr id="528" name="Google Shape;528;p5"/>
          <p:cNvSpPr txBox="1"/>
          <p:nvPr/>
        </p:nvSpPr>
        <p:spPr>
          <a:xfrm>
            <a:off x="8075547" y="1533422"/>
            <a:ext cx="1203670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NEW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3" name="Google Shape;533;p6"/>
          <p:cNvSpPr txBox="1">
            <a:spLocks noGrp="1"/>
          </p:cNvSpPr>
          <p:nvPr>
            <p:ph type="title"/>
          </p:nvPr>
        </p:nvSpPr>
        <p:spPr>
          <a:xfrm>
            <a:off x="760412" y="442528"/>
            <a:ext cx="10997577" cy="4185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None/>
            </a:pPr>
            <a:r>
              <a:rPr lang="en-US"/>
              <a:t>Endpoint Security Approach Insufficient to Stop Ransomware </a:t>
            </a:r>
            <a:endParaRPr/>
          </a:p>
        </p:txBody>
      </p:sp>
      <p:sp>
        <p:nvSpPr>
          <p:cNvPr id="534" name="Google Shape;534;p6"/>
          <p:cNvSpPr txBox="1">
            <a:spLocks noGrp="1"/>
          </p:cNvSpPr>
          <p:nvPr>
            <p:ph type="sldNum" idx="12"/>
          </p:nvPr>
        </p:nvSpPr>
        <p:spPr>
          <a:xfrm>
            <a:off x="11669529" y="6400800"/>
            <a:ext cx="438912" cy="1554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6</a:t>
            </a:fld>
            <a:endParaRPr/>
          </a:p>
        </p:txBody>
      </p:sp>
      <p:sp>
        <p:nvSpPr>
          <p:cNvPr id="535" name="Google Shape;535;p6"/>
          <p:cNvSpPr/>
          <p:nvPr/>
        </p:nvSpPr>
        <p:spPr>
          <a:xfrm>
            <a:off x="2229078" y="4519832"/>
            <a:ext cx="9528911" cy="1357427"/>
          </a:xfrm>
          <a:prstGeom prst="roundRect">
            <a:avLst>
              <a:gd name="adj" fmla="val 10218"/>
            </a:avLst>
          </a:prstGeom>
          <a:solidFill>
            <a:srgbClr val="FFFFFF"/>
          </a:solidFill>
          <a:ln w="9525" cap="flat" cmpd="sng">
            <a:solidFill>
              <a:srgbClr val="DBE1E6"/>
            </a:solidFill>
            <a:prstDash val="solid"/>
            <a:round/>
            <a:headEnd type="none" w="sm" len="sm"/>
            <a:tailEnd type="none" w="sm" len="sm"/>
          </a:ln>
          <a:effectLst>
            <a:outerShdw blurRad="50800" dist="50800" dir="5400000" algn="ctr" rotWithShape="0">
              <a:srgbClr val="163076">
                <a:alpha val="27843"/>
              </a:srgbClr>
            </a:outerShdw>
          </a:effectLst>
        </p:spPr>
        <p:txBody>
          <a:bodyPr spcFirstLastPara="1" wrap="square" lIns="76175" tIns="0" rIns="76175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1" i="0" u="none" strike="noStrike" cap="none">
              <a:solidFill>
                <a:srgbClr val="00B7B8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536" name="Google Shape;536;p6"/>
          <p:cNvSpPr/>
          <p:nvPr/>
        </p:nvSpPr>
        <p:spPr>
          <a:xfrm rot="10800000" flipH="1">
            <a:off x="1760376" y="4115848"/>
            <a:ext cx="376328" cy="693221"/>
          </a:xfrm>
          <a:prstGeom prst="roundRect">
            <a:avLst>
              <a:gd name="adj" fmla="val 2742"/>
            </a:avLst>
          </a:prstGeom>
          <a:noFill/>
          <a:ln w="28575" cap="flat" cmpd="sng">
            <a:solidFill>
              <a:srgbClr val="30BCED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228600" marR="0" lvl="0" indent="-1143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537" name="Google Shape;537;p6"/>
          <p:cNvSpPr/>
          <p:nvPr/>
        </p:nvSpPr>
        <p:spPr>
          <a:xfrm rot="5400000" flipH="1">
            <a:off x="1695535" y="4460033"/>
            <a:ext cx="862565" cy="87748"/>
          </a:xfrm>
          <a:prstGeom prst="roundRect">
            <a:avLst>
              <a:gd name="adj" fmla="val 9674"/>
            </a:avLst>
          </a:prstGeom>
          <a:solidFill>
            <a:schemeClr val="dk1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228600" marR="0" lvl="0" indent="-1143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538" name="Google Shape;538;p6"/>
          <p:cNvSpPr/>
          <p:nvPr/>
        </p:nvSpPr>
        <p:spPr>
          <a:xfrm rot="10800000" flipH="1">
            <a:off x="1699552" y="4096621"/>
            <a:ext cx="471141" cy="124836"/>
          </a:xfrm>
          <a:prstGeom prst="roundRect">
            <a:avLst>
              <a:gd name="adj" fmla="val 9674"/>
            </a:avLst>
          </a:pr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228600" marR="0" lvl="0" indent="-1143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cxnSp>
        <p:nvCxnSpPr>
          <p:cNvPr id="539" name="Google Shape;539;p6"/>
          <p:cNvCxnSpPr/>
          <p:nvPr/>
        </p:nvCxnSpPr>
        <p:spPr>
          <a:xfrm>
            <a:off x="2106385" y="4812045"/>
            <a:ext cx="24591" cy="0"/>
          </a:xfrm>
          <a:prstGeom prst="straightConnector1">
            <a:avLst/>
          </a:prstGeom>
          <a:noFill/>
          <a:ln w="28575" cap="rnd" cmpd="sng">
            <a:solidFill>
              <a:srgbClr val="30BCED"/>
            </a:solidFill>
            <a:prstDash val="solid"/>
            <a:round/>
            <a:headEnd type="none" w="sm" len="sm"/>
            <a:tailEnd type="stealth" w="med" len="med"/>
          </a:ln>
        </p:spPr>
      </p:cxnSp>
      <p:sp>
        <p:nvSpPr>
          <p:cNvPr id="540" name="Google Shape;540;p6"/>
          <p:cNvSpPr/>
          <p:nvPr/>
        </p:nvSpPr>
        <p:spPr>
          <a:xfrm rot="10800000" flipH="1">
            <a:off x="1021981" y="2356626"/>
            <a:ext cx="376328" cy="693221"/>
          </a:xfrm>
          <a:prstGeom prst="roundRect">
            <a:avLst>
              <a:gd name="adj" fmla="val 2742"/>
            </a:avLst>
          </a:prstGeom>
          <a:noFill/>
          <a:ln w="28575" cap="flat" cmpd="sng">
            <a:solidFill>
              <a:srgbClr val="FEA92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228600" marR="0" lvl="0" indent="-1143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1F6EF6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541" name="Google Shape;541;p6"/>
          <p:cNvSpPr/>
          <p:nvPr/>
        </p:nvSpPr>
        <p:spPr>
          <a:xfrm rot="5400000" flipH="1">
            <a:off x="957140" y="2700811"/>
            <a:ext cx="862565" cy="87748"/>
          </a:xfrm>
          <a:prstGeom prst="roundRect">
            <a:avLst>
              <a:gd name="adj" fmla="val 9674"/>
            </a:avLst>
          </a:prstGeom>
          <a:solidFill>
            <a:schemeClr val="dk1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228600" marR="0" lvl="0" indent="-1143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542" name="Google Shape;542;p6"/>
          <p:cNvSpPr/>
          <p:nvPr/>
        </p:nvSpPr>
        <p:spPr>
          <a:xfrm rot="10800000" flipH="1">
            <a:off x="961157" y="2337399"/>
            <a:ext cx="471141" cy="124836"/>
          </a:xfrm>
          <a:prstGeom prst="roundRect">
            <a:avLst>
              <a:gd name="adj" fmla="val 9674"/>
            </a:avLst>
          </a:pr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228600" marR="0" lvl="0" indent="-1143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cxnSp>
        <p:nvCxnSpPr>
          <p:cNvPr id="543" name="Google Shape;543;p6"/>
          <p:cNvCxnSpPr/>
          <p:nvPr/>
        </p:nvCxnSpPr>
        <p:spPr>
          <a:xfrm>
            <a:off x="1367990" y="3048953"/>
            <a:ext cx="24591" cy="0"/>
          </a:xfrm>
          <a:prstGeom prst="straightConnector1">
            <a:avLst/>
          </a:prstGeom>
          <a:noFill/>
          <a:ln w="28575" cap="rnd" cmpd="sng">
            <a:solidFill>
              <a:srgbClr val="1F6EF6"/>
            </a:solidFill>
            <a:prstDash val="solid"/>
            <a:round/>
            <a:headEnd type="none" w="sm" len="sm"/>
            <a:tailEnd type="stealth" w="med" len="med"/>
          </a:ln>
        </p:spPr>
      </p:cxnSp>
      <p:sp>
        <p:nvSpPr>
          <p:cNvPr id="544" name="Google Shape;544;p6"/>
          <p:cNvSpPr/>
          <p:nvPr/>
        </p:nvSpPr>
        <p:spPr>
          <a:xfrm rot="10800000" flipH="1">
            <a:off x="945392" y="2309588"/>
            <a:ext cx="471141" cy="137319"/>
          </a:xfrm>
          <a:prstGeom prst="roundRect">
            <a:avLst>
              <a:gd name="adj" fmla="val 9674"/>
            </a:avLst>
          </a:pr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228600" marR="0" lvl="0" indent="-1143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545" name="Google Shape;545;p6"/>
          <p:cNvSpPr/>
          <p:nvPr/>
        </p:nvSpPr>
        <p:spPr>
          <a:xfrm>
            <a:off x="773603" y="1212064"/>
            <a:ext cx="9528911" cy="1357427"/>
          </a:xfrm>
          <a:prstGeom prst="roundRect">
            <a:avLst>
              <a:gd name="adj" fmla="val 10218"/>
            </a:avLst>
          </a:prstGeom>
          <a:solidFill>
            <a:srgbClr val="FFFFFF"/>
          </a:solidFill>
          <a:ln w="9525" cap="flat" cmpd="sng">
            <a:solidFill>
              <a:srgbClr val="DBE1E6"/>
            </a:solidFill>
            <a:prstDash val="solid"/>
            <a:round/>
            <a:headEnd type="none" w="sm" len="sm"/>
            <a:tailEnd type="none" w="sm" len="sm"/>
          </a:ln>
          <a:effectLst>
            <a:outerShdw blurRad="50800" dist="50800" dir="5400000" algn="ctr" rotWithShape="0">
              <a:schemeClr val="accent2">
                <a:alpha val="25882"/>
              </a:schemeClr>
            </a:outerShdw>
          </a:effectLst>
        </p:spPr>
        <p:txBody>
          <a:bodyPr spcFirstLastPara="1" wrap="square" lIns="76175" tIns="0" rIns="76175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1" i="0" u="none" strike="noStrike" cap="none">
              <a:solidFill>
                <a:srgbClr val="00B7B8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546" name="Google Shape;546;p6"/>
          <p:cNvSpPr/>
          <p:nvPr/>
        </p:nvSpPr>
        <p:spPr>
          <a:xfrm>
            <a:off x="1486859" y="2852194"/>
            <a:ext cx="9528911" cy="1357427"/>
          </a:xfrm>
          <a:prstGeom prst="roundRect">
            <a:avLst>
              <a:gd name="adj" fmla="val 10218"/>
            </a:avLst>
          </a:prstGeom>
          <a:solidFill>
            <a:srgbClr val="FFFFFF"/>
          </a:solidFill>
          <a:ln w="9525" cap="flat" cmpd="sng">
            <a:solidFill>
              <a:srgbClr val="DBE1E6"/>
            </a:solidFill>
            <a:prstDash val="solid"/>
            <a:round/>
            <a:headEnd type="none" w="sm" len="sm"/>
            <a:tailEnd type="none" w="sm" len="sm"/>
          </a:ln>
          <a:effectLst>
            <a:outerShdw blurRad="50800" dist="50800" dir="5400000" algn="ctr" rotWithShape="0">
              <a:srgbClr val="1F6EF6">
                <a:alpha val="24705"/>
              </a:srgbClr>
            </a:outerShdw>
          </a:effectLst>
        </p:spPr>
        <p:txBody>
          <a:bodyPr spcFirstLastPara="1" wrap="square" lIns="76175" tIns="0" rIns="76175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1" i="0" u="none" strike="noStrike" cap="none">
              <a:solidFill>
                <a:srgbClr val="00B7B8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547" name="Google Shape;547;p6"/>
          <p:cNvSpPr/>
          <p:nvPr/>
        </p:nvSpPr>
        <p:spPr>
          <a:xfrm>
            <a:off x="7408130" y="1336447"/>
            <a:ext cx="553212" cy="553212"/>
          </a:xfrm>
          <a:prstGeom prst="roundRect">
            <a:avLst>
              <a:gd name="adj" fmla="val 25881"/>
            </a:avLst>
          </a:prstGeom>
          <a:solidFill>
            <a:srgbClr val="FFFFFF"/>
          </a:solidFill>
          <a:ln>
            <a:noFill/>
          </a:ln>
          <a:effectLst>
            <a:outerShdw blurRad="127000" dist="38100" dir="5460000" algn="bl" rotWithShape="0">
              <a:srgbClr val="003B72">
                <a:alpha val="20000"/>
              </a:srgbClr>
            </a:outerShdw>
          </a:effectLst>
        </p:spPr>
        <p:txBody>
          <a:bodyPr spcFirstLastPara="1" wrap="square" lIns="76175" tIns="0" rIns="76175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1" i="0" u="none" strike="noStrike" cap="none">
              <a:solidFill>
                <a:srgbClr val="00B7B8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548" name="Google Shape;548;p6"/>
          <p:cNvSpPr txBox="1"/>
          <p:nvPr/>
        </p:nvSpPr>
        <p:spPr>
          <a:xfrm>
            <a:off x="5327740" y="1980035"/>
            <a:ext cx="1241550" cy="553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596C7E"/>
              </a:buClr>
              <a:buSzPts val="1200"/>
              <a:buFont typeface="Inter"/>
              <a:buNone/>
            </a:pPr>
            <a:r>
              <a:rPr lang="en-US" sz="1200">
                <a:solidFill>
                  <a:srgbClr val="596C7E"/>
                </a:solidFill>
                <a:latin typeface="Inter"/>
                <a:ea typeface="Inter"/>
                <a:cs typeface="Inter"/>
                <a:sym typeface="Inter"/>
              </a:rPr>
              <a:t>Endpoint Detection &amp; Response</a:t>
            </a:r>
            <a:endParaRPr/>
          </a:p>
        </p:txBody>
      </p:sp>
      <p:sp>
        <p:nvSpPr>
          <p:cNvPr id="549" name="Google Shape;549;p6"/>
          <p:cNvSpPr txBox="1"/>
          <p:nvPr/>
        </p:nvSpPr>
        <p:spPr>
          <a:xfrm>
            <a:off x="3512152" y="1980035"/>
            <a:ext cx="1421728" cy="553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596C7E"/>
              </a:buClr>
              <a:buSzPts val="1200"/>
              <a:buFont typeface="Inter"/>
              <a:buNone/>
            </a:pPr>
            <a:r>
              <a:rPr lang="en-US" sz="1200">
                <a:solidFill>
                  <a:srgbClr val="596C7E"/>
                </a:solidFill>
                <a:latin typeface="Inter"/>
                <a:ea typeface="Inter"/>
                <a:cs typeface="Inter"/>
                <a:sym typeface="Inter"/>
              </a:rPr>
              <a:t>Endpoint management (hygiene)</a:t>
            </a:r>
            <a:endParaRPr sz="1200">
              <a:solidFill>
                <a:srgbClr val="596C7E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550" name="Google Shape;550;p6"/>
          <p:cNvSpPr/>
          <p:nvPr/>
        </p:nvSpPr>
        <p:spPr>
          <a:xfrm>
            <a:off x="3950608" y="1336447"/>
            <a:ext cx="553212" cy="553212"/>
          </a:xfrm>
          <a:prstGeom prst="roundRect">
            <a:avLst>
              <a:gd name="adj" fmla="val 25881"/>
            </a:avLst>
          </a:prstGeom>
          <a:solidFill>
            <a:srgbClr val="FFFFFF"/>
          </a:solidFill>
          <a:ln>
            <a:noFill/>
          </a:ln>
          <a:effectLst>
            <a:outerShdw blurRad="127000" dist="38100" dir="5460000" algn="bl" rotWithShape="0">
              <a:srgbClr val="003B72">
                <a:alpha val="20000"/>
              </a:srgbClr>
            </a:outerShdw>
          </a:effectLst>
        </p:spPr>
        <p:txBody>
          <a:bodyPr spcFirstLastPara="1" wrap="square" lIns="76175" tIns="0" rIns="76175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1" i="0" u="none" strike="noStrike" cap="none">
              <a:solidFill>
                <a:srgbClr val="00B7B8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grpSp>
        <p:nvGrpSpPr>
          <p:cNvPr id="551" name="Google Shape;551;p6"/>
          <p:cNvGrpSpPr/>
          <p:nvPr/>
        </p:nvGrpSpPr>
        <p:grpSpPr>
          <a:xfrm>
            <a:off x="1178720" y="1332832"/>
            <a:ext cx="2418796" cy="760803"/>
            <a:chOff x="1185895" y="1576574"/>
            <a:chExt cx="2418796" cy="760803"/>
          </a:xfrm>
        </p:grpSpPr>
        <p:sp>
          <p:nvSpPr>
            <p:cNvPr id="552" name="Google Shape;552;p6"/>
            <p:cNvSpPr/>
            <p:nvPr/>
          </p:nvSpPr>
          <p:spPr>
            <a:xfrm>
              <a:off x="1185895" y="1782822"/>
              <a:ext cx="2418796" cy="554555"/>
            </a:xfrm>
            <a:prstGeom prst="roundRect">
              <a:avLst>
                <a:gd name="adj" fmla="val 16667"/>
              </a:avLst>
            </a:prstGeom>
            <a:noFill/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E76F21"/>
                </a:buClr>
                <a:buSzPts val="1600"/>
                <a:buFont typeface="Inter"/>
                <a:buNone/>
              </a:pPr>
              <a:r>
                <a:rPr lang="en-US" sz="1600" b="1" i="0" u="none" strike="noStrike" cap="none">
                  <a:solidFill>
                    <a:srgbClr val="E76F21"/>
                  </a:solidFill>
                  <a:latin typeface="Inter"/>
                  <a:ea typeface="Inter"/>
                  <a:cs typeface="Inter"/>
                  <a:sym typeface="Inter"/>
                </a:rPr>
                <a:t>Nearly</a:t>
              </a:r>
              <a:r>
                <a:rPr lang="en-US" sz="1600" b="1">
                  <a:solidFill>
                    <a:srgbClr val="E76F21"/>
                  </a:solidFill>
                  <a:latin typeface="Inter"/>
                  <a:ea typeface="Inter"/>
                  <a:cs typeface="Inter"/>
                  <a:sym typeface="Inter"/>
                </a:rPr>
                <a:t> universal adoption of endpoint security</a:t>
              </a:r>
              <a:r>
                <a:rPr lang="en-US" sz="1600" b="1" i="0" u="none" strike="noStrike" cap="none">
                  <a:solidFill>
                    <a:srgbClr val="E76F21"/>
                  </a:solidFill>
                  <a:latin typeface="Inter"/>
                  <a:ea typeface="Inter"/>
                  <a:cs typeface="Inter"/>
                  <a:sym typeface="Inter"/>
                </a:rPr>
                <a:t>…</a:t>
              </a:r>
              <a:endParaRPr/>
            </a:p>
          </p:txBody>
        </p:sp>
        <p:sp>
          <p:nvSpPr>
            <p:cNvPr id="553" name="Google Shape;553;p6"/>
            <p:cNvSpPr/>
            <p:nvPr/>
          </p:nvSpPr>
          <p:spPr>
            <a:xfrm>
              <a:off x="1203903" y="1576574"/>
              <a:ext cx="471488" cy="31141"/>
            </a:xfrm>
            <a:prstGeom prst="rect">
              <a:avLst/>
            </a:prstGeom>
            <a:gradFill>
              <a:gsLst>
                <a:gs pos="0">
                  <a:srgbClr val="30BCED"/>
                </a:gs>
                <a:gs pos="100000">
                  <a:srgbClr val="FA952B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228600" marR="0" lvl="0" indent="-11430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15B8C"/>
                </a:solidFill>
                <a:latin typeface="Manrope"/>
                <a:ea typeface="Manrope"/>
                <a:cs typeface="Manrope"/>
                <a:sym typeface="Manrope"/>
              </a:endParaRPr>
            </a:p>
          </p:txBody>
        </p:sp>
      </p:grpSp>
      <p:grpSp>
        <p:nvGrpSpPr>
          <p:cNvPr id="554" name="Google Shape;554;p6"/>
          <p:cNvGrpSpPr/>
          <p:nvPr/>
        </p:nvGrpSpPr>
        <p:grpSpPr>
          <a:xfrm>
            <a:off x="1810268" y="3062220"/>
            <a:ext cx="2518457" cy="781197"/>
            <a:chOff x="1509786" y="3265253"/>
            <a:chExt cx="2518457" cy="781197"/>
          </a:xfrm>
        </p:grpSpPr>
        <p:sp>
          <p:nvSpPr>
            <p:cNvPr id="555" name="Google Shape;555;p6"/>
            <p:cNvSpPr/>
            <p:nvPr/>
          </p:nvSpPr>
          <p:spPr>
            <a:xfrm>
              <a:off x="1509786" y="3491895"/>
              <a:ext cx="2518457" cy="554555"/>
            </a:xfrm>
            <a:prstGeom prst="roundRect">
              <a:avLst>
                <a:gd name="adj" fmla="val 16667"/>
              </a:avLst>
            </a:prstGeom>
            <a:noFill/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1F6EF6"/>
                </a:buClr>
                <a:buSzPts val="1600"/>
                <a:buFont typeface="Inter"/>
                <a:buNone/>
              </a:pPr>
              <a:r>
                <a:rPr lang="en-US" sz="1600" b="1" i="0" u="none" strike="noStrike" cap="none">
                  <a:solidFill>
                    <a:srgbClr val="1F6EF6"/>
                  </a:solidFill>
                  <a:latin typeface="Inter"/>
                  <a:ea typeface="Inter"/>
                  <a:cs typeface="Inter"/>
                  <a:sym typeface="Inter"/>
                </a:rPr>
                <a:t>…</a:t>
              </a:r>
              <a:r>
                <a:rPr lang="en-US" sz="1600" b="1">
                  <a:solidFill>
                    <a:srgbClr val="1F6EF6"/>
                  </a:solidFill>
                  <a:latin typeface="Inter"/>
                  <a:ea typeface="Inter"/>
                  <a:cs typeface="Inter"/>
                  <a:sym typeface="Inter"/>
                </a:rPr>
                <a:t>continues to fail to protect data from evolving threats</a:t>
              </a:r>
              <a:r>
                <a:rPr lang="en-US" sz="1600" b="1" i="0" u="none" strike="noStrike" cap="none">
                  <a:solidFill>
                    <a:srgbClr val="1F6EF6"/>
                  </a:solidFill>
                  <a:latin typeface="Inter"/>
                  <a:ea typeface="Inter"/>
                  <a:cs typeface="Inter"/>
                  <a:sym typeface="Inter"/>
                </a:rPr>
                <a:t>…</a:t>
              </a:r>
              <a:endParaRPr/>
            </a:p>
          </p:txBody>
        </p:sp>
        <p:sp>
          <p:nvSpPr>
            <p:cNvPr id="556" name="Google Shape;556;p6"/>
            <p:cNvSpPr/>
            <p:nvPr/>
          </p:nvSpPr>
          <p:spPr>
            <a:xfrm>
              <a:off x="1509786" y="3265253"/>
              <a:ext cx="471488" cy="31141"/>
            </a:xfrm>
            <a:prstGeom prst="rect">
              <a:avLst/>
            </a:prstGeom>
            <a:gradFill>
              <a:gsLst>
                <a:gs pos="0">
                  <a:srgbClr val="FEA92F"/>
                </a:gs>
                <a:gs pos="100000">
                  <a:srgbClr val="1F6EF6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228600" marR="0" lvl="0" indent="-11430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1F6EF6"/>
                </a:solidFill>
                <a:latin typeface="Manrope"/>
                <a:ea typeface="Manrope"/>
                <a:cs typeface="Manrope"/>
                <a:sym typeface="Manrope"/>
              </a:endParaRPr>
            </a:p>
          </p:txBody>
        </p:sp>
      </p:grpSp>
      <p:sp>
        <p:nvSpPr>
          <p:cNvPr id="557" name="Google Shape;557;p6"/>
          <p:cNvSpPr/>
          <p:nvPr/>
        </p:nvSpPr>
        <p:spPr>
          <a:xfrm>
            <a:off x="2657174" y="4817599"/>
            <a:ext cx="1917349" cy="934764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63076"/>
              </a:buClr>
              <a:buSzPts val="1600"/>
              <a:buFont typeface="Inter"/>
              <a:buNone/>
            </a:pPr>
            <a:r>
              <a:rPr lang="en-US" sz="1600" b="1" i="0" u="none" strike="noStrike" cap="none">
                <a:solidFill>
                  <a:srgbClr val="163076"/>
                </a:solidFill>
                <a:latin typeface="Inter"/>
                <a:ea typeface="Inter"/>
                <a:cs typeface="Inter"/>
                <a:sym typeface="Inter"/>
              </a:rPr>
              <a:t>…requiring a new approach, one that PROTECTS end user data</a:t>
            </a:r>
            <a:endParaRPr/>
          </a:p>
        </p:txBody>
      </p:sp>
      <p:sp>
        <p:nvSpPr>
          <p:cNvPr id="558" name="Google Shape;558;p6"/>
          <p:cNvSpPr/>
          <p:nvPr/>
        </p:nvSpPr>
        <p:spPr>
          <a:xfrm>
            <a:off x="2674547" y="4678436"/>
            <a:ext cx="471488" cy="31141"/>
          </a:xfrm>
          <a:prstGeom prst="rect">
            <a:avLst/>
          </a:prstGeom>
          <a:gradFill>
            <a:gsLst>
              <a:gs pos="0">
                <a:srgbClr val="4EADF8"/>
              </a:gs>
              <a:gs pos="100000">
                <a:srgbClr val="003B72"/>
              </a:gs>
            </a:gsLst>
            <a:lin ang="0" scaled="0"/>
          </a:gra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228600" marR="0" lvl="0" indent="-1143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15B8C"/>
              </a:solidFill>
              <a:latin typeface="Manrope"/>
              <a:ea typeface="Manrope"/>
              <a:cs typeface="Manrope"/>
              <a:sym typeface="Manrope"/>
            </a:endParaRPr>
          </a:p>
        </p:txBody>
      </p:sp>
      <p:sp>
        <p:nvSpPr>
          <p:cNvPr id="559" name="Google Shape;559;p6"/>
          <p:cNvSpPr/>
          <p:nvPr/>
        </p:nvSpPr>
        <p:spPr>
          <a:xfrm>
            <a:off x="4574754" y="2941210"/>
            <a:ext cx="1304445" cy="1185525"/>
          </a:xfrm>
          <a:prstGeom prst="roundRect">
            <a:avLst>
              <a:gd name="adj" fmla="val 25881"/>
            </a:avLst>
          </a:prstGeom>
          <a:solidFill>
            <a:srgbClr val="FFFFFF"/>
          </a:solidFill>
          <a:ln>
            <a:noFill/>
          </a:ln>
          <a:effectLst>
            <a:outerShdw blurRad="127000" dist="38100" dir="5460000" algn="bl" rotWithShape="0">
              <a:srgbClr val="003B72">
                <a:alpha val="20000"/>
              </a:srgbClr>
            </a:outerShdw>
          </a:effectLst>
        </p:spPr>
        <p:txBody>
          <a:bodyPr spcFirstLastPara="1" wrap="square" lIns="76175" tIns="0" rIns="76175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1" i="0" u="none" strike="noStrike" cap="none">
              <a:solidFill>
                <a:srgbClr val="00B7B8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560" name="Google Shape;560;p6"/>
          <p:cNvSpPr/>
          <p:nvPr/>
        </p:nvSpPr>
        <p:spPr>
          <a:xfrm>
            <a:off x="4641255" y="3100746"/>
            <a:ext cx="1177869" cy="858795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1F6EF6"/>
                </a:solidFill>
                <a:latin typeface="Arial"/>
                <a:ea typeface="Arial"/>
                <a:cs typeface="Arial"/>
                <a:sym typeface="Arial"/>
              </a:rPr>
              <a:t>70%of data loss incidents occur at the endpoint</a:t>
            </a:r>
            <a:endParaRPr/>
          </a:p>
        </p:txBody>
      </p:sp>
      <p:grpSp>
        <p:nvGrpSpPr>
          <p:cNvPr id="561" name="Google Shape;561;p6"/>
          <p:cNvGrpSpPr/>
          <p:nvPr/>
        </p:nvGrpSpPr>
        <p:grpSpPr>
          <a:xfrm>
            <a:off x="6125228" y="3030089"/>
            <a:ext cx="4664512" cy="1099600"/>
            <a:chOff x="6452393" y="3313253"/>
            <a:chExt cx="4350707" cy="1099600"/>
          </a:xfrm>
        </p:grpSpPr>
        <p:grpSp>
          <p:nvGrpSpPr>
            <p:cNvPr id="562" name="Google Shape;562;p6"/>
            <p:cNvGrpSpPr/>
            <p:nvPr/>
          </p:nvGrpSpPr>
          <p:grpSpPr>
            <a:xfrm>
              <a:off x="6452393" y="3383814"/>
              <a:ext cx="4142263" cy="615552"/>
              <a:chOff x="6452393" y="3383814"/>
              <a:chExt cx="4142263" cy="615552"/>
            </a:xfrm>
          </p:grpSpPr>
          <p:sp>
            <p:nvSpPr>
              <p:cNvPr id="563" name="Google Shape;563;p6"/>
              <p:cNvSpPr/>
              <p:nvPr/>
            </p:nvSpPr>
            <p:spPr>
              <a:xfrm>
                <a:off x="6694670" y="3698363"/>
                <a:ext cx="3899986" cy="301003"/>
              </a:xfrm>
              <a:prstGeom prst="roundRect">
                <a:avLst>
                  <a:gd name="adj" fmla="val 16667"/>
                </a:avLst>
              </a:prstGeom>
              <a:noFill/>
              <a:ln>
                <a:noFill/>
              </a:ln>
            </p:spPr>
            <p:txBody>
              <a:bodyPr spcFirstLastPara="1" wrap="square" lIns="0" tIns="0" rIns="0" bIns="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2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Enhanced discovery and lateral movement </a:t>
                </a:r>
                <a:endParaRPr/>
              </a:p>
            </p:txBody>
          </p:sp>
          <p:pic>
            <p:nvPicPr>
              <p:cNvPr id="564" name="Google Shape;564;p6"/>
              <p:cNvPicPr preferRelativeResize="0"/>
              <p:nvPr/>
            </p:nvPicPr>
            <p:blipFill rotWithShape="1">
              <a:blip r:embed="rId3">
                <a:alphaModFix/>
              </a:blip>
              <a:srcRect/>
              <a:stretch/>
            </p:blipFill>
            <p:spPr>
              <a:xfrm rot="-5400000">
                <a:off x="6452393" y="3383814"/>
                <a:ext cx="166680" cy="166680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565" name="Google Shape;565;p6"/>
            <p:cNvGrpSpPr/>
            <p:nvPr/>
          </p:nvGrpSpPr>
          <p:grpSpPr>
            <a:xfrm>
              <a:off x="6452393" y="3313253"/>
              <a:ext cx="4142263" cy="634840"/>
              <a:chOff x="6452393" y="3302650"/>
              <a:chExt cx="4142263" cy="634840"/>
            </a:xfrm>
          </p:grpSpPr>
          <p:pic>
            <p:nvPicPr>
              <p:cNvPr id="566" name="Google Shape;566;p6"/>
              <p:cNvPicPr preferRelativeResize="0"/>
              <p:nvPr/>
            </p:nvPicPr>
            <p:blipFill rotWithShape="1">
              <a:blip r:embed="rId3">
                <a:alphaModFix/>
              </a:blip>
              <a:srcRect/>
              <a:stretch/>
            </p:blipFill>
            <p:spPr>
              <a:xfrm rot="-5400000">
                <a:off x="6452393" y="3770810"/>
                <a:ext cx="166680" cy="166680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567" name="Google Shape;567;p6"/>
              <p:cNvSpPr/>
              <p:nvPr/>
            </p:nvSpPr>
            <p:spPr>
              <a:xfrm>
                <a:off x="6694670" y="3302650"/>
                <a:ext cx="3899986" cy="301003"/>
              </a:xfrm>
              <a:prstGeom prst="roundRect">
                <a:avLst>
                  <a:gd name="adj" fmla="val 16667"/>
                </a:avLst>
              </a:prstGeom>
              <a:noFill/>
              <a:ln>
                <a:noFill/>
              </a:ln>
            </p:spPr>
            <p:txBody>
              <a:bodyPr spcFirstLastPara="1" wrap="square" lIns="0" tIns="0" rIns="0" bIns="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2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AI increasing volume and sophistication of attacks</a:t>
                </a:r>
                <a:endParaRPr/>
              </a:p>
            </p:txBody>
          </p:sp>
        </p:grpSp>
        <p:grpSp>
          <p:nvGrpSpPr>
            <p:cNvPr id="568" name="Google Shape;568;p6"/>
            <p:cNvGrpSpPr/>
            <p:nvPr/>
          </p:nvGrpSpPr>
          <p:grpSpPr>
            <a:xfrm>
              <a:off x="6452393" y="4170786"/>
              <a:ext cx="4350707" cy="242067"/>
              <a:chOff x="6452393" y="4170786"/>
              <a:chExt cx="4350707" cy="242067"/>
            </a:xfrm>
          </p:grpSpPr>
          <p:pic>
            <p:nvPicPr>
              <p:cNvPr id="569" name="Google Shape;569;p6"/>
              <p:cNvPicPr preferRelativeResize="0"/>
              <p:nvPr/>
            </p:nvPicPr>
            <p:blipFill rotWithShape="1">
              <a:blip r:embed="rId3">
                <a:alphaModFix/>
              </a:blip>
              <a:srcRect/>
              <a:stretch/>
            </p:blipFill>
            <p:spPr>
              <a:xfrm rot="-5400000">
                <a:off x="6452393" y="4179012"/>
                <a:ext cx="166680" cy="166680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570" name="Google Shape;570;p6"/>
              <p:cNvSpPr/>
              <p:nvPr/>
            </p:nvSpPr>
            <p:spPr>
              <a:xfrm>
                <a:off x="6694669" y="4170786"/>
                <a:ext cx="4108431" cy="242067"/>
              </a:xfrm>
              <a:prstGeom prst="roundRect">
                <a:avLst>
                  <a:gd name="adj" fmla="val 16667"/>
                </a:avLst>
              </a:prstGeom>
              <a:noFill/>
              <a:ln>
                <a:noFill/>
              </a:ln>
            </p:spPr>
            <p:txBody>
              <a:bodyPr spcFirstLastPara="1" wrap="square" lIns="0" tIns="0" rIns="0" bIns="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2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Rapid evolution of models – over 130 new models last 3 years </a:t>
                </a:r>
                <a:endParaRPr/>
              </a:p>
            </p:txBody>
          </p:sp>
        </p:grpSp>
      </p:grpSp>
      <p:sp>
        <p:nvSpPr>
          <p:cNvPr id="571" name="Google Shape;571;p6"/>
          <p:cNvSpPr/>
          <p:nvPr/>
        </p:nvSpPr>
        <p:spPr>
          <a:xfrm>
            <a:off x="5679369" y="1336447"/>
            <a:ext cx="553212" cy="553212"/>
          </a:xfrm>
          <a:prstGeom prst="roundRect">
            <a:avLst>
              <a:gd name="adj" fmla="val 25881"/>
            </a:avLst>
          </a:prstGeom>
          <a:solidFill>
            <a:srgbClr val="FFFFFF"/>
          </a:solidFill>
          <a:ln>
            <a:noFill/>
          </a:ln>
          <a:effectLst>
            <a:outerShdw blurRad="127000" dist="38100" dir="5460000" algn="bl" rotWithShape="0">
              <a:srgbClr val="003B72">
                <a:alpha val="20000"/>
              </a:srgbClr>
            </a:outerShdw>
          </a:effectLst>
        </p:spPr>
        <p:txBody>
          <a:bodyPr spcFirstLastPara="1" wrap="square" lIns="76175" tIns="0" rIns="76175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1" i="0" u="none" strike="noStrike" cap="none">
              <a:solidFill>
                <a:srgbClr val="00B7B8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572" name="Google Shape;572;p6"/>
          <p:cNvSpPr txBox="1"/>
          <p:nvPr/>
        </p:nvSpPr>
        <p:spPr>
          <a:xfrm>
            <a:off x="7224874" y="2110076"/>
            <a:ext cx="941560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596C7E"/>
              </a:buClr>
              <a:buSzPts val="1200"/>
              <a:buFont typeface="Inter"/>
              <a:buNone/>
            </a:pPr>
            <a:r>
              <a:rPr lang="en-US" sz="1200">
                <a:solidFill>
                  <a:srgbClr val="596C7E"/>
                </a:solidFill>
                <a:latin typeface="Inter"/>
                <a:ea typeface="Inter"/>
                <a:cs typeface="Inter"/>
                <a:sym typeface="Inter"/>
              </a:rPr>
              <a:t>Cloud Back-up &amp; recovery</a:t>
            </a:r>
            <a:endParaRPr/>
          </a:p>
        </p:txBody>
      </p:sp>
      <p:sp>
        <p:nvSpPr>
          <p:cNvPr id="573" name="Google Shape;573;p6"/>
          <p:cNvSpPr/>
          <p:nvPr/>
        </p:nvSpPr>
        <p:spPr>
          <a:xfrm>
            <a:off x="8540686" y="1271935"/>
            <a:ext cx="1492966" cy="1185525"/>
          </a:xfrm>
          <a:prstGeom prst="roundRect">
            <a:avLst>
              <a:gd name="adj" fmla="val 25881"/>
            </a:avLst>
          </a:prstGeom>
          <a:solidFill>
            <a:srgbClr val="FFFFFF"/>
          </a:solidFill>
          <a:ln>
            <a:noFill/>
          </a:ln>
          <a:effectLst>
            <a:outerShdw blurRad="127000" dist="38100" dir="5460000" algn="bl" rotWithShape="0">
              <a:srgbClr val="003B72">
                <a:alpha val="20000"/>
              </a:srgbClr>
            </a:outerShdw>
          </a:effectLst>
        </p:spPr>
        <p:txBody>
          <a:bodyPr spcFirstLastPara="1" wrap="square" lIns="76175" tIns="0" rIns="76175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1" i="0" u="none" strike="noStrike" cap="none">
              <a:solidFill>
                <a:srgbClr val="00B7B8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574" name="Google Shape;574;p6"/>
          <p:cNvSpPr/>
          <p:nvPr/>
        </p:nvSpPr>
        <p:spPr>
          <a:xfrm>
            <a:off x="8512405" y="1488033"/>
            <a:ext cx="1492965" cy="858795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E76F21"/>
                </a:solidFill>
                <a:latin typeface="Arial"/>
                <a:ea typeface="Arial"/>
                <a:cs typeface="Arial"/>
                <a:sym typeface="Arial"/>
              </a:rPr>
              <a:t>Half of all organizations suffered attack resulting in data encryption</a:t>
            </a:r>
            <a:endParaRPr/>
          </a:p>
        </p:txBody>
      </p:sp>
      <p:sp>
        <p:nvSpPr>
          <p:cNvPr id="575" name="Google Shape;575;p6"/>
          <p:cNvSpPr/>
          <p:nvPr/>
        </p:nvSpPr>
        <p:spPr>
          <a:xfrm>
            <a:off x="4854193" y="4605783"/>
            <a:ext cx="1304445" cy="1185525"/>
          </a:xfrm>
          <a:prstGeom prst="roundRect">
            <a:avLst>
              <a:gd name="adj" fmla="val 25881"/>
            </a:avLst>
          </a:prstGeom>
          <a:solidFill>
            <a:srgbClr val="FFFFFF"/>
          </a:solidFill>
          <a:ln>
            <a:noFill/>
          </a:ln>
          <a:effectLst>
            <a:outerShdw blurRad="127000" dist="38100" dir="5460000" algn="bl" rotWithShape="0">
              <a:srgbClr val="003B72">
                <a:alpha val="20000"/>
              </a:srgbClr>
            </a:outerShdw>
          </a:effectLst>
        </p:spPr>
        <p:txBody>
          <a:bodyPr spcFirstLastPara="1" wrap="square" lIns="76175" tIns="0" rIns="76175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1" i="0" u="none" strike="noStrike" cap="none">
              <a:solidFill>
                <a:srgbClr val="00B7B8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576" name="Google Shape;576;p6"/>
          <p:cNvSpPr/>
          <p:nvPr/>
        </p:nvSpPr>
        <p:spPr>
          <a:xfrm>
            <a:off x="6640500" y="4605783"/>
            <a:ext cx="1304445" cy="1185525"/>
          </a:xfrm>
          <a:prstGeom prst="roundRect">
            <a:avLst>
              <a:gd name="adj" fmla="val 25881"/>
            </a:avLst>
          </a:prstGeom>
          <a:solidFill>
            <a:srgbClr val="FFFFFF"/>
          </a:solidFill>
          <a:ln>
            <a:noFill/>
          </a:ln>
          <a:effectLst>
            <a:outerShdw blurRad="127000" dist="38100" dir="5460000" algn="bl" rotWithShape="0">
              <a:srgbClr val="003B72">
                <a:alpha val="20000"/>
              </a:srgbClr>
            </a:outerShdw>
          </a:effectLst>
        </p:spPr>
        <p:txBody>
          <a:bodyPr spcFirstLastPara="1" wrap="square" lIns="76175" tIns="0" rIns="76175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1" i="0" u="none" strike="noStrike" cap="none">
              <a:solidFill>
                <a:srgbClr val="00B7B8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577" name="Google Shape;577;p6"/>
          <p:cNvSpPr/>
          <p:nvPr/>
        </p:nvSpPr>
        <p:spPr>
          <a:xfrm>
            <a:off x="8426807" y="4605783"/>
            <a:ext cx="1304445" cy="1185525"/>
          </a:xfrm>
          <a:prstGeom prst="roundRect">
            <a:avLst>
              <a:gd name="adj" fmla="val 25881"/>
            </a:avLst>
          </a:prstGeom>
          <a:solidFill>
            <a:srgbClr val="FFFFFF"/>
          </a:solidFill>
          <a:ln>
            <a:noFill/>
          </a:ln>
          <a:effectLst>
            <a:outerShdw blurRad="127000" dist="38100" dir="5460000" algn="bl" rotWithShape="0">
              <a:srgbClr val="003B72">
                <a:alpha val="20000"/>
              </a:srgbClr>
            </a:outerShdw>
          </a:effectLst>
        </p:spPr>
        <p:txBody>
          <a:bodyPr spcFirstLastPara="1" wrap="square" lIns="76175" tIns="0" rIns="76175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1" i="0" u="none" strike="noStrike" cap="none">
              <a:solidFill>
                <a:srgbClr val="00B7B8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578" name="Google Shape;578;p6"/>
          <p:cNvSpPr/>
          <p:nvPr/>
        </p:nvSpPr>
        <p:spPr>
          <a:xfrm>
            <a:off x="10213113" y="4605783"/>
            <a:ext cx="1304445" cy="1185525"/>
          </a:xfrm>
          <a:prstGeom prst="roundRect">
            <a:avLst>
              <a:gd name="adj" fmla="val 25881"/>
            </a:avLst>
          </a:prstGeom>
          <a:solidFill>
            <a:srgbClr val="FFFFFF"/>
          </a:solidFill>
          <a:ln>
            <a:noFill/>
          </a:ln>
          <a:effectLst>
            <a:outerShdw blurRad="127000" dist="38100" dir="5460000" algn="bl" rotWithShape="0">
              <a:srgbClr val="003B72">
                <a:alpha val="20000"/>
              </a:srgbClr>
            </a:outerShdw>
          </a:effectLst>
        </p:spPr>
        <p:txBody>
          <a:bodyPr spcFirstLastPara="1" wrap="square" lIns="76175" tIns="0" rIns="76175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1" i="0" u="none" strike="noStrike" cap="none">
              <a:solidFill>
                <a:srgbClr val="00B7B8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579" name="Google Shape;579;p6"/>
          <p:cNvSpPr txBox="1"/>
          <p:nvPr/>
        </p:nvSpPr>
        <p:spPr>
          <a:xfrm>
            <a:off x="4820783" y="4783047"/>
            <a:ext cx="1304445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163076"/>
                </a:solidFill>
                <a:latin typeface="Arial"/>
                <a:ea typeface="Arial"/>
                <a:cs typeface="Arial"/>
                <a:sym typeface="Arial"/>
              </a:rPr>
              <a:t>PROTECTION even when </a:t>
            </a:r>
            <a:r>
              <a:rPr lang="en-US" sz="1200" b="1">
                <a:solidFill>
                  <a:srgbClr val="163076"/>
                </a:solidFill>
                <a:latin typeface="Arial"/>
                <a:ea typeface="Arial"/>
                <a:cs typeface="Arial"/>
                <a:sym typeface="Arial"/>
              </a:rPr>
              <a:t>device is compromised</a:t>
            </a:r>
            <a:endParaRPr/>
          </a:p>
        </p:txBody>
      </p:sp>
      <p:sp>
        <p:nvSpPr>
          <p:cNvPr id="580" name="Google Shape;580;p6"/>
          <p:cNvSpPr txBox="1"/>
          <p:nvPr/>
        </p:nvSpPr>
        <p:spPr>
          <a:xfrm>
            <a:off x="6671109" y="4783047"/>
            <a:ext cx="1242750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163076"/>
                </a:solidFill>
                <a:latin typeface="Arial"/>
                <a:ea typeface="Arial"/>
                <a:cs typeface="Arial"/>
                <a:sym typeface="Arial"/>
              </a:rPr>
              <a:t>PROTECTION regardless of threat vector / model</a:t>
            </a:r>
            <a:endParaRPr/>
          </a:p>
        </p:txBody>
      </p:sp>
      <p:sp>
        <p:nvSpPr>
          <p:cNvPr id="581" name="Google Shape;581;p6"/>
          <p:cNvSpPr txBox="1"/>
          <p:nvPr/>
        </p:nvSpPr>
        <p:spPr>
          <a:xfrm>
            <a:off x="8281255" y="4783047"/>
            <a:ext cx="1595547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163076"/>
                </a:solidFill>
                <a:latin typeface="Arial"/>
                <a:ea typeface="Arial"/>
                <a:cs typeface="Arial"/>
                <a:sym typeface="Arial"/>
              </a:rPr>
              <a:t>PROTECTION without compromising user experience</a:t>
            </a:r>
            <a:endParaRPr/>
          </a:p>
        </p:txBody>
      </p:sp>
      <p:sp>
        <p:nvSpPr>
          <p:cNvPr id="582" name="Google Shape;582;p6"/>
          <p:cNvSpPr txBox="1"/>
          <p:nvPr/>
        </p:nvSpPr>
        <p:spPr>
          <a:xfrm>
            <a:off x="10196218" y="4783047"/>
            <a:ext cx="1338234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163076"/>
                </a:solidFill>
                <a:latin typeface="Arial"/>
                <a:ea typeface="Arial"/>
                <a:cs typeface="Arial"/>
                <a:sym typeface="Arial"/>
              </a:rPr>
              <a:t>PROTECTION with minimal administration overhead</a:t>
            </a:r>
            <a:endParaRPr/>
          </a:p>
        </p:txBody>
      </p:sp>
      <p:grpSp>
        <p:nvGrpSpPr>
          <p:cNvPr id="583" name="Google Shape;583;p6"/>
          <p:cNvGrpSpPr/>
          <p:nvPr/>
        </p:nvGrpSpPr>
        <p:grpSpPr>
          <a:xfrm>
            <a:off x="4018897" y="1440149"/>
            <a:ext cx="434199" cy="345808"/>
            <a:chOff x="14341475" y="3579813"/>
            <a:chExt cx="868363" cy="671513"/>
          </a:xfrm>
        </p:grpSpPr>
        <p:sp>
          <p:nvSpPr>
            <p:cNvPr id="584" name="Google Shape;584;p6"/>
            <p:cNvSpPr/>
            <p:nvPr/>
          </p:nvSpPr>
          <p:spPr>
            <a:xfrm>
              <a:off x="14657388" y="3671888"/>
              <a:ext cx="234950" cy="333375"/>
            </a:xfrm>
            <a:custGeom>
              <a:avLst/>
              <a:gdLst/>
              <a:ahLst/>
              <a:cxnLst/>
              <a:rect l="l" t="t" r="r" b="b"/>
              <a:pathLst>
                <a:path w="295" h="420" extrusionOk="0">
                  <a:moveTo>
                    <a:pt x="147" y="249"/>
                  </a:moveTo>
                  <a:lnTo>
                    <a:pt x="140" y="251"/>
                  </a:lnTo>
                  <a:lnTo>
                    <a:pt x="135" y="253"/>
                  </a:lnTo>
                  <a:lnTo>
                    <a:pt x="130" y="256"/>
                  </a:lnTo>
                  <a:lnTo>
                    <a:pt x="124" y="263"/>
                  </a:lnTo>
                  <a:lnTo>
                    <a:pt x="123" y="268"/>
                  </a:lnTo>
                  <a:lnTo>
                    <a:pt x="121" y="275"/>
                  </a:lnTo>
                  <a:lnTo>
                    <a:pt x="123" y="282"/>
                  </a:lnTo>
                  <a:lnTo>
                    <a:pt x="124" y="289"/>
                  </a:lnTo>
                  <a:lnTo>
                    <a:pt x="130" y="294"/>
                  </a:lnTo>
                  <a:lnTo>
                    <a:pt x="135" y="299"/>
                  </a:lnTo>
                  <a:lnTo>
                    <a:pt x="123" y="332"/>
                  </a:lnTo>
                  <a:lnTo>
                    <a:pt x="123" y="339"/>
                  </a:lnTo>
                  <a:lnTo>
                    <a:pt x="123" y="344"/>
                  </a:lnTo>
                  <a:lnTo>
                    <a:pt x="124" y="349"/>
                  </a:lnTo>
                  <a:lnTo>
                    <a:pt x="126" y="351"/>
                  </a:lnTo>
                  <a:lnTo>
                    <a:pt x="131" y="353"/>
                  </a:lnTo>
                  <a:lnTo>
                    <a:pt x="164" y="353"/>
                  </a:lnTo>
                  <a:lnTo>
                    <a:pt x="169" y="351"/>
                  </a:lnTo>
                  <a:lnTo>
                    <a:pt x="171" y="349"/>
                  </a:lnTo>
                  <a:lnTo>
                    <a:pt x="173" y="344"/>
                  </a:lnTo>
                  <a:lnTo>
                    <a:pt x="173" y="339"/>
                  </a:lnTo>
                  <a:lnTo>
                    <a:pt x="171" y="332"/>
                  </a:lnTo>
                  <a:lnTo>
                    <a:pt x="161" y="299"/>
                  </a:lnTo>
                  <a:lnTo>
                    <a:pt x="166" y="294"/>
                  </a:lnTo>
                  <a:lnTo>
                    <a:pt x="169" y="289"/>
                  </a:lnTo>
                  <a:lnTo>
                    <a:pt x="173" y="282"/>
                  </a:lnTo>
                  <a:lnTo>
                    <a:pt x="173" y="275"/>
                  </a:lnTo>
                  <a:lnTo>
                    <a:pt x="173" y="268"/>
                  </a:lnTo>
                  <a:lnTo>
                    <a:pt x="169" y="263"/>
                  </a:lnTo>
                  <a:lnTo>
                    <a:pt x="166" y="256"/>
                  </a:lnTo>
                  <a:lnTo>
                    <a:pt x="161" y="253"/>
                  </a:lnTo>
                  <a:lnTo>
                    <a:pt x="154" y="251"/>
                  </a:lnTo>
                  <a:lnTo>
                    <a:pt x="147" y="249"/>
                  </a:lnTo>
                  <a:close/>
                  <a:moveTo>
                    <a:pt x="149" y="42"/>
                  </a:moveTo>
                  <a:lnTo>
                    <a:pt x="128" y="45"/>
                  </a:lnTo>
                  <a:lnTo>
                    <a:pt x="111" y="56"/>
                  </a:lnTo>
                  <a:lnTo>
                    <a:pt x="95" y="73"/>
                  </a:lnTo>
                  <a:lnTo>
                    <a:pt x="86" y="95"/>
                  </a:lnTo>
                  <a:lnTo>
                    <a:pt x="83" y="119"/>
                  </a:lnTo>
                  <a:lnTo>
                    <a:pt x="83" y="166"/>
                  </a:lnTo>
                  <a:lnTo>
                    <a:pt x="214" y="166"/>
                  </a:lnTo>
                  <a:lnTo>
                    <a:pt x="214" y="119"/>
                  </a:lnTo>
                  <a:lnTo>
                    <a:pt x="211" y="95"/>
                  </a:lnTo>
                  <a:lnTo>
                    <a:pt x="202" y="73"/>
                  </a:lnTo>
                  <a:lnTo>
                    <a:pt x="187" y="56"/>
                  </a:lnTo>
                  <a:lnTo>
                    <a:pt x="169" y="45"/>
                  </a:lnTo>
                  <a:lnTo>
                    <a:pt x="149" y="42"/>
                  </a:lnTo>
                  <a:close/>
                  <a:moveTo>
                    <a:pt x="149" y="0"/>
                  </a:moveTo>
                  <a:lnTo>
                    <a:pt x="176" y="4"/>
                  </a:lnTo>
                  <a:lnTo>
                    <a:pt x="202" y="16"/>
                  </a:lnTo>
                  <a:lnTo>
                    <a:pt x="225" y="35"/>
                  </a:lnTo>
                  <a:lnTo>
                    <a:pt x="242" y="59"/>
                  </a:lnTo>
                  <a:lnTo>
                    <a:pt x="252" y="88"/>
                  </a:lnTo>
                  <a:lnTo>
                    <a:pt x="256" y="119"/>
                  </a:lnTo>
                  <a:lnTo>
                    <a:pt x="256" y="166"/>
                  </a:lnTo>
                  <a:lnTo>
                    <a:pt x="273" y="166"/>
                  </a:lnTo>
                  <a:lnTo>
                    <a:pt x="280" y="168"/>
                  </a:lnTo>
                  <a:lnTo>
                    <a:pt x="287" y="171"/>
                  </a:lnTo>
                  <a:lnTo>
                    <a:pt x="292" y="176"/>
                  </a:lnTo>
                  <a:lnTo>
                    <a:pt x="294" y="182"/>
                  </a:lnTo>
                  <a:lnTo>
                    <a:pt x="295" y="190"/>
                  </a:lnTo>
                  <a:lnTo>
                    <a:pt x="295" y="394"/>
                  </a:lnTo>
                  <a:lnTo>
                    <a:pt x="295" y="401"/>
                  </a:lnTo>
                  <a:lnTo>
                    <a:pt x="292" y="408"/>
                  </a:lnTo>
                  <a:lnTo>
                    <a:pt x="289" y="413"/>
                  </a:lnTo>
                  <a:lnTo>
                    <a:pt x="285" y="417"/>
                  </a:lnTo>
                  <a:lnTo>
                    <a:pt x="278" y="418"/>
                  </a:lnTo>
                  <a:lnTo>
                    <a:pt x="273" y="420"/>
                  </a:lnTo>
                  <a:lnTo>
                    <a:pt x="22" y="420"/>
                  </a:lnTo>
                  <a:lnTo>
                    <a:pt x="17" y="418"/>
                  </a:lnTo>
                  <a:lnTo>
                    <a:pt x="10" y="417"/>
                  </a:lnTo>
                  <a:lnTo>
                    <a:pt x="7" y="413"/>
                  </a:lnTo>
                  <a:lnTo>
                    <a:pt x="3" y="408"/>
                  </a:lnTo>
                  <a:lnTo>
                    <a:pt x="0" y="401"/>
                  </a:lnTo>
                  <a:lnTo>
                    <a:pt x="0" y="394"/>
                  </a:lnTo>
                  <a:lnTo>
                    <a:pt x="0" y="190"/>
                  </a:lnTo>
                  <a:lnTo>
                    <a:pt x="2" y="182"/>
                  </a:lnTo>
                  <a:lnTo>
                    <a:pt x="3" y="176"/>
                  </a:lnTo>
                  <a:lnTo>
                    <a:pt x="9" y="171"/>
                  </a:lnTo>
                  <a:lnTo>
                    <a:pt x="16" y="168"/>
                  </a:lnTo>
                  <a:lnTo>
                    <a:pt x="22" y="166"/>
                  </a:lnTo>
                  <a:lnTo>
                    <a:pt x="41" y="166"/>
                  </a:lnTo>
                  <a:lnTo>
                    <a:pt x="41" y="119"/>
                  </a:lnTo>
                  <a:lnTo>
                    <a:pt x="45" y="88"/>
                  </a:lnTo>
                  <a:lnTo>
                    <a:pt x="55" y="59"/>
                  </a:lnTo>
                  <a:lnTo>
                    <a:pt x="73" y="35"/>
                  </a:lnTo>
                  <a:lnTo>
                    <a:pt x="95" y="16"/>
                  </a:lnTo>
                  <a:lnTo>
                    <a:pt x="121" y="4"/>
                  </a:lnTo>
                  <a:lnTo>
                    <a:pt x="149" y="0"/>
                  </a:lnTo>
                  <a:close/>
                </a:path>
              </a:pathLst>
            </a:custGeom>
            <a:solidFill>
              <a:srgbClr val="A5A5A5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5" name="Google Shape;585;p6"/>
            <p:cNvSpPr/>
            <p:nvPr/>
          </p:nvSpPr>
          <p:spPr>
            <a:xfrm>
              <a:off x="14341475" y="4154488"/>
              <a:ext cx="868363" cy="96838"/>
            </a:xfrm>
            <a:custGeom>
              <a:avLst/>
              <a:gdLst/>
              <a:ahLst/>
              <a:cxnLst/>
              <a:rect l="l" t="t" r="r" b="b"/>
              <a:pathLst>
                <a:path w="1093" h="123" extrusionOk="0">
                  <a:moveTo>
                    <a:pt x="114" y="32"/>
                  </a:moveTo>
                  <a:lnTo>
                    <a:pt x="114" y="61"/>
                  </a:lnTo>
                  <a:lnTo>
                    <a:pt x="210" y="61"/>
                  </a:lnTo>
                  <a:lnTo>
                    <a:pt x="210" y="32"/>
                  </a:lnTo>
                  <a:lnTo>
                    <a:pt x="114" y="32"/>
                  </a:lnTo>
                  <a:close/>
                  <a:moveTo>
                    <a:pt x="976" y="28"/>
                  </a:moveTo>
                  <a:lnTo>
                    <a:pt x="976" y="68"/>
                  </a:lnTo>
                  <a:lnTo>
                    <a:pt x="1016" y="68"/>
                  </a:lnTo>
                  <a:lnTo>
                    <a:pt x="1016" y="28"/>
                  </a:lnTo>
                  <a:lnTo>
                    <a:pt x="976" y="28"/>
                  </a:lnTo>
                  <a:close/>
                  <a:moveTo>
                    <a:pt x="914" y="28"/>
                  </a:moveTo>
                  <a:lnTo>
                    <a:pt x="914" y="68"/>
                  </a:lnTo>
                  <a:lnTo>
                    <a:pt x="953" y="68"/>
                  </a:lnTo>
                  <a:lnTo>
                    <a:pt x="953" y="28"/>
                  </a:lnTo>
                  <a:lnTo>
                    <a:pt x="914" y="28"/>
                  </a:lnTo>
                  <a:close/>
                  <a:moveTo>
                    <a:pt x="851" y="28"/>
                  </a:moveTo>
                  <a:lnTo>
                    <a:pt x="851" y="68"/>
                  </a:lnTo>
                  <a:lnTo>
                    <a:pt x="891" y="68"/>
                  </a:lnTo>
                  <a:lnTo>
                    <a:pt x="891" y="28"/>
                  </a:lnTo>
                  <a:lnTo>
                    <a:pt x="851" y="28"/>
                  </a:lnTo>
                  <a:close/>
                  <a:moveTo>
                    <a:pt x="0" y="0"/>
                  </a:moveTo>
                  <a:lnTo>
                    <a:pt x="425" y="0"/>
                  </a:lnTo>
                  <a:lnTo>
                    <a:pt x="425" y="13"/>
                  </a:lnTo>
                  <a:lnTo>
                    <a:pt x="426" y="26"/>
                  </a:lnTo>
                  <a:lnTo>
                    <a:pt x="430" y="39"/>
                  </a:lnTo>
                  <a:lnTo>
                    <a:pt x="435" y="42"/>
                  </a:lnTo>
                  <a:lnTo>
                    <a:pt x="654" y="42"/>
                  </a:lnTo>
                  <a:lnTo>
                    <a:pt x="663" y="39"/>
                  </a:lnTo>
                  <a:lnTo>
                    <a:pt x="668" y="26"/>
                  </a:lnTo>
                  <a:lnTo>
                    <a:pt x="672" y="13"/>
                  </a:lnTo>
                  <a:lnTo>
                    <a:pt x="672" y="0"/>
                  </a:lnTo>
                  <a:lnTo>
                    <a:pt x="1093" y="0"/>
                  </a:lnTo>
                  <a:lnTo>
                    <a:pt x="1093" y="66"/>
                  </a:lnTo>
                  <a:lnTo>
                    <a:pt x="1088" y="87"/>
                  </a:lnTo>
                  <a:lnTo>
                    <a:pt x="1074" y="106"/>
                  </a:lnTo>
                  <a:lnTo>
                    <a:pt x="1054" y="118"/>
                  </a:lnTo>
                  <a:lnTo>
                    <a:pt x="1028" y="123"/>
                  </a:lnTo>
                  <a:lnTo>
                    <a:pt x="62" y="123"/>
                  </a:lnTo>
                  <a:lnTo>
                    <a:pt x="36" y="118"/>
                  </a:lnTo>
                  <a:lnTo>
                    <a:pt x="17" y="106"/>
                  </a:lnTo>
                  <a:lnTo>
                    <a:pt x="5" y="87"/>
                  </a:lnTo>
                  <a:lnTo>
                    <a:pt x="0" y="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5A5A5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6" name="Google Shape;586;p6"/>
            <p:cNvSpPr/>
            <p:nvPr/>
          </p:nvSpPr>
          <p:spPr>
            <a:xfrm>
              <a:off x="14360525" y="3579813"/>
              <a:ext cx="830263" cy="550863"/>
            </a:xfrm>
            <a:custGeom>
              <a:avLst/>
              <a:gdLst/>
              <a:ahLst/>
              <a:cxnLst/>
              <a:rect l="l" t="t" r="r" b="b"/>
              <a:pathLst>
                <a:path w="1045" h="695" extrusionOk="0">
                  <a:moveTo>
                    <a:pt x="60" y="78"/>
                  </a:moveTo>
                  <a:lnTo>
                    <a:pt x="60" y="617"/>
                  </a:lnTo>
                  <a:lnTo>
                    <a:pt x="983" y="617"/>
                  </a:lnTo>
                  <a:lnTo>
                    <a:pt x="983" y="78"/>
                  </a:lnTo>
                  <a:lnTo>
                    <a:pt x="60" y="78"/>
                  </a:lnTo>
                  <a:close/>
                  <a:moveTo>
                    <a:pt x="53" y="0"/>
                  </a:moveTo>
                  <a:lnTo>
                    <a:pt x="988" y="0"/>
                  </a:lnTo>
                  <a:lnTo>
                    <a:pt x="1011" y="6"/>
                  </a:lnTo>
                  <a:lnTo>
                    <a:pt x="1028" y="16"/>
                  </a:lnTo>
                  <a:lnTo>
                    <a:pt x="1040" y="35"/>
                  </a:lnTo>
                  <a:lnTo>
                    <a:pt x="1045" y="57"/>
                  </a:lnTo>
                  <a:lnTo>
                    <a:pt x="1045" y="688"/>
                  </a:lnTo>
                  <a:lnTo>
                    <a:pt x="1045" y="690"/>
                  </a:lnTo>
                  <a:lnTo>
                    <a:pt x="1043" y="693"/>
                  </a:lnTo>
                  <a:lnTo>
                    <a:pt x="1042" y="695"/>
                  </a:lnTo>
                  <a:lnTo>
                    <a:pt x="0" y="695"/>
                  </a:lnTo>
                  <a:lnTo>
                    <a:pt x="0" y="692"/>
                  </a:lnTo>
                  <a:lnTo>
                    <a:pt x="0" y="688"/>
                  </a:lnTo>
                  <a:lnTo>
                    <a:pt x="0" y="57"/>
                  </a:lnTo>
                  <a:lnTo>
                    <a:pt x="3" y="35"/>
                  </a:lnTo>
                  <a:lnTo>
                    <a:pt x="15" y="16"/>
                  </a:lnTo>
                  <a:lnTo>
                    <a:pt x="33" y="6"/>
                  </a:lnTo>
                  <a:lnTo>
                    <a:pt x="53" y="0"/>
                  </a:lnTo>
                  <a:close/>
                </a:path>
              </a:pathLst>
            </a:custGeom>
            <a:solidFill>
              <a:srgbClr val="A5A5A5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587" name="Google Shape;587;p6"/>
          <p:cNvGrpSpPr/>
          <p:nvPr/>
        </p:nvGrpSpPr>
        <p:grpSpPr>
          <a:xfrm>
            <a:off x="5759887" y="1432946"/>
            <a:ext cx="366366" cy="360215"/>
            <a:chOff x="11369675" y="5386388"/>
            <a:chExt cx="835025" cy="755650"/>
          </a:xfrm>
        </p:grpSpPr>
        <p:sp>
          <p:nvSpPr>
            <p:cNvPr id="588" name="Google Shape;588;p6"/>
            <p:cNvSpPr/>
            <p:nvPr/>
          </p:nvSpPr>
          <p:spPr>
            <a:xfrm>
              <a:off x="11369675" y="5386388"/>
              <a:ext cx="835025" cy="755650"/>
            </a:xfrm>
            <a:custGeom>
              <a:avLst/>
              <a:gdLst/>
              <a:ahLst/>
              <a:cxnLst/>
              <a:rect l="l" t="t" r="r" b="b"/>
              <a:pathLst>
                <a:path w="1052" h="952" extrusionOk="0">
                  <a:moveTo>
                    <a:pt x="527" y="102"/>
                  </a:moveTo>
                  <a:lnTo>
                    <a:pt x="525" y="102"/>
                  </a:lnTo>
                  <a:lnTo>
                    <a:pt x="522" y="104"/>
                  </a:lnTo>
                  <a:lnTo>
                    <a:pt x="518" y="107"/>
                  </a:lnTo>
                  <a:lnTo>
                    <a:pt x="513" y="113"/>
                  </a:lnTo>
                  <a:lnTo>
                    <a:pt x="510" y="121"/>
                  </a:lnTo>
                  <a:lnTo>
                    <a:pt x="107" y="818"/>
                  </a:lnTo>
                  <a:lnTo>
                    <a:pt x="104" y="826"/>
                  </a:lnTo>
                  <a:lnTo>
                    <a:pt x="102" y="833"/>
                  </a:lnTo>
                  <a:lnTo>
                    <a:pt x="100" y="838"/>
                  </a:lnTo>
                  <a:lnTo>
                    <a:pt x="100" y="842"/>
                  </a:lnTo>
                  <a:lnTo>
                    <a:pt x="102" y="845"/>
                  </a:lnTo>
                  <a:lnTo>
                    <a:pt x="104" y="847"/>
                  </a:lnTo>
                  <a:lnTo>
                    <a:pt x="109" y="850"/>
                  </a:lnTo>
                  <a:lnTo>
                    <a:pt x="116" y="852"/>
                  </a:lnTo>
                  <a:lnTo>
                    <a:pt x="124" y="852"/>
                  </a:lnTo>
                  <a:lnTo>
                    <a:pt x="926" y="852"/>
                  </a:lnTo>
                  <a:lnTo>
                    <a:pt x="935" y="852"/>
                  </a:lnTo>
                  <a:lnTo>
                    <a:pt x="940" y="850"/>
                  </a:lnTo>
                  <a:lnTo>
                    <a:pt x="945" y="849"/>
                  </a:lnTo>
                  <a:lnTo>
                    <a:pt x="949" y="847"/>
                  </a:lnTo>
                  <a:lnTo>
                    <a:pt x="950" y="845"/>
                  </a:lnTo>
                  <a:lnTo>
                    <a:pt x="950" y="843"/>
                  </a:lnTo>
                  <a:lnTo>
                    <a:pt x="950" y="838"/>
                  </a:lnTo>
                  <a:lnTo>
                    <a:pt x="950" y="833"/>
                  </a:lnTo>
                  <a:lnTo>
                    <a:pt x="947" y="826"/>
                  </a:lnTo>
                  <a:lnTo>
                    <a:pt x="943" y="819"/>
                  </a:lnTo>
                  <a:lnTo>
                    <a:pt x="543" y="119"/>
                  </a:lnTo>
                  <a:lnTo>
                    <a:pt x="537" y="113"/>
                  </a:lnTo>
                  <a:lnTo>
                    <a:pt x="534" y="107"/>
                  </a:lnTo>
                  <a:lnTo>
                    <a:pt x="530" y="104"/>
                  </a:lnTo>
                  <a:lnTo>
                    <a:pt x="527" y="102"/>
                  </a:lnTo>
                  <a:lnTo>
                    <a:pt x="527" y="102"/>
                  </a:lnTo>
                  <a:close/>
                  <a:moveTo>
                    <a:pt x="527" y="0"/>
                  </a:moveTo>
                  <a:lnTo>
                    <a:pt x="556" y="5"/>
                  </a:lnTo>
                  <a:lnTo>
                    <a:pt x="584" y="19"/>
                  </a:lnTo>
                  <a:lnTo>
                    <a:pt x="608" y="40"/>
                  </a:lnTo>
                  <a:lnTo>
                    <a:pt x="629" y="69"/>
                  </a:lnTo>
                  <a:lnTo>
                    <a:pt x="1032" y="767"/>
                  </a:lnTo>
                  <a:lnTo>
                    <a:pt x="1045" y="802"/>
                  </a:lnTo>
                  <a:lnTo>
                    <a:pt x="1052" y="835"/>
                  </a:lnTo>
                  <a:lnTo>
                    <a:pt x="1049" y="866"/>
                  </a:lnTo>
                  <a:lnTo>
                    <a:pt x="1037" y="895"/>
                  </a:lnTo>
                  <a:lnTo>
                    <a:pt x="1018" y="920"/>
                  </a:lnTo>
                  <a:lnTo>
                    <a:pt x="994" y="937"/>
                  </a:lnTo>
                  <a:lnTo>
                    <a:pt x="962" y="949"/>
                  </a:lnTo>
                  <a:lnTo>
                    <a:pt x="926" y="952"/>
                  </a:lnTo>
                  <a:lnTo>
                    <a:pt x="124" y="952"/>
                  </a:lnTo>
                  <a:lnTo>
                    <a:pt x="90" y="949"/>
                  </a:lnTo>
                  <a:lnTo>
                    <a:pt x="59" y="937"/>
                  </a:lnTo>
                  <a:lnTo>
                    <a:pt x="33" y="920"/>
                  </a:lnTo>
                  <a:lnTo>
                    <a:pt x="14" y="895"/>
                  </a:lnTo>
                  <a:lnTo>
                    <a:pt x="2" y="866"/>
                  </a:lnTo>
                  <a:lnTo>
                    <a:pt x="0" y="833"/>
                  </a:lnTo>
                  <a:lnTo>
                    <a:pt x="5" y="800"/>
                  </a:lnTo>
                  <a:lnTo>
                    <a:pt x="21" y="767"/>
                  </a:lnTo>
                  <a:lnTo>
                    <a:pt x="422" y="69"/>
                  </a:lnTo>
                  <a:lnTo>
                    <a:pt x="442" y="40"/>
                  </a:lnTo>
                  <a:lnTo>
                    <a:pt x="468" y="19"/>
                  </a:lnTo>
                  <a:lnTo>
                    <a:pt x="496" y="5"/>
                  </a:lnTo>
                  <a:lnTo>
                    <a:pt x="527" y="0"/>
                  </a:lnTo>
                  <a:close/>
                </a:path>
              </a:pathLst>
            </a:custGeom>
            <a:solidFill>
              <a:srgbClr val="A5A5A5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9" name="Google Shape;589;p6"/>
            <p:cNvSpPr/>
            <p:nvPr/>
          </p:nvSpPr>
          <p:spPr>
            <a:xfrm>
              <a:off x="11737975" y="5629275"/>
              <a:ext cx="98425" cy="274638"/>
            </a:xfrm>
            <a:custGeom>
              <a:avLst/>
              <a:gdLst/>
              <a:ahLst/>
              <a:cxnLst/>
              <a:rect l="l" t="t" r="r" b="b"/>
              <a:pathLst>
                <a:path w="124" h="345" extrusionOk="0">
                  <a:moveTo>
                    <a:pt x="16" y="0"/>
                  </a:moveTo>
                  <a:lnTo>
                    <a:pt x="107" y="0"/>
                  </a:lnTo>
                  <a:lnTo>
                    <a:pt x="112" y="0"/>
                  </a:lnTo>
                  <a:lnTo>
                    <a:pt x="118" y="3"/>
                  </a:lnTo>
                  <a:lnTo>
                    <a:pt x="121" y="7"/>
                  </a:lnTo>
                  <a:lnTo>
                    <a:pt x="124" y="10"/>
                  </a:lnTo>
                  <a:lnTo>
                    <a:pt x="124" y="15"/>
                  </a:lnTo>
                  <a:lnTo>
                    <a:pt x="105" y="332"/>
                  </a:lnTo>
                  <a:lnTo>
                    <a:pt x="104" y="337"/>
                  </a:lnTo>
                  <a:lnTo>
                    <a:pt x="100" y="342"/>
                  </a:lnTo>
                  <a:lnTo>
                    <a:pt x="97" y="344"/>
                  </a:lnTo>
                  <a:lnTo>
                    <a:pt x="92" y="345"/>
                  </a:lnTo>
                  <a:lnTo>
                    <a:pt x="31" y="345"/>
                  </a:lnTo>
                  <a:lnTo>
                    <a:pt x="26" y="344"/>
                  </a:lnTo>
                  <a:lnTo>
                    <a:pt x="23" y="340"/>
                  </a:lnTo>
                  <a:lnTo>
                    <a:pt x="19" y="337"/>
                  </a:lnTo>
                  <a:lnTo>
                    <a:pt x="19" y="330"/>
                  </a:lnTo>
                  <a:lnTo>
                    <a:pt x="0" y="15"/>
                  </a:lnTo>
                  <a:lnTo>
                    <a:pt x="0" y="10"/>
                  </a:lnTo>
                  <a:lnTo>
                    <a:pt x="2" y="7"/>
                  </a:lnTo>
                  <a:lnTo>
                    <a:pt x="5" y="3"/>
                  </a:lnTo>
                  <a:lnTo>
                    <a:pt x="10" y="0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A5A5A5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0" name="Google Shape;590;p6"/>
            <p:cNvSpPr/>
            <p:nvPr/>
          </p:nvSpPr>
          <p:spPr>
            <a:xfrm>
              <a:off x="11737975" y="5916613"/>
              <a:ext cx="96838" cy="98425"/>
            </a:xfrm>
            <a:custGeom>
              <a:avLst/>
              <a:gdLst/>
              <a:ahLst/>
              <a:cxnLst/>
              <a:rect l="l" t="t" r="r" b="b"/>
              <a:pathLst>
                <a:path w="123" h="124" extrusionOk="0">
                  <a:moveTo>
                    <a:pt x="62" y="0"/>
                  </a:moveTo>
                  <a:lnTo>
                    <a:pt x="86" y="5"/>
                  </a:lnTo>
                  <a:lnTo>
                    <a:pt x="105" y="19"/>
                  </a:lnTo>
                  <a:lnTo>
                    <a:pt x="119" y="38"/>
                  </a:lnTo>
                  <a:lnTo>
                    <a:pt x="123" y="62"/>
                  </a:lnTo>
                  <a:lnTo>
                    <a:pt x="119" y="86"/>
                  </a:lnTo>
                  <a:lnTo>
                    <a:pt x="105" y="105"/>
                  </a:lnTo>
                  <a:lnTo>
                    <a:pt x="86" y="119"/>
                  </a:lnTo>
                  <a:lnTo>
                    <a:pt x="62" y="124"/>
                  </a:lnTo>
                  <a:lnTo>
                    <a:pt x="38" y="119"/>
                  </a:lnTo>
                  <a:lnTo>
                    <a:pt x="19" y="105"/>
                  </a:lnTo>
                  <a:lnTo>
                    <a:pt x="5" y="86"/>
                  </a:lnTo>
                  <a:lnTo>
                    <a:pt x="0" y="62"/>
                  </a:lnTo>
                  <a:lnTo>
                    <a:pt x="5" y="38"/>
                  </a:lnTo>
                  <a:lnTo>
                    <a:pt x="19" y="19"/>
                  </a:lnTo>
                  <a:lnTo>
                    <a:pt x="38" y="5"/>
                  </a:lnTo>
                  <a:lnTo>
                    <a:pt x="62" y="0"/>
                  </a:lnTo>
                  <a:close/>
                </a:path>
              </a:pathLst>
            </a:custGeom>
            <a:solidFill>
              <a:srgbClr val="A5A5A5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591" name="Google Shape;591;p6"/>
          <p:cNvSpPr/>
          <p:nvPr/>
        </p:nvSpPr>
        <p:spPr>
          <a:xfrm>
            <a:off x="7487497" y="1430714"/>
            <a:ext cx="353751" cy="364679"/>
          </a:xfrm>
          <a:custGeom>
            <a:avLst/>
            <a:gdLst/>
            <a:ahLst/>
            <a:cxnLst/>
            <a:rect l="l" t="t" r="r" b="b"/>
            <a:pathLst>
              <a:path w="384" h="352" extrusionOk="0">
                <a:moveTo>
                  <a:pt x="320" y="130"/>
                </a:moveTo>
                <a:lnTo>
                  <a:pt x="320" y="129"/>
                </a:lnTo>
                <a:lnTo>
                  <a:pt x="316" y="99"/>
                </a:lnTo>
                <a:lnTo>
                  <a:pt x="307" y="72"/>
                </a:lnTo>
                <a:lnTo>
                  <a:pt x="291" y="48"/>
                </a:lnTo>
                <a:lnTo>
                  <a:pt x="272" y="28"/>
                </a:lnTo>
                <a:lnTo>
                  <a:pt x="248" y="13"/>
                </a:lnTo>
                <a:lnTo>
                  <a:pt x="221" y="3"/>
                </a:lnTo>
                <a:lnTo>
                  <a:pt x="192" y="0"/>
                </a:lnTo>
                <a:lnTo>
                  <a:pt x="162" y="3"/>
                </a:lnTo>
                <a:lnTo>
                  <a:pt x="135" y="13"/>
                </a:lnTo>
                <a:lnTo>
                  <a:pt x="111" y="28"/>
                </a:lnTo>
                <a:lnTo>
                  <a:pt x="91" y="48"/>
                </a:lnTo>
                <a:lnTo>
                  <a:pt x="76" y="72"/>
                </a:lnTo>
                <a:lnTo>
                  <a:pt x="67" y="99"/>
                </a:lnTo>
                <a:lnTo>
                  <a:pt x="64" y="129"/>
                </a:lnTo>
                <a:lnTo>
                  <a:pt x="64" y="130"/>
                </a:lnTo>
                <a:lnTo>
                  <a:pt x="48" y="134"/>
                </a:lnTo>
                <a:lnTo>
                  <a:pt x="35" y="142"/>
                </a:lnTo>
                <a:lnTo>
                  <a:pt x="23" y="151"/>
                </a:lnTo>
                <a:lnTo>
                  <a:pt x="10" y="168"/>
                </a:lnTo>
                <a:lnTo>
                  <a:pt x="2" y="187"/>
                </a:lnTo>
                <a:lnTo>
                  <a:pt x="0" y="208"/>
                </a:lnTo>
                <a:lnTo>
                  <a:pt x="2" y="229"/>
                </a:lnTo>
                <a:lnTo>
                  <a:pt x="11" y="248"/>
                </a:lnTo>
                <a:lnTo>
                  <a:pt x="23" y="264"/>
                </a:lnTo>
                <a:lnTo>
                  <a:pt x="39" y="278"/>
                </a:lnTo>
                <a:lnTo>
                  <a:pt x="58" y="286"/>
                </a:lnTo>
                <a:lnTo>
                  <a:pt x="80" y="288"/>
                </a:lnTo>
                <a:lnTo>
                  <a:pt x="80" y="256"/>
                </a:lnTo>
                <a:lnTo>
                  <a:pt x="64" y="254"/>
                </a:lnTo>
                <a:lnTo>
                  <a:pt x="52" y="247"/>
                </a:lnTo>
                <a:lnTo>
                  <a:pt x="40" y="236"/>
                </a:lnTo>
                <a:lnTo>
                  <a:pt x="33" y="224"/>
                </a:lnTo>
                <a:lnTo>
                  <a:pt x="31" y="208"/>
                </a:lnTo>
                <a:lnTo>
                  <a:pt x="33" y="195"/>
                </a:lnTo>
                <a:lnTo>
                  <a:pt x="38" y="184"/>
                </a:lnTo>
                <a:lnTo>
                  <a:pt x="46" y="174"/>
                </a:lnTo>
                <a:lnTo>
                  <a:pt x="56" y="167"/>
                </a:lnTo>
                <a:lnTo>
                  <a:pt x="67" y="161"/>
                </a:lnTo>
                <a:lnTo>
                  <a:pt x="81" y="160"/>
                </a:lnTo>
                <a:lnTo>
                  <a:pt x="100" y="160"/>
                </a:lnTo>
                <a:lnTo>
                  <a:pt x="97" y="141"/>
                </a:lnTo>
                <a:lnTo>
                  <a:pt x="96" y="135"/>
                </a:lnTo>
                <a:lnTo>
                  <a:pt x="96" y="129"/>
                </a:lnTo>
                <a:lnTo>
                  <a:pt x="99" y="103"/>
                </a:lnTo>
                <a:lnTo>
                  <a:pt x="109" y="80"/>
                </a:lnTo>
                <a:lnTo>
                  <a:pt x="124" y="61"/>
                </a:lnTo>
                <a:lnTo>
                  <a:pt x="143" y="45"/>
                </a:lnTo>
                <a:lnTo>
                  <a:pt x="166" y="36"/>
                </a:lnTo>
                <a:lnTo>
                  <a:pt x="192" y="33"/>
                </a:lnTo>
                <a:lnTo>
                  <a:pt x="217" y="36"/>
                </a:lnTo>
                <a:lnTo>
                  <a:pt x="240" y="45"/>
                </a:lnTo>
                <a:lnTo>
                  <a:pt x="260" y="61"/>
                </a:lnTo>
                <a:lnTo>
                  <a:pt x="274" y="80"/>
                </a:lnTo>
                <a:lnTo>
                  <a:pt x="285" y="103"/>
                </a:lnTo>
                <a:lnTo>
                  <a:pt x="288" y="129"/>
                </a:lnTo>
                <a:lnTo>
                  <a:pt x="288" y="135"/>
                </a:lnTo>
                <a:lnTo>
                  <a:pt x="287" y="141"/>
                </a:lnTo>
                <a:lnTo>
                  <a:pt x="285" y="160"/>
                </a:lnTo>
                <a:lnTo>
                  <a:pt x="304" y="160"/>
                </a:lnTo>
                <a:lnTo>
                  <a:pt x="318" y="163"/>
                </a:lnTo>
                <a:lnTo>
                  <a:pt x="332" y="169"/>
                </a:lnTo>
                <a:lnTo>
                  <a:pt x="342" y="180"/>
                </a:lnTo>
                <a:lnTo>
                  <a:pt x="349" y="193"/>
                </a:lnTo>
                <a:lnTo>
                  <a:pt x="352" y="208"/>
                </a:lnTo>
                <a:lnTo>
                  <a:pt x="349" y="224"/>
                </a:lnTo>
                <a:lnTo>
                  <a:pt x="342" y="236"/>
                </a:lnTo>
                <a:lnTo>
                  <a:pt x="332" y="247"/>
                </a:lnTo>
                <a:lnTo>
                  <a:pt x="318" y="254"/>
                </a:lnTo>
                <a:lnTo>
                  <a:pt x="304" y="256"/>
                </a:lnTo>
                <a:lnTo>
                  <a:pt x="304" y="288"/>
                </a:lnTo>
                <a:lnTo>
                  <a:pt x="325" y="286"/>
                </a:lnTo>
                <a:lnTo>
                  <a:pt x="344" y="278"/>
                </a:lnTo>
                <a:lnTo>
                  <a:pt x="360" y="264"/>
                </a:lnTo>
                <a:lnTo>
                  <a:pt x="373" y="248"/>
                </a:lnTo>
                <a:lnTo>
                  <a:pt x="381" y="229"/>
                </a:lnTo>
                <a:lnTo>
                  <a:pt x="384" y="208"/>
                </a:lnTo>
                <a:lnTo>
                  <a:pt x="381" y="186"/>
                </a:lnTo>
                <a:lnTo>
                  <a:pt x="372" y="166"/>
                </a:lnTo>
                <a:lnTo>
                  <a:pt x="358" y="150"/>
                </a:lnTo>
                <a:lnTo>
                  <a:pt x="341" y="138"/>
                </a:lnTo>
                <a:lnTo>
                  <a:pt x="320" y="130"/>
                </a:lnTo>
                <a:close/>
                <a:moveTo>
                  <a:pt x="111" y="225"/>
                </a:moveTo>
                <a:lnTo>
                  <a:pt x="134" y="247"/>
                </a:lnTo>
                <a:lnTo>
                  <a:pt x="176" y="206"/>
                </a:lnTo>
                <a:lnTo>
                  <a:pt x="176" y="352"/>
                </a:lnTo>
                <a:lnTo>
                  <a:pt x="208" y="352"/>
                </a:lnTo>
                <a:lnTo>
                  <a:pt x="208" y="206"/>
                </a:lnTo>
                <a:lnTo>
                  <a:pt x="249" y="247"/>
                </a:lnTo>
                <a:lnTo>
                  <a:pt x="272" y="225"/>
                </a:lnTo>
                <a:lnTo>
                  <a:pt x="192" y="144"/>
                </a:lnTo>
                <a:lnTo>
                  <a:pt x="111" y="225"/>
                </a:lnTo>
                <a:close/>
              </a:path>
            </a:pathLst>
          </a:custGeom>
          <a:solidFill>
            <a:srgbClr val="A5A5A5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7" name="Google Shape;597;p7"/>
          <p:cNvSpPr txBox="1">
            <a:spLocks noGrp="1"/>
          </p:cNvSpPr>
          <p:nvPr>
            <p:ph type="sldNum" idx="12"/>
          </p:nvPr>
        </p:nvSpPr>
        <p:spPr>
          <a:xfrm>
            <a:off x="11669529" y="6400800"/>
            <a:ext cx="438912" cy="1554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>
                <a:solidFill>
                  <a:srgbClr val="FFFFFF"/>
                </a:solidFill>
              </a:rPr>
              <a:t>7</a:t>
            </a:fld>
            <a:endParaRPr>
              <a:solidFill>
                <a:srgbClr val="FFFFFF"/>
              </a:solidFill>
            </a:endParaRPr>
          </a:p>
        </p:txBody>
      </p:sp>
      <p:sp>
        <p:nvSpPr>
          <p:cNvPr id="598" name="Google Shape;598;p7"/>
          <p:cNvSpPr txBox="1"/>
          <p:nvPr/>
        </p:nvSpPr>
        <p:spPr>
          <a:xfrm>
            <a:off x="4732729" y="3360842"/>
            <a:ext cx="3092237" cy="6076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999" b="1">
                <a:solidFill>
                  <a:srgbClr val="E76F2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rPr>
              <a:t>Undetectable drives </a:t>
            </a:r>
            <a:r>
              <a:rPr lang="en-US" sz="1999" b="1">
                <a:solidFill>
                  <a:srgbClr val="F2F2F2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rPr>
              <a:t>hides data</a:t>
            </a:r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99" name="Google Shape;599;p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732729" y="1791337"/>
            <a:ext cx="1339213" cy="1532456"/>
          </a:xfrm>
          <a:prstGeom prst="rect">
            <a:avLst/>
          </a:prstGeom>
          <a:noFill/>
          <a:ln>
            <a:noFill/>
          </a:ln>
        </p:spPr>
      </p:pic>
      <p:pic>
        <p:nvPicPr>
          <p:cNvPr id="600" name="Google Shape;600;p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632409" y="2602905"/>
            <a:ext cx="354511" cy="354511"/>
          </a:xfrm>
          <a:prstGeom prst="rect">
            <a:avLst/>
          </a:prstGeom>
          <a:noFill/>
          <a:ln>
            <a:noFill/>
          </a:ln>
        </p:spPr>
      </p:pic>
      <p:sp>
        <p:nvSpPr>
          <p:cNvPr id="601" name="Google Shape;601;p7"/>
          <p:cNvSpPr txBox="1"/>
          <p:nvPr/>
        </p:nvSpPr>
        <p:spPr>
          <a:xfrm>
            <a:off x="290447" y="4515357"/>
            <a:ext cx="3483536" cy="15388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122200" marR="0" lvl="0" indent="-1222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Char char="•"/>
            </a:pPr>
            <a:r>
              <a:rPr lang="en-US"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Trust, but verified, po</a:t>
            </a:r>
            <a:r>
              <a:rPr lang="en-US" sz="1400" b="0" i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licy</a:t>
            </a:r>
            <a:r>
              <a:rPr lang="en-US"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-driven MFA file and folder access control</a:t>
            </a: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22200" marR="0" lvl="0" indent="-122200" algn="l" rtl="0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Char char="•"/>
            </a:pPr>
            <a:r>
              <a:rPr lang="en-US" sz="1400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Always-on or risk-based policy enforcement</a:t>
            </a:r>
            <a:endParaRPr/>
          </a:p>
          <a:p>
            <a:pPr marL="122200" marR="0" lvl="0" indent="-122200" algn="l" rtl="0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Char char="•"/>
            </a:pPr>
            <a:r>
              <a:rPr lang="en-US" sz="1400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Integrations with all major authentication solutions</a:t>
            </a:r>
            <a:endParaRPr/>
          </a:p>
        </p:txBody>
      </p:sp>
      <p:sp>
        <p:nvSpPr>
          <p:cNvPr id="602" name="Google Shape;602;p7"/>
          <p:cNvSpPr txBox="1"/>
          <p:nvPr/>
        </p:nvSpPr>
        <p:spPr>
          <a:xfrm>
            <a:off x="4437265" y="4005520"/>
            <a:ext cx="3266006" cy="19697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122200" marR="0" lvl="0" indent="-1222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Char char="•"/>
            </a:pPr>
            <a:r>
              <a:rPr lang="en-US" sz="1400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Secure Vaults render data completely invisible to malware, unauthorized users, and alternate operating systems</a:t>
            </a:r>
            <a:endParaRPr/>
          </a:p>
          <a:p>
            <a:pPr marL="122200" marR="0" lvl="0" indent="-122200" algn="l" rtl="0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Char char="•"/>
            </a:pPr>
            <a:r>
              <a:rPr lang="en-US" sz="1400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Hidden, encrypted partitions for the most sensitive content</a:t>
            </a:r>
            <a:endParaRPr/>
          </a:p>
          <a:p>
            <a:pPr marL="122200" marR="0" lvl="0" indent="-122200" algn="l" rtl="0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Char char="•"/>
            </a:pPr>
            <a:r>
              <a:rPr lang="en-US" sz="1400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Protected data cannot be cloned or “wiped”</a:t>
            </a:r>
            <a:endParaRPr/>
          </a:p>
        </p:txBody>
      </p:sp>
      <p:sp>
        <p:nvSpPr>
          <p:cNvPr id="603" name="Google Shape;603;p7"/>
          <p:cNvSpPr txBox="1"/>
          <p:nvPr/>
        </p:nvSpPr>
        <p:spPr>
          <a:xfrm>
            <a:off x="10026375" y="117948"/>
            <a:ext cx="2604621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powered by Cigent®</a:t>
            </a:r>
            <a:endParaRPr/>
          </a:p>
        </p:txBody>
      </p:sp>
      <p:pic>
        <p:nvPicPr>
          <p:cNvPr id="604" name="Google Shape;604;p7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55402" y="2003479"/>
            <a:ext cx="1628586" cy="1532397"/>
          </a:xfrm>
          <a:prstGeom prst="rect">
            <a:avLst/>
          </a:prstGeom>
          <a:noFill/>
          <a:ln>
            <a:noFill/>
          </a:ln>
        </p:spPr>
      </p:pic>
      <p:sp>
        <p:nvSpPr>
          <p:cNvPr id="605" name="Google Shape;605;p7"/>
          <p:cNvSpPr txBox="1"/>
          <p:nvPr/>
        </p:nvSpPr>
        <p:spPr>
          <a:xfrm>
            <a:off x="524564" y="3771997"/>
            <a:ext cx="3169149" cy="6238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163076"/>
              </a:buClr>
              <a:buSzPts val="2800"/>
              <a:buFont typeface="Noto Sans Symbols"/>
              <a:buNone/>
            </a:pPr>
            <a:r>
              <a:rPr lang="en-US" sz="1999" b="1">
                <a:solidFill>
                  <a:srgbClr val="E76F2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rPr>
              <a:t>Zero-trust access control </a:t>
            </a:r>
            <a:r>
              <a:rPr lang="en-US" sz="1999" b="1">
                <a:solidFill>
                  <a:srgbClr val="F2F2F2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rPr>
              <a:t>limits exposure</a:t>
            </a:r>
            <a:endParaRPr/>
          </a:p>
        </p:txBody>
      </p:sp>
      <p:pic>
        <p:nvPicPr>
          <p:cNvPr id="606" name="Google Shape;606;p7" descr="A black and white logo&#10;&#10;Description automatically generated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0237359" y="433439"/>
            <a:ext cx="1623129" cy="567527"/>
          </a:xfrm>
          <a:prstGeom prst="rect">
            <a:avLst/>
          </a:prstGeom>
          <a:noFill/>
          <a:ln>
            <a:noFill/>
          </a:ln>
        </p:spPr>
      </p:pic>
      <p:sp>
        <p:nvSpPr>
          <p:cNvPr id="607" name="Google Shape;607;p7"/>
          <p:cNvSpPr txBox="1">
            <a:spLocks noGrp="1"/>
          </p:cNvSpPr>
          <p:nvPr>
            <p:ph type="title"/>
          </p:nvPr>
        </p:nvSpPr>
        <p:spPr>
          <a:xfrm>
            <a:off x="384718" y="415618"/>
            <a:ext cx="8702722" cy="5675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None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Think Shield Data Defense with AI Secured Storage</a:t>
            </a:r>
            <a:br>
              <a:rPr lang="en-US">
                <a:latin typeface="Arial"/>
                <a:ea typeface="Arial"/>
                <a:cs typeface="Arial"/>
                <a:sym typeface="Arial"/>
              </a:rPr>
            </a:br>
            <a:endParaRPr b="0"/>
          </a:p>
        </p:txBody>
      </p:sp>
      <p:sp>
        <p:nvSpPr>
          <p:cNvPr id="608" name="Google Shape;608;p7"/>
          <p:cNvSpPr txBox="1"/>
          <p:nvPr/>
        </p:nvSpPr>
        <p:spPr>
          <a:xfrm>
            <a:off x="8396148" y="4004200"/>
            <a:ext cx="3790413" cy="6685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999" b="1">
                <a:solidFill>
                  <a:srgbClr val="E76F2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rPr>
              <a:t>AI Threat Protection </a:t>
            </a:r>
            <a:r>
              <a:rPr lang="en-US" sz="1999" b="1">
                <a:solidFill>
                  <a:srgbClr val="F2F2F2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rPr>
              <a:t>stops ransomware execution</a:t>
            </a:r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609" name="Google Shape;609;p7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4555473" y="1791337"/>
            <a:ext cx="354511" cy="354511"/>
          </a:xfrm>
          <a:prstGeom prst="rect">
            <a:avLst/>
          </a:prstGeom>
          <a:noFill/>
          <a:ln>
            <a:noFill/>
          </a:ln>
        </p:spPr>
      </p:pic>
      <p:pic>
        <p:nvPicPr>
          <p:cNvPr id="610" name="Google Shape;610;p7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8864117" y="2472945"/>
            <a:ext cx="2171247" cy="1453288"/>
          </a:xfrm>
          <a:prstGeom prst="rect">
            <a:avLst/>
          </a:prstGeom>
          <a:noFill/>
          <a:ln>
            <a:noFill/>
          </a:ln>
        </p:spPr>
      </p:pic>
      <p:sp>
        <p:nvSpPr>
          <p:cNvPr id="611" name="Google Shape;611;p7"/>
          <p:cNvSpPr txBox="1"/>
          <p:nvPr/>
        </p:nvSpPr>
        <p:spPr>
          <a:xfrm>
            <a:off x="8191955" y="4671637"/>
            <a:ext cx="3790413" cy="15388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122200" marR="0" lvl="0" indent="-122200" algn="l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Font typeface="Arial"/>
              <a:buChar char="•"/>
            </a:pPr>
            <a:r>
              <a:rPr lang="en-US" sz="1400">
                <a:solidFill>
                  <a:schemeClr val="accent5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“</a:t>
            </a:r>
            <a:r>
              <a:rPr lang="en-US" sz="1400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Shields Up” instantly prevents ransomware accessing protected data</a:t>
            </a:r>
            <a:endParaRPr/>
          </a:p>
          <a:p>
            <a:pPr marL="122200" marR="0" lvl="0" indent="-122200" algn="l" rtl="0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Char char="•"/>
            </a:pPr>
            <a:r>
              <a:rPr lang="en-US" sz="1400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Users remain productive during threats, no need to isolate or disconnect</a:t>
            </a:r>
            <a:endParaRPr/>
          </a:p>
          <a:p>
            <a:pPr marL="122200" marR="0" lvl="0" indent="-122200" algn="l" rtl="0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Char char="•"/>
            </a:pPr>
            <a:r>
              <a:rPr lang="en-US" sz="1400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Automation and integration with EDR, SIEM, and SOC solutions</a:t>
            </a:r>
            <a:endParaRPr/>
          </a:p>
        </p:txBody>
      </p:sp>
      <p:sp>
        <p:nvSpPr>
          <p:cNvPr id="612" name="Google Shape;612;p7"/>
          <p:cNvSpPr txBox="1"/>
          <p:nvPr/>
        </p:nvSpPr>
        <p:spPr>
          <a:xfrm>
            <a:off x="328337" y="882710"/>
            <a:ext cx="6741946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E76F21"/>
                </a:solidFill>
                <a:latin typeface="Arial"/>
                <a:ea typeface="Arial"/>
                <a:cs typeface="Arial"/>
                <a:sym typeface="Arial"/>
              </a:rPr>
              <a:t>A new approach to PRTECT endpoint data</a:t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7" name="Google Shape;777;p17"/>
          <p:cNvSpPr txBox="1">
            <a:spLocks noGrp="1"/>
          </p:cNvSpPr>
          <p:nvPr>
            <p:ph type="sldNum" idx="4294967295"/>
          </p:nvPr>
        </p:nvSpPr>
        <p:spPr>
          <a:xfrm>
            <a:off x="11750675" y="6400800"/>
            <a:ext cx="438150" cy="1555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8</a:t>
            </a:fld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Lenovo Master">
  <a:themeElements>
    <a:clrScheme name="OneLenovo">
      <a:dk1>
        <a:srgbClr val="000000"/>
      </a:dk1>
      <a:lt1>
        <a:srgbClr val="FFFFFF"/>
      </a:lt1>
      <a:dk2>
        <a:srgbClr val="F26A52"/>
      </a:dk2>
      <a:lt2>
        <a:srgbClr val="4E444E"/>
      </a:lt2>
      <a:accent1>
        <a:srgbClr val="E1251B"/>
      </a:accent1>
      <a:accent2>
        <a:srgbClr val="871C23"/>
      </a:accent2>
      <a:accent3>
        <a:srgbClr val="D9C1D8"/>
      </a:accent3>
      <a:accent4>
        <a:srgbClr val="4D144A"/>
      </a:accent4>
      <a:accent5>
        <a:srgbClr val="C9D0F0"/>
      </a:accent5>
      <a:accent6>
        <a:srgbClr val="11184F"/>
      </a:accent6>
      <a:hlink>
        <a:srgbClr val="3046AD"/>
      </a:hlink>
      <a:folHlink>
        <a:srgbClr val="3046AD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525</Words>
  <Application>Microsoft Office PowerPoint</Application>
  <PresentationFormat>Custom</PresentationFormat>
  <Paragraphs>93</Paragraphs>
  <Slides>8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7" baseType="lpstr">
      <vt:lpstr>Libre Franklin</vt:lpstr>
      <vt:lpstr>Noto Sans Symbols</vt:lpstr>
      <vt:lpstr>Avenir</vt:lpstr>
      <vt:lpstr>Manrope</vt:lpstr>
      <vt:lpstr>Arial</vt:lpstr>
      <vt:lpstr>Calibri</vt:lpstr>
      <vt:lpstr>Libre Franklin Medium</vt:lpstr>
      <vt:lpstr>Inter</vt:lpstr>
      <vt:lpstr>Lenovo Master</vt:lpstr>
      <vt:lpstr>ThinkShield Data Defense  Power by Cigent</vt:lpstr>
      <vt:lpstr>Summary of ThinkShield Data Defense </vt:lpstr>
      <vt:lpstr>The Endpoint Security Challenge</vt:lpstr>
      <vt:lpstr>ThinkShield Data Defense Difference -  Always PROTECTED </vt:lpstr>
      <vt:lpstr>What dos Data Defense mean to you?  </vt:lpstr>
      <vt:lpstr>Endpoint Security Approach Insufficient to Stop Ransomware </vt:lpstr>
      <vt:lpstr>Think Shield Data Defense with AI Secured Storage 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Surya Kuppuswamy</dc:creator>
  <cp:lastModifiedBy>Matthew Frazier</cp:lastModifiedBy>
  <cp:revision>1</cp:revision>
  <dcterms:created xsi:type="dcterms:W3CDTF">2023-03-10T23:18:50Z</dcterms:created>
  <dcterms:modified xsi:type="dcterms:W3CDTF">2024-06-11T15:15:58Z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0x0101007D61E76D4EF10F47879EDAF0AE042EB9</vt:lpwstr>
  </property>
  <property fmtid="{D5CDD505-2E9C-101B-9397-08002B2CF9AE}" pid="3" name="MediaServiceImageTags">
    <vt:lpwstr/>
  </property>
</Properties>
</file>