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9.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62" r:id="rId1"/>
    <p:sldMasterId id="2147485764" r:id="rId2"/>
    <p:sldMasterId id="2147486011" r:id="rId3"/>
    <p:sldMasterId id="2147486125" r:id="rId4"/>
    <p:sldMasterId id="2147486141" r:id="rId5"/>
    <p:sldMasterId id="2147486218" r:id="rId6"/>
    <p:sldMasterId id="2147486305" r:id="rId7"/>
    <p:sldMasterId id="2147486357" r:id="rId8"/>
    <p:sldMasterId id="2147486404" r:id="rId9"/>
    <p:sldMasterId id="2147486444" r:id="rId10"/>
    <p:sldMasterId id="2147486477" r:id="rId11"/>
  </p:sldMasterIdLst>
  <p:notesMasterIdLst>
    <p:notesMasterId r:id="rId41"/>
  </p:notesMasterIdLst>
  <p:handoutMasterIdLst>
    <p:handoutMasterId r:id="rId42"/>
  </p:handoutMasterIdLst>
  <p:sldIdLst>
    <p:sldId id="2147481706" r:id="rId12"/>
    <p:sldId id="2147482426" r:id="rId13"/>
    <p:sldId id="2147469328" r:id="rId14"/>
    <p:sldId id="2147477674" r:id="rId15"/>
    <p:sldId id="2147483137" r:id="rId16"/>
    <p:sldId id="2147477698" r:id="rId17"/>
    <p:sldId id="263" r:id="rId18"/>
    <p:sldId id="2147472522" r:id="rId19"/>
    <p:sldId id="2147477701" r:id="rId20"/>
    <p:sldId id="2147477697" r:id="rId21"/>
    <p:sldId id="2147469183" r:id="rId22"/>
    <p:sldId id="2147481877" r:id="rId23"/>
    <p:sldId id="2147481777" r:id="rId24"/>
    <p:sldId id="2147482689" r:id="rId25"/>
    <p:sldId id="2147482711" r:id="rId26"/>
    <p:sldId id="2147482691" r:id="rId27"/>
    <p:sldId id="2147374361" r:id="rId28"/>
    <p:sldId id="2147374362" r:id="rId29"/>
    <p:sldId id="2147374364" r:id="rId30"/>
    <p:sldId id="2147374368" r:id="rId31"/>
    <p:sldId id="2147374366" r:id="rId32"/>
    <p:sldId id="2147472630" r:id="rId33"/>
    <p:sldId id="2147472631" r:id="rId34"/>
    <p:sldId id="259" r:id="rId35"/>
    <p:sldId id="2147472623" r:id="rId36"/>
    <p:sldId id="2147472579" r:id="rId37"/>
    <p:sldId id="2147482713" r:id="rId38"/>
    <p:sldId id="2147471864" r:id="rId39"/>
    <p:sldId id="2147477775" r:id="rId40"/>
  </p:sldIdLst>
  <p:sldSz cx="24387175" cy="13716000"/>
  <p:notesSz cx="6858000" cy="9144000"/>
  <p:embeddedFontLst>
    <p:embeddedFont>
      <p:font typeface="ＭＳ Ｐゴシック" panose="020B0600070205080204" pitchFamily="34" charset="-128"/>
      <p:regular r:id="rId43"/>
    </p:embeddedFont>
    <p:embeddedFont>
      <p:font typeface="Arrow Display" panose="020B0604020202020204" charset="0"/>
      <p:regular r:id="rId44"/>
      <p:bold r:id="rId45"/>
      <p:italic r:id="rId46"/>
      <p:boldItalic r:id="rId47"/>
    </p:embeddedFont>
    <p:embeddedFont>
      <p:font typeface="Arrow Display Medium" panose="020B0604020202020204" charset="0"/>
      <p:regular r:id="rId48"/>
      <p: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omic Sans MS" panose="030F0702030302020204" pitchFamily="66" charset="0"/>
      <p:regular r:id="rId56"/>
      <p:bold r:id="rId57"/>
      <p:italic r:id="rId58"/>
      <p:boldItalic r:id="rId59"/>
    </p:embeddedFont>
    <p:embeddedFont>
      <p:font typeface="Helvetica" panose="020B0604020202020204" pitchFamily="34" charset="0"/>
      <p:regular r:id="rId60"/>
      <p:bold r:id="rId61"/>
      <p:italic r:id="rId62"/>
      <p:boldItalic r:id="rId63"/>
    </p:embeddedFont>
    <p:embeddedFont>
      <p:font typeface="IBM Plex Sans" panose="020B0604020202020204" charset="0"/>
      <p:regular r:id="rId64"/>
      <p:bold r:id="rId65"/>
      <p:italic r:id="rId66"/>
      <p:boldItalic r:id="rId67"/>
    </p:embeddedFont>
    <p:embeddedFont>
      <p:font typeface="IBM Plex Sans ExtraLight" panose="020B0604020202020204" charset="0"/>
      <p:regular r:id="rId68"/>
      <p:italic r:id="rId69"/>
    </p:embeddedFont>
    <p:embeddedFont>
      <p:font typeface="IBM Plex Sans Light" panose="020B0604020202020204" charset="0"/>
      <p:regular r:id="rId70"/>
      <p:italic r:id="rId71"/>
    </p:embeddedFont>
    <p:embeddedFont>
      <p:font typeface="IBM Plex Sans SemiBold" panose="020B0604020202020204" charset="0"/>
      <p:bold r:id="rId72"/>
      <p:boldItalic r:id="rId73"/>
    </p:embeddedFont>
    <p:embeddedFont>
      <p:font typeface="IBMPlexSans" panose="020B0503050203000203" charset="0"/>
      <p:regular r:id="rId74"/>
      <p:bold r:id="rId75"/>
      <p:italic r:id="rId76"/>
      <p:boldItalic r:id="rId77"/>
    </p:embeddedFont>
    <p:embeddedFont>
      <p:font typeface="Montserrat" panose="020B0604020202020204" charset="0"/>
      <p:regular r:id="rId78"/>
      <p:bold r:id="rId79"/>
      <p:italic r:id="rId80"/>
      <p:boldItalic r:id="rId81"/>
    </p:embeddedFont>
    <p:embeddedFont>
      <p:font typeface="Yu Gothic" panose="020B0400000000000000" pitchFamily="34" charset="-128"/>
      <p:regular r:id="rId82"/>
      <p:bold r:id="rId83"/>
    </p:embeddedFont>
  </p:embeddedFontLst>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C0770D-EDC9-4524-9ABF-8D600EB1BD5E}">
          <p14:sldIdLst>
            <p14:sldId id="2147481706"/>
            <p14:sldId id="2147482426"/>
            <p14:sldId id="2147469328"/>
            <p14:sldId id="2147477674"/>
            <p14:sldId id="2147483137"/>
            <p14:sldId id="2147477698"/>
            <p14:sldId id="263"/>
            <p14:sldId id="2147472522"/>
            <p14:sldId id="2147477701"/>
            <p14:sldId id="2147477697"/>
            <p14:sldId id="2147469183"/>
            <p14:sldId id="2147481877"/>
            <p14:sldId id="2147481777"/>
            <p14:sldId id="2147482689"/>
            <p14:sldId id="2147482711"/>
            <p14:sldId id="2147482691"/>
            <p14:sldId id="2147374361"/>
            <p14:sldId id="2147374362"/>
            <p14:sldId id="2147374364"/>
            <p14:sldId id="2147374368"/>
            <p14:sldId id="2147374366"/>
            <p14:sldId id="2147472630"/>
            <p14:sldId id="2147472631"/>
            <p14:sldId id="259"/>
            <p14:sldId id="2147472623"/>
            <p14:sldId id="2147472579"/>
            <p14:sldId id="2147482713"/>
            <p14:sldId id="2147471864"/>
            <p14:sldId id="2147477775"/>
          </p14:sldIdLst>
        </p14:section>
        <p14:section name="Intro / Context" id="{50167518-97F0-E44A-897B-BEA08763000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6BB"/>
    <a:srgbClr val="FFFFFF"/>
    <a:srgbClr val="37455D"/>
    <a:srgbClr val="0070C0"/>
    <a:srgbClr val="2A3448"/>
    <a:srgbClr val="0581B6"/>
    <a:srgbClr val="DE530F"/>
    <a:srgbClr val="054F73"/>
    <a:srgbClr val="1353A6"/>
    <a:srgbClr val="0E4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2"/>
    <p:restoredTop sz="90315" autoAdjust="0"/>
  </p:normalViewPr>
  <p:slideViewPr>
    <p:cSldViewPr snapToGrid="0" snapToObjects="1">
      <p:cViewPr varScale="1">
        <p:scale>
          <a:sx n="47" d="100"/>
          <a:sy n="47" d="100"/>
        </p:scale>
        <p:origin x="300" y="126"/>
      </p:cViewPr>
      <p:guideLst/>
    </p:cSldViewPr>
  </p:slideViewPr>
  <p:outlineViewPr>
    <p:cViewPr>
      <p:scale>
        <a:sx n="33" d="100"/>
        <a:sy n="33" d="100"/>
      </p:scale>
      <p:origin x="0" y="-59992"/>
    </p:cViewPr>
  </p:outlineViewPr>
  <p:notesTextViewPr>
    <p:cViewPr>
      <p:scale>
        <a:sx n="3" d="2"/>
        <a:sy n="3" d="2"/>
      </p:scale>
      <p:origin x="0" y="0"/>
    </p:cViewPr>
  </p:notesTextViewPr>
  <p:sorterViewPr>
    <p:cViewPr>
      <p:scale>
        <a:sx n="50" d="100"/>
        <a:sy n="50" d="100"/>
      </p:scale>
      <p:origin x="0" y="0"/>
    </p:cViewPr>
  </p:sorterViewPr>
  <p:notesViewPr>
    <p:cSldViewPr snapToGrid="0" snapToObjects="1">
      <p:cViewPr>
        <p:scale>
          <a:sx n="90" d="100"/>
          <a:sy n="90" d="100"/>
        </p:scale>
        <p:origin x="4480" y="4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6" Type="http://schemas.openxmlformats.org/officeDocument/2006/relationships/font" Target="fonts/font34.fntdata"/><Relationship Id="rId8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font" Target="fonts/font29.fntdata"/><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font" Target="fonts/font32.fntdata"/><Relationship Id="rId79" Type="http://schemas.openxmlformats.org/officeDocument/2006/relationships/font" Target="fonts/font37.fntdata"/><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9.fntdata"/><Relationship Id="rId82" Type="http://schemas.openxmlformats.org/officeDocument/2006/relationships/font" Target="fonts/font40.fntdata"/><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Master" Target="slideMasters/slideMaster8.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font" Target="fonts/font38.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9.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font" Target="fonts/font4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font" Target="fonts/font39.fntdata"/><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Sheet1!$B$2:$B$25</c:f>
              <c:numCache>
                <c:formatCode>General</c:formatCode>
                <c:ptCount val="24"/>
              </c:numCache>
            </c:numRef>
          </c:val>
          <c:smooth val="0"/>
          <c:extLst>
            <c:ext xmlns:c16="http://schemas.microsoft.com/office/drawing/2014/chart" uri="{C3380CC4-5D6E-409C-BE32-E72D297353CC}">
              <c16:uniqueId val="{00000000-C7A7-423F-8D93-4D060918E792}"/>
            </c:ext>
          </c:extLst>
        </c:ser>
        <c:ser>
          <c:idx val="1"/>
          <c:order val="1"/>
          <c:tx>
            <c:strRef>
              <c:f>Sheet1!$C$1</c:f>
              <c:strCache>
                <c:ptCount val="1"/>
                <c:pt idx="0">
                  <c:v>Series 2</c:v>
                </c:pt>
              </c:strCache>
            </c:strRef>
          </c:tx>
          <c:spPr>
            <a:ln w="28575" cap="rnd">
              <a:solidFill>
                <a:schemeClr val="accent2"/>
              </a:solidFill>
              <a:round/>
            </a:ln>
            <a:effectLst/>
          </c:spPr>
          <c:marker>
            <c:symbol val="none"/>
          </c:marker>
          <c:cat>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Sheet1!$C$2:$C$25</c:f>
              <c:numCache>
                <c:formatCode>General</c:formatCode>
                <c:ptCount val="24"/>
              </c:numCache>
            </c:numRef>
          </c:val>
          <c:smooth val="0"/>
          <c:extLst>
            <c:ext xmlns:c16="http://schemas.microsoft.com/office/drawing/2014/chart" uri="{C3380CC4-5D6E-409C-BE32-E72D297353CC}">
              <c16:uniqueId val="{00000001-C7A7-423F-8D93-4D060918E792}"/>
            </c:ext>
          </c:extLst>
        </c:ser>
        <c:ser>
          <c:idx val="2"/>
          <c:order val="2"/>
          <c:tx>
            <c:strRef>
              <c:f>Sheet1!$D$1</c:f>
              <c:strCache>
                <c:ptCount val="1"/>
                <c:pt idx="0">
                  <c:v>Series 3</c:v>
                </c:pt>
              </c:strCache>
            </c:strRef>
          </c:tx>
          <c:spPr>
            <a:ln w="28575" cap="rnd">
              <a:solidFill>
                <a:schemeClr val="accent3"/>
              </a:solidFill>
              <a:round/>
            </a:ln>
            <a:effectLst/>
          </c:spPr>
          <c:marker>
            <c:symbol val="none"/>
          </c:marker>
          <c:cat>
            <c:numRef>
              <c:f>Sheet1!$A$2:$A$25</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Sheet1!$D$2:$D$25</c:f>
              <c:numCache>
                <c:formatCode>General</c:formatCode>
                <c:ptCount val="24"/>
              </c:numCache>
            </c:numRef>
          </c:val>
          <c:smooth val="0"/>
          <c:extLst>
            <c:ext xmlns:c16="http://schemas.microsoft.com/office/drawing/2014/chart" uri="{C3380CC4-5D6E-409C-BE32-E72D297353CC}">
              <c16:uniqueId val="{00000002-C7A7-423F-8D93-4D060918E792}"/>
            </c:ext>
          </c:extLst>
        </c:ser>
        <c:dLbls>
          <c:showLegendKey val="0"/>
          <c:showVal val="0"/>
          <c:showCatName val="0"/>
          <c:showSerName val="0"/>
          <c:showPercent val="0"/>
          <c:showBubbleSize val="0"/>
        </c:dLbls>
        <c:smooth val="0"/>
        <c:axId val="1079582560"/>
        <c:axId val="1916625615"/>
      </c:lineChart>
      <c:catAx>
        <c:axId val="107958256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16625615"/>
        <c:crosses val="autoZero"/>
        <c:auto val="1"/>
        <c:lblAlgn val="ctr"/>
        <c:lblOffset val="100"/>
        <c:noMultiLvlLbl val="0"/>
      </c:catAx>
      <c:valAx>
        <c:axId val="1916625615"/>
        <c:scaling>
          <c:orientation val="minMax"/>
        </c:scaling>
        <c:delete val="1"/>
        <c:axPos val="l"/>
        <c:numFmt formatCode="General" sourceLinked="1"/>
        <c:majorTickMark val="none"/>
        <c:minorTickMark val="none"/>
        <c:tickLblPos val="nextTo"/>
        <c:crossAx val="107958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dirty="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Light" panose="020B0503050203000203" pitchFamily="34" charset="0"/>
                <a:ea typeface="IBM Plex Sans Light" charset="0"/>
                <a:cs typeface="IBM Plex Sans Light" charset="0"/>
              </a:rPr>
              <a:t>Group Name / DOC ID / Month XX, 2023 / © 2023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dirty="0"/>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ftr="0" dt="0"/>
  <p:notesStyle>
    <a:lvl1pPr marL="0" algn="l" defTabSz="2438522" rtl="0" eaLnBrk="1" latinLnBrk="0" hangingPunct="1">
      <a:lnSpc>
        <a:spcPct val="110000"/>
      </a:lnSpc>
      <a:spcBef>
        <a:spcPts val="0"/>
      </a:spcBef>
      <a:defRPr sz="1000" b="0" i="0" kern="1200">
        <a:solidFill>
          <a:schemeClr val="bg1"/>
        </a:solidFill>
        <a:latin typeface="IBM Plex Sans Light" panose="020B0403050203000203" pitchFamily="34" charset="0"/>
        <a:ea typeface="+mn-ea"/>
        <a:cs typeface="+mn-cs"/>
      </a:defRPr>
    </a:lvl1pPr>
    <a:lvl2pPr marL="465690" indent="-452991" algn="l" defTabSz="2438522" rtl="0" eaLnBrk="1" latinLnBrk="0" hangingPunct="1">
      <a:lnSpc>
        <a:spcPct val="110000"/>
      </a:lnSpc>
      <a:spcBef>
        <a:spcPts val="0"/>
      </a:spcBef>
      <a:buFont typeface="Arial" panose="020B0604020202020204" pitchFamily="34" charset="0"/>
      <a:buChar char="•"/>
      <a:tabLst/>
      <a:defRPr sz="1000" b="0" i="0" kern="1200">
        <a:solidFill>
          <a:schemeClr val="bg1"/>
        </a:solidFill>
        <a:latin typeface="IBM Plex Sans Light" panose="020B0403050203000203" pitchFamily="34" charset="0"/>
        <a:ea typeface="+mn-ea"/>
        <a:cs typeface="+mn-cs"/>
      </a:defRPr>
    </a:lvl2pPr>
    <a:lvl3pPr marL="926638" indent="-463319" algn="l" defTabSz="2438522" rtl="0" eaLnBrk="1" latinLnBrk="0" hangingPunct="1">
      <a:lnSpc>
        <a:spcPct val="110000"/>
      </a:lnSpc>
      <a:spcBef>
        <a:spcPts val="0"/>
      </a:spcBef>
      <a:buFont typeface="Arial" panose="020B0604020202020204" pitchFamily="34" charset="0"/>
      <a:buChar char="•"/>
      <a:tabLst/>
      <a:defRPr sz="1000" b="0" i="0" kern="1200">
        <a:solidFill>
          <a:schemeClr val="bg1"/>
        </a:solidFill>
        <a:latin typeface="IBM Plex Sans Light" panose="020B0403050203000203" pitchFamily="34" charset="0"/>
        <a:ea typeface="+mn-ea"/>
        <a:cs typeface="+mn-cs"/>
      </a:defRPr>
    </a:lvl3pPr>
    <a:lvl4pPr marL="1682580" indent="-463319" algn="l" defTabSz="2438522" rtl="0" eaLnBrk="1" latinLnBrk="0" hangingPunct="1">
      <a:lnSpc>
        <a:spcPct val="110000"/>
      </a:lnSpc>
      <a:spcBef>
        <a:spcPts val="0"/>
      </a:spcBef>
      <a:buFont typeface="Arial" panose="020B0604020202020204" pitchFamily="34" charset="0"/>
      <a:buChar char="•"/>
      <a:tabLst/>
      <a:defRPr sz="1000" b="0" i="0" kern="1200">
        <a:solidFill>
          <a:schemeClr val="bg1"/>
        </a:solidFill>
        <a:latin typeface="IBM Plex Sans Light" panose="020B04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8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85656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GB" dirty="0">
              <a:latin typeface="+mn-lt"/>
            </a:endParaRPr>
          </a:p>
        </p:txBody>
      </p:sp>
      <p:sp>
        <p:nvSpPr>
          <p:cNvPr id="4" name="Slide Number Placeholder 3"/>
          <p:cNvSpPr>
            <a:spLocks noGrp="1"/>
          </p:cNvSpPr>
          <p:nvPr>
            <p:ph type="sldNum" sz="quarter" idx="5"/>
          </p:nvPr>
        </p:nvSpPr>
        <p:spPr/>
        <p:txBody>
          <a:bodyPr/>
          <a:lstStyle/>
          <a:p>
            <a:fld id="{FE934505-9A87-4E92-BFBB-A45752577E3D}" type="slidenum">
              <a:rPr lang="en-GB" smtClean="0"/>
              <a:t>24</a:t>
            </a:fld>
            <a:endParaRPr lang="en-GB"/>
          </a:p>
        </p:txBody>
      </p:sp>
    </p:spTree>
    <p:extLst>
      <p:ext uri="{BB962C8B-B14F-4D97-AF65-F5344CB8AC3E}">
        <p14:creationId xmlns:p14="http://schemas.microsoft.com/office/powerpoint/2010/main" val="1064351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26</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ndParaRPr>
          </a:p>
        </p:txBody>
      </p:sp>
    </p:spTree>
    <p:extLst>
      <p:ext uri="{BB962C8B-B14F-4D97-AF65-F5344CB8AC3E}">
        <p14:creationId xmlns:p14="http://schemas.microsoft.com/office/powerpoint/2010/main" val="316182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FD416-FF1F-5845-A577-88A6C3AD17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814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49060-84D6-E24D-906E-ACD358669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7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a:lnSpc>
                <a:spcPct val="100000"/>
              </a:lnSpc>
              <a:spcAft>
                <a:spcPts val="0"/>
              </a:spcAft>
            </a:pPr>
            <a:endParaRPr lang="en-GB"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F5FAF-1BE9-4228-ADDB-0C7DE525DD1D}" type="slidenum">
              <a:rPr kumimoji="0" lang="en-GB" sz="1050" b="0" i="0" u="none" strike="noStrike" kern="1200" cap="none" spc="0" normalizeH="0" baseline="0" noProof="0" smtClean="0">
                <a:ln>
                  <a:noFill/>
                </a:ln>
                <a:solidFill>
                  <a:prstClr val="black"/>
                </a:solidFill>
                <a:effectLst/>
                <a:uLnTx/>
                <a:uFillTx/>
                <a:latin typeface="IBM Plex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50" b="0" i="0" u="none" strike="noStrike" kern="1200" cap="none" spc="0" normalizeH="0" baseline="0" noProof="0" dirty="0">
              <a:ln>
                <a:noFill/>
              </a:ln>
              <a:solidFill>
                <a:prstClr val="black"/>
              </a:solidFill>
              <a:effectLst/>
              <a:uLnTx/>
              <a:uFillTx/>
              <a:latin typeface="IBM Plex Sans Light"/>
              <a:ea typeface="+mn-ea"/>
              <a:cs typeface="+mn-cs"/>
            </a:endParaRPr>
          </a:p>
        </p:txBody>
      </p:sp>
    </p:spTree>
    <p:extLst>
      <p:ext uri="{BB962C8B-B14F-4D97-AF65-F5344CB8AC3E}">
        <p14:creationId xmlns:p14="http://schemas.microsoft.com/office/powerpoint/2010/main" val="198871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lang="en-IN" sz="1000" b="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373B3E-8DC7-4709-9D82-49BF535FE66F}" type="slidenum">
              <a:rPr kumimoji="0" lang="en-US" sz="1000" b="0" i="0" u="none" strike="noStrike" kern="1200" cap="none" spc="0" normalizeH="0" baseline="0" noProof="0" smtClean="0">
                <a:ln>
                  <a:noFill/>
                </a:ln>
                <a:solidFill>
                  <a:srgbClr val="4F4F4F"/>
                </a:solidFill>
                <a:effectLst/>
                <a:uLnTx/>
                <a:uFillTx/>
                <a:latin typeface="IBM Plex Sans Light"/>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4F4F4F"/>
              </a:solidFill>
              <a:effectLst/>
              <a:uLnTx/>
              <a:uFillTx/>
              <a:latin typeface="IBM Plex Sans Ligh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855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10</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IBM Security / © 2022 IBM Corporation</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274045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pPr defTabSz="685983">
              <a:buFont typeface="Arial,Sans-Serif"/>
              <a:buChar char="•"/>
              <a:defRPr/>
            </a:pPr>
            <a:endParaRPr lang="en-US" spc="-10"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11</a:t>
            </a:fld>
            <a:endParaRPr kumimoji="0" lang="en-US" sz="600" b="0" i="0" u="none" strike="noStrike" kern="1200" cap="none" spc="0" normalizeH="0" baseline="0" noProof="0" dirty="0">
              <a:ln>
                <a:noFill/>
              </a:ln>
              <a:solidFill>
                <a:srgbClr val="000000"/>
              </a:solidFill>
              <a:effectLst/>
              <a:uLnTx/>
              <a:uFillTx/>
              <a:latin typeface="IBM Plex Sans Light"/>
              <a:ea typeface="+mn-ea"/>
              <a:cs typeface="+mn-cs"/>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000000"/>
              </a:solidFill>
              <a:effectLst/>
              <a:uLnTx/>
              <a:uFillTx/>
              <a:latin typeface="IBM Plex Sans Light"/>
              <a:ea typeface="+mn-ea"/>
              <a:cs typeface="+mn-cs"/>
            </a:endParaRPr>
          </a:p>
        </p:txBody>
      </p:sp>
    </p:spTree>
    <p:extLst>
      <p:ext uri="{BB962C8B-B14F-4D97-AF65-F5344CB8AC3E}">
        <p14:creationId xmlns:p14="http://schemas.microsoft.com/office/powerpoint/2010/main" val="105594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a:lnSpc>
                <a:spcPct val="107000"/>
              </a:lnSpc>
              <a:spcAft>
                <a:spcPts val="800"/>
              </a:spcAft>
            </a:pPr>
            <a:endParaRPr lang="en-GB"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panose="020B0503050203000203" pitchFamily="34" charset="0"/>
                <a:ea typeface="+mn-ea"/>
                <a:cs typeface="+mn-cs"/>
              </a:rPr>
              <a:pPr marL="0" marR="0" lvl="0" indent="0" algn="r" defTabSz="1829379" rtl="0" eaLnBrk="1" fontAlgn="auto" latinLnBrk="0" hangingPunct="1">
                <a:lnSpc>
                  <a:spcPct val="100000"/>
                </a:lnSpc>
                <a:spcBef>
                  <a:spcPts val="0"/>
                </a:spcBef>
                <a:spcAft>
                  <a:spcPts val="0"/>
                </a:spcAft>
                <a:buClrTx/>
                <a:buSzTx/>
                <a:buFontTx/>
                <a:buNone/>
                <a:tabLst/>
                <a:defRPr/>
              </a:pPr>
              <a:t>12</a:t>
            </a:fld>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panose="020B0503050203000203" pitchFamily="34" charset="0"/>
                <a:ea typeface="+mn-ea"/>
                <a:cs typeface="+mn-cs"/>
              </a:rPr>
              <a:t>Footer</a:t>
            </a:r>
            <a:endParaRPr kumimoji="0" lang="en-US" sz="600" b="0" i="0" u="none" strike="noStrike" kern="1200" cap="none" spc="0" normalizeH="0" baseline="0" noProof="0" dirty="0">
              <a:ln>
                <a:noFill/>
              </a:ln>
              <a:solidFill>
                <a:srgbClr val="000000"/>
              </a:solidFill>
              <a:effectLst/>
              <a:uLnTx/>
              <a:uFillTx/>
              <a:latin typeface="IBM Plex Sans Light" panose="020B0503050203000203" pitchFamily="34" charset="0"/>
              <a:ea typeface="+mn-ea"/>
              <a:cs typeface="+mn-cs"/>
            </a:endParaRPr>
          </a:p>
        </p:txBody>
      </p:sp>
    </p:spTree>
    <p:extLst>
      <p:ext uri="{BB962C8B-B14F-4D97-AF65-F5344CB8AC3E}">
        <p14:creationId xmlns:p14="http://schemas.microsoft.com/office/powerpoint/2010/main" val="266238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0E485-1314-384F-B08F-0B7B1458CE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885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hape 1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149" name="Shape 1149"/>
          <p:cNvSpPr>
            <a:spLocks noGrp="1"/>
          </p:cNvSpPr>
          <p:nvPr>
            <p:ph type="body" sz="quarter" idx="1"/>
          </p:nvPr>
        </p:nvSpPr>
        <p:spPr>
          <a:prstGeom prst="rect">
            <a:avLst/>
          </a:prstGeom>
        </p:spPr>
        <p:txBody>
          <a:bodyPr/>
          <a:lstStyle/>
          <a:p>
            <a:pPr>
              <a:defRPr sz="1200"/>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3400" y="236538"/>
            <a:ext cx="3251200" cy="1828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Light"/>
              </a:rPr>
              <a:pPr marL="0" marR="0" lvl="0" indent="0" algn="l" defTabSz="685983" rtl="0" eaLnBrk="1" fontAlgn="auto" latinLnBrk="0" hangingPunct="1">
                <a:lnSpc>
                  <a:spcPct val="100000"/>
                </a:lnSpc>
                <a:spcBef>
                  <a:spcPts val="0"/>
                </a:spcBef>
                <a:spcAft>
                  <a:spcPts val="0"/>
                </a:spcAft>
                <a:buClrTx/>
                <a:buSzTx/>
                <a:buFontTx/>
                <a:buNone/>
                <a:tabLst/>
                <a:defRPr/>
              </a:pPr>
              <a:t>18</a:t>
            </a:fld>
            <a:endParaRPr kumimoji="0" lang="en-US" sz="600" b="0" i="0" u="none" strike="noStrike" kern="1200" cap="none" spc="0" normalizeH="0" baseline="0" noProof="0" dirty="0">
              <a:ln>
                <a:noFill/>
              </a:ln>
              <a:solidFill>
                <a:srgbClr val="000000"/>
              </a:solidFill>
              <a:effectLst/>
              <a:uLnTx/>
              <a:uFillTx/>
              <a:latin typeface="IBM Plex Sans Light"/>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Light"/>
                <a:ea typeface="+mn-ea"/>
                <a:cs typeface="+mn-cs"/>
              </a:rPr>
              <a:t>IBM Security / © 2020 IBM Corporation</a:t>
            </a:r>
            <a:endParaRPr kumimoji="0" lang="en-US" sz="600" b="0" i="0" u="none" strike="noStrike" kern="1200" cap="none" spc="0" normalizeH="0" baseline="0" noProof="0" dirty="0">
              <a:ln>
                <a:noFill/>
              </a:ln>
              <a:solidFill>
                <a:srgbClr val="000000"/>
              </a:solidFill>
              <a:effectLst/>
              <a:uLnTx/>
              <a:uFillTx/>
              <a:latin typeface="IBM Plex Sans Light"/>
              <a:ea typeface="+mn-ea"/>
              <a:cs typeface="+mn-cs"/>
            </a:endParaRPr>
          </a:p>
        </p:txBody>
      </p:sp>
    </p:spTree>
    <p:extLst>
      <p:ext uri="{BB962C8B-B14F-4D97-AF65-F5344CB8AC3E}">
        <p14:creationId xmlns:p14="http://schemas.microsoft.com/office/powerpoint/2010/main" val="1148271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1.xml"/><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g"/><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g"/><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1.xml"/><Relationship Id="rId4" Type="http://schemas.microsoft.com/office/2007/relationships/hdphoto" Target="../media/hdphoto3.wdp"/></Relationships>
</file>

<file path=ppt/slideLayouts/_rels/slideLayout3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Master" Target="../slideMasters/slideMaster11.xml"/><Relationship Id="rId4" Type="http://schemas.openxmlformats.org/officeDocument/2006/relationships/image" Target="../media/image54.png"/></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67951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49"/>
            <a:ext cx="11075384" cy="8574086"/>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2206079"/>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mplified Cover - blue">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83C6B6-CB02-B046-9509-082F234A1AD1}"/>
              </a:ext>
            </a:extLst>
          </p:cNvPr>
          <p:cNvSpPr/>
          <p:nvPr userDrawn="1"/>
        </p:nvSpPr>
        <p:spPr>
          <a:xfrm>
            <a:off x="0" y="4572000"/>
            <a:ext cx="16263611"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9" name="Rectangle 8">
            <a:extLst>
              <a:ext uri="{FF2B5EF4-FFF2-40B4-BE49-F238E27FC236}">
                <a16:creationId xmlns:a16="http://schemas.microsoft.com/office/drawing/2014/main" id="{A864DBCB-11A8-6942-9313-22AF484010DB}"/>
              </a:ext>
            </a:extLst>
          </p:cNvPr>
          <p:cNvSpPr/>
          <p:nvPr userDrawn="1"/>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3" name="Freeform 12">
            <a:extLst>
              <a:ext uri="{FF2B5EF4-FFF2-40B4-BE49-F238E27FC236}">
                <a16:creationId xmlns:a16="http://schemas.microsoft.com/office/drawing/2014/main" id="{4466CB05-C72D-A944-B896-FD87370C165D}"/>
              </a:ext>
            </a:extLst>
          </p:cNvPr>
          <p:cNvSpPr>
            <a:spLocks noChangeAspect="1"/>
          </p:cNvSpPr>
          <p:nvPr userDrawn="1"/>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7" name="Title 1">
            <a:extLst>
              <a:ext uri="{FF2B5EF4-FFF2-40B4-BE49-F238E27FC236}">
                <a16:creationId xmlns:a16="http://schemas.microsoft.com/office/drawing/2014/main" id="{E12AE3BB-ADCB-2D43-856C-72A496895B7F}"/>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8" name="Subtitle 2">
            <a:extLst>
              <a:ext uri="{FF2B5EF4-FFF2-40B4-BE49-F238E27FC236}">
                <a16:creationId xmlns:a16="http://schemas.microsoft.com/office/drawing/2014/main" id="{AEA8F72F-693A-AE45-8C1F-B7F424199E7D}"/>
              </a:ext>
            </a:extLst>
          </p:cNvPr>
          <p:cNvSpPr>
            <a:spLocks noGrp="1"/>
          </p:cNvSpPr>
          <p:nvPr>
            <p:ph type="subTitle" idx="1" hasCustomPrompt="1"/>
          </p:nvPr>
        </p:nvSpPr>
        <p:spPr>
          <a:xfrm>
            <a:off x="762338" y="9700141"/>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5" name="Text Placeholder 6">
            <a:extLst>
              <a:ext uri="{FF2B5EF4-FFF2-40B4-BE49-F238E27FC236}">
                <a16:creationId xmlns:a16="http://schemas.microsoft.com/office/drawing/2014/main" id="{5CB4E315-9760-B745-97D5-69EDC4C5517C}"/>
              </a:ext>
            </a:extLst>
          </p:cNvPr>
          <p:cNvSpPr>
            <a:spLocks noGrp="1"/>
          </p:cNvSpPr>
          <p:nvPr>
            <p:ph type="body" sz="quarter" idx="11" hasCustomPrompt="1"/>
          </p:nvPr>
        </p:nvSpPr>
        <p:spPr>
          <a:xfrm>
            <a:off x="762097" y="7231004"/>
            <a:ext cx="15501511" cy="861773"/>
          </a:xfrm>
          <a:prstGeom prst="rect">
            <a:avLst/>
          </a:prstGeom>
        </p:spPr>
        <p:txBody>
          <a:bodyPr wrap="square">
            <a:spAutoFit/>
          </a:bodyPr>
          <a:lstStyle>
            <a:lvl1pPr marL="0" indent="0">
              <a:buNone/>
              <a:defRPr sz="56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4049804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mplified Cover - typ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93F3A0-2BD2-9C48-AB35-CC8D27EBEE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
            <a:ext cx="24424753" cy="13715997"/>
          </a:xfrm>
          <a:prstGeom prst="rect">
            <a:avLst/>
          </a:prstGeom>
        </p:spPr>
      </p:pic>
      <p:sp>
        <p:nvSpPr>
          <p:cNvPr id="12" name="Rectangle 11">
            <a:extLst>
              <a:ext uri="{FF2B5EF4-FFF2-40B4-BE49-F238E27FC236}">
                <a16:creationId xmlns:a16="http://schemas.microsoft.com/office/drawing/2014/main" id="{DB83C6B6-CB02-B046-9509-082F234A1AD1}"/>
              </a:ext>
            </a:extLst>
          </p:cNvPr>
          <p:cNvSpPr/>
          <p:nvPr userDrawn="1"/>
        </p:nvSpPr>
        <p:spPr>
          <a:xfrm>
            <a:off x="0" y="4572000"/>
            <a:ext cx="16263611"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9" name="Rectangle 8">
            <a:extLst>
              <a:ext uri="{FF2B5EF4-FFF2-40B4-BE49-F238E27FC236}">
                <a16:creationId xmlns:a16="http://schemas.microsoft.com/office/drawing/2014/main" id="{A864DBCB-11A8-6942-9313-22AF484010DB}"/>
              </a:ext>
            </a:extLst>
          </p:cNvPr>
          <p:cNvSpPr/>
          <p:nvPr userDrawn="1"/>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3" name="Freeform 12">
            <a:extLst>
              <a:ext uri="{FF2B5EF4-FFF2-40B4-BE49-F238E27FC236}">
                <a16:creationId xmlns:a16="http://schemas.microsoft.com/office/drawing/2014/main" id="{4466CB05-C72D-A944-B896-FD87370C165D}"/>
              </a:ext>
            </a:extLst>
          </p:cNvPr>
          <p:cNvSpPr>
            <a:spLocks noChangeAspect="1"/>
          </p:cNvSpPr>
          <p:nvPr userDrawn="1"/>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0D90856D-9A11-514D-B030-F2C2433DF14A}"/>
              </a:ext>
            </a:extLst>
          </p:cNvPr>
          <p:cNvSpPr>
            <a:spLocks noGrp="1"/>
          </p:cNvSpPr>
          <p:nvPr>
            <p:ph type="subTitle" idx="1" hasCustomPrompt="1"/>
          </p:nvPr>
        </p:nvSpPr>
        <p:spPr>
          <a:xfrm>
            <a:off x="762101" y="9700141"/>
            <a:ext cx="687537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5" name="Title 1">
            <a:extLst>
              <a:ext uri="{FF2B5EF4-FFF2-40B4-BE49-F238E27FC236}">
                <a16:creationId xmlns:a16="http://schemas.microsoft.com/office/drawing/2014/main" id="{ADED483B-9C1F-214C-B05E-3918AEDD8F1E}"/>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16" name="Text Placeholder 6">
            <a:extLst>
              <a:ext uri="{FF2B5EF4-FFF2-40B4-BE49-F238E27FC236}">
                <a16:creationId xmlns:a16="http://schemas.microsoft.com/office/drawing/2014/main" id="{6A84DE29-28F9-054D-88EB-923BA8267195}"/>
              </a:ext>
            </a:extLst>
          </p:cNvPr>
          <p:cNvSpPr>
            <a:spLocks noGrp="1"/>
          </p:cNvSpPr>
          <p:nvPr>
            <p:ph type="body" sz="quarter" idx="11" hasCustomPrompt="1"/>
          </p:nvPr>
        </p:nvSpPr>
        <p:spPr>
          <a:xfrm>
            <a:off x="762097" y="7231004"/>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35627069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10738352"/>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19"/>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4"/>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2699266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d Cover - blue">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10738352"/>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19"/>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4"/>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3708020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d Cover - typ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A46EA-CB6E-A848-8807-26413997C8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
            <a:ext cx="24424753" cy="13715997"/>
          </a:xfrm>
          <a:prstGeom prst="rect">
            <a:avLst/>
          </a:prstGeom>
        </p:spPr>
      </p:pic>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10738352"/>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19"/>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4"/>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1386653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mplified Divider">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3464C6-896E-7A41-AEF2-BA8763E05544}"/>
              </a:ext>
            </a:extLst>
          </p:cNvPr>
          <p:cNvSpPr/>
          <p:nvPr userDrawn="1"/>
        </p:nvSpPr>
        <p:spPr>
          <a:xfrm>
            <a:off x="0" y="4547285"/>
            <a:ext cx="16238893" cy="9168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5" name="Title 1">
            <a:extLst>
              <a:ext uri="{FF2B5EF4-FFF2-40B4-BE49-F238E27FC236}">
                <a16:creationId xmlns:a16="http://schemas.microsoft.com/office/drawing/2014/main" id="{70B7227A-45EE-E64B-BEA8-295117098ED8}"/>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868710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B2E173-A06E-D249-A96A-BE52F8469F80}"/>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20697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7587-994C-824A-AE16-3800D39472E7}"/>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CB56A512-7D14-DB44-BF17-EEC09AD1FDCB}"/>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620848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ubhead only">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9D62B738-1348-9046-A686-94E91D8CB9CC}"/>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2" name="Title 1">
            <a:extLst>
              <a:ext uri="{FF2B5EF4-FFF2-40B4-BE49-F238E27FC236}">
                <a16:creationId xmlns:a16="http://schemas.microsoft.com/office/drawing/2014/main" id="{820F6326-4F95-7F47-B159-9764655EDF1F}"/>
              </a:ext>
            </a:extLst>
          </p:cNvPr>
          <p:cNvSpPr>
            <a:spLocks noGrp="1"/>
          </p:cNvSpPr>
          <p:nvPr>
            <p:ph type="title" hasCustomPrompt="1"/>
          </p:nvPr>
        </p:nvSpPr>
        <p:spPr/>
        <p:txBody>
          <a:bodyPr/>
          <a:lstStyle/>
          <a:p>
            <a:r>
              <a:rPr lang="en-US"/>
              <a:t>Click to add title</a:t>
            </a:r>
          </a:p>
        </p:txBody>
      </p:sp>
      <p:sp>
        <p:nvSpPr>
          <p:cNvPr id="7" name="Slide Number Placeholder 3">
            <a:extLst>
              <a:ext uri="{FF2B5EF4-FFF2-40B4-BE49-F238E27FC236}">
                <a16:creationId xmlns:a16="http://schemas.microsoft.com/office/drawing/2014/main" id="{6A0EA520-8E23-CC46-803E-C2A4FDF02C6B}"/>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342618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0D56192-881C-6D4E-979F-E0EF3C980C73}"/>
              </a:ext>
            </a:extLst>
          </p:cNvPr>
          <p:cNvSpPr>
            <a:spLocks noGrp="1"/>
          </p:cNvSpPr>
          <p:nvPr>
            <p:ph type="body" sz="quarter" idx="17" hasCustomPrompt="1"/>
          </p:nvPr>
        </p:nvSpPr>
        <p:spPr>
          <a:xfrm>
            <a:off x="762100" y="2922497"/>
            <a:ext cx="22870234"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9263">
              <a:lnSpc>
                <a:spcPct val="100000"/>
              </a:lnSpc>
              <a:spcAft>
                <a:spcPts val="2000"/>
              </a:spcAft>
              <a:defRPr>
                <a:latin typeface="+mn-lt"/>
              </a:defRPr>
            </a:lvl6pPr>
            <a:lvl7pPr marL="5943674">
              <a:lnSpc>
                <a:spcPct val="100000"/>
              </a:lnSpc>
              <a:spcAft>
                <a:spcPts val="2000"/>
              </a:spcAft>
              <a:defRPr>
                <a:latin typeface="+mn-lt"/>
              </a:defRPr>
            </a:lvl7pPr>
            <a:lvl8pPr marL="6858086">
              <a:lnSpc>
                <a:spcPct val="100000"/>
              </a:lnSpc>
              <a:spcAft>
                <a:spcPts val="2000"/>
              </a:spcAft>
              <a:defRPr>
                <a:latin typeface="+mn-lt"/>
              </a:defRPr>
            </a:lvl8pPr>
            <a:lvl9pPr marL="7772497">
              <a:lnSpc>
                <a:spcPct val="100000"/>
              </a:lnSpc>
              <a:spcAft>
                <a:spcPts val="2000"/>
              </a:spcAft>
              <a:defRPr>
                <a:latin typeface="+mn-l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7" name="Title 42">
            <a:extLst>
              <a:ext uri="{FF2B5EF4-FFF2-40B4-BE49-F238E27FC236}">
                <a16:creationId xmlns:a16="http://schemas.microsoft.com/office/drawing/2014/main" id="{2FBC54D2-3A45-214D-995A-12009EE7D4A4}"/>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8" name="Text Placeholder 6">
            <a:extLst>
              <a:ext uri="{FF2B5EF4-FFF2-40B4-BE49-F238E27FC236}">
                <a16:creationId xmlns:a16="http://schemas.microsoft.com/office/drawing/2014/main" id="{6D8B2C0F-81D8-C34E-A684-C3B9449CDCCB}"/>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0" name="Slide Number Placeholder 3">
            <a:extLst>
              <a:ext uri="{FF2B5EF4-FFF2-40B4-BE49-F238E27FC236}">
                <a16:creationId xmlns:a16="http://schemas.microsoft.com/office/drawing/2014/main" id="{C3272FFA-7933-AC4D-8796-E4A7D43DE996}"/>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96676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0" cy="9717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47160319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content - internal">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41AD9A-1918-A843-8426-CB3F2568D4B1}"/>
              </a:ext>
            </a:extLst>
          </p:cNvPr>
          <p:cNvSpPr txBox="1"/>
          <p:nvPr userDrawn="1"/>
        </p:nvSpPr>
        <p:spPr>
          <a:xfrm>
            <a:off x="7661943" y="13027295"/>
            <a:ext cx="9063295" cy="523220"/>
          </a:xfrm>
          <a:prstGeom prst="rect">
            <a:avLst/>
          </a:prstGeom>
          <a:noFill/>
        </p:spPr>
        <p:txBody>
          <a:bodyPr wrap="square" rtlCol="0">
            <a:spAutoFit/>
          </a:bodyPr>
          <a:lstStyle/>
          <a:p>
            <a:pPr lvl="0" algn="ctr"/>
            <a:r>
              <a:rPr lang="en-US" sz="2800" dirty="0">
                <a:latin typeface="Arrow Display" panose="020B0504020209020203" pitchFamily="34" charset="0"/>
                <a:cs typeface="Arrow Display" panose="020B0504020209020203" pitchFamily="34" charset="0"/>
              </a:rPr>
              <a:t>FOR INTERNAL USE ONLY</a:t>
            </a:r>
          </a:p>
        </p:txBody>
      </p:sp>
      <p:sp>
        <p:nvSpPr>
          <p:cNvPr id="7" name="Text Placeholder 2">
            <a:extLst>
              <a:ext uri="{FF2B5EF4-FFF2-40B4-BE49-F238E27FC236}">
                <a16:creationId xmlns:a16="http://schemas.microsoft.com/office/drawing/2014/main" id="{8D792EB3-8BCD-234D-AAF9-A6DFB424CF31}"/>
              </a:ext>
            </a:extLst>
          </p:cNvPr>
          <p:cNvSpPr>
            <a:spLocks noGrp="1"/>
          </p:cNvSpPr>
          <p:nvPr>
            <p:ph type="body" sz="quarter" idx="17" hasCustomPrompt="1"/>
          </p:nvPr>
        </p:nvSpPr>
        <p:spPr>
          <a:xfrm>
            <a:off x="762100" y="2922497"/>
            <a:ext cx="22870234"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9263">
              <a:lnSpc>
                <a:spcPct val="100000"/>
              </a:lnSpc>
              <a:spcAft>
                <a:spcPts val="2000"/>
              </a:spcAft>
              <a:defRPr/>
            </a:lvl6pPr>
            <a:lvl7pPr marL="5943674">
              <a:lnSpc>
                <a:spcPct val="100000"/>
              </a:lnSpc>
              <a:spcAft>
                <a:spcPts val="2000"/>
              </a:spcAft>
              <a:defRPr/>
            </a:lvl7pPr>
            <a:lvl8pPr marL="6858086">
              <a:lnSpc>
                <a:spcPct val="100000"/>
              </a:lnSpc>
              <a:spcAft>
                <a:spcPts val="2000"/>
              </a:spcAft>
              <a:defRPr/>
            </a:lvl8pPr>
            <a:lvl9pPr marL="7772497">
              <a:lnSpc>
                <a:spcPct val="100000"/>
              </a:lnSpc>
              <a:spcAft>
                <a:spcPts val="2000"/>
              </a:spcAf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11" name="Title 42">
            <a:extLst>
              <a:ext uri="{FF2B5EF4-FFF2-40B4-BE49-F238E27FC236}">
                <a16:creationId xmlns:a16="http://schemas.microsoft.com/office/drawing/2014/main" id="{2993B74D-FE27-B443-B169-4A2CF4018927}"/>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12" name="Text Placeholder 6">
            <a:extLst>
              <a:ext uri="{FF2B5EF4-FFF2-40B4-BE49-F238E27FC236}">
                <a16:creationId xmlns:a16="http://schemas.microsoft.com/office/drawing/2014/main" id="{4AB61D09-E5E5-2D4A-AC69-D6CF7CCB625B}"/>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3" name="Slide Number Placeholder 3">
            <a:extLst>
              <a:ext uri="{FF2B5EF4-FFF2-40B4-BE49-F238E27FC236}">
                <a16:creationId xmlns:a16="http://schemas.microsoft.com/office/drawing/2014/main" id="{053AAFB5-C1CC-D94F-A1DE-242099F44534}"/>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3714879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video">
    <p:spTree>
      <p:nvGrpSpPr>
        <p:cNvPr id="1" name=""/>
        <p:cNvGrpSpPr/>
        <p:nvPr/>
      </p:nvGrpSpPr>
      <p:grpSpPr>
        <a:xfrm>
          <a:off x="0" y="0"/>
          <a:ext cx="0" cy="0"/>
          <a:chOff x="0" y="0"/>
          <a:chExt cx="0" cy="0"/>
        </a:xfrm>
      </p:grpSpPr>
      <p:sp>
        <p:nvSpPr>
          <p:cNvPr id="8" name="Media Placeholder 3">
            <a:extLst>
              <a:ext uri="{FF2B5EF4-FFF2-40B4-BE49-F238E27FC236}">
                <a16:creationId xmlns:a16="http://schemas.microsoft.com/office/drawing/2014/main" id="{95F885CE-A7AA-4945-A928-557EC61AF9C3}"/>
              </a:ext>
            </a:extLst>
          </p:cNvPr>
          <p:cNvSpPr>
            <a:spLocks noGrp="1"/>
          </p:cNvSpPr>
          <p:nvPr>
            <p:ph type="media" sz="quarter" idx="12" hasCustomPrompt="1"/>
          </p:nvPr>
        </p:nvSpPr>
        <p:spPr>
          <a:xfrm>
            <a:off x="3324660" y="3349627"/>
            <a:ext cx="17464775" cy="8524875"/>
          </a:xfrm>
          <a:prstGeom prst="rect">
            <a:avLst/>
          </a:prstGeom>
        </p:spPr>
        <p:txBody>
          <a:bodyPr anchor="ctr"/>
          <a:lstStyle>
            <a:lvl1pPr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video</a:t>
            </a:r>
          </a:p>
        </p:txBody>
      </p:sp>
      <p:sp>
        <p:nvSpPr>
          <p:cNvPr id="6" name="Title 42">
            <a:extLst>
              <a:ext uri="{FF2B5EF4-FFF2-40B4-BE49-F238E27FC236}">
                <a16:creationId xmlns:a16="http://schemas.microsoft.com/office/drawing/2014/main" id="{7D18442D-659A-A94D-94DD-453E1828DCB1}"/>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9" name="Text Placeholder 6">
            <a:extLst>
              <a:ext uri="{FF2B5EF4-FFF2-40B4-BE49-F238E27FC236}">
                <a16:creationId xmlns:a16="http://schemas.microsoft.com/office/drawing/2014/main" id="{36EA4148-8CFC-254C-947E-8531421A0435}"/>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1" name="Slide Number Placeholder 3">
            <a:extLst>
              <a:ext uri="{FF2B5EF4-FFF2-40B4-BE49-F238E27FC236}">
                <a16:creationId xmlns:a16="http://schemas.microsoft.com/office/drawing/2014/main" id="{1179B505-14CD-F946-B7BE-A50AC85E3350}"/>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8844492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7"/>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8"/>
            <a:ext cx="6401633"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3" y="4199136"/>
            <a:ext cx="6401633"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cxnSp>
        <p:nvCxnSpPr>
          <p:cNvPr id="20" name="Straight Connector 19">
            <a:extLst>
              <a:ext uri="{FF2B5EF4-FFF2-40B4-BE49-F238E27FC236}">
                <a16:creationId xmlns:a16="http://schemas.microsoft.com/office/drawing/2014/main" id="{4DBEA77E-E407-B645-AF57-A7E48064AA72}"/>
              </a:ext>
            </a:extLst>
          </p:cNvPr>
          <p:cNvCxnSpPr>
            <a:cxnSpLocks/>
          </p:cNvCxnSpPr>
          <p:nvPr userDrawn="1"/>
        </p:nvCxnSpPr>
        <p:spPr>
          <a:xfrm>
            <a:off x="8992771" y="3946517"/>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DAC188B8-CAE9-624E-8910-9AE8F49E02A8}"/>
              </a:ext>
            </a:extLst>
          </p:cNvPr>
          <p:cNvSpPr>
            <a:spLocks noGrp="1"/>
          </p:cNvSpPr>
          <p:nvPr>
            <p:ph type="body" sz="quarter" idx="16" hasCustomPrompt="1"/>
          </p:nvPr>
        </p:nvSpPr>
        <p:spPr>
          <a:xfrm>
            <a:off x="8992771" y="2802138"/>
            <a:ext cx="6401633"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2" name="Text Placeholder 30">
            <a:extLst>
              <a:ext uri="{FF2B5EF4-FFF2-40B4-BE49-F238E27FC236}">
                <a16:creationId xmlns:a16="http://schemas.microsoft.com/office/drawing/2014/main" id="{0F8D4DE5-88A8-064B-A81F-86D877B6DB82}"/>
              </a:ext>
            </a:extLst>
          </p:cNvPr>
          <p:cNvSpPr>
            <a:spLocks noGrp="1"/>
          </p:cNvSpPr>
          <p:nvPr>
            <p:ph type="body" sz="quarter" idx="17" hasCustomPrompt="1"/>
          </p:nvPr>
        </p:nvSpPr>
        <p:spPr>
          <a:xfrm>
            <a:off x="8985431" y="4199136"/>
            <a:ext cx="6401633"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9CE81D7E-FF55-9547-9E7A-9284E60D0647}"/>
              </a:ext>
            </a:extLst>
          </p:cNvPr>
          <p:cNvCxnSpPr>
            <a:cxnSpLocks/>
          </p:cNvCxnSpPr>
          <p:nvPr userDrawn="1"/>
        </p:nvCxnSpPr>
        <p:spPr>
          <a:xfrm>
            <a:off x="17223443" y="3946517"/>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4238213B-98FD-EA4A-B857-5A40CE9A1500}"/>
              </a:ext>
            </a:extLst>
          </p:cNvPr>
          <p:cNvSpPr>
            <a:spLocks noGrp="1"/>
          </p:cNvSpPr>
          <p:nvPr>
            <p:ph type="body" sz="quarter" idx="20" hasCustomPrompt="1"/>
          </p:nvPr>
        </p:nvSpPr>
        <p:spPr>
          <a:xfrm>
            <a:off x="17223443" y="2802138"/>
            <a:ext cx="6401633"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34159347-ADA9-8B4F-B39A-EDF21E8A52BB}"/>
              </a:ext>
            </a:extLst>
          </p:cNvPr>
          <p:cNvSpPr>
            <a:spLocks noGrp="1"/>
          </p:cNvSpPr>
          <p:nvPr>
            <p:ph type="body" sz="quarter" idx="21" hasCustomPrompt="1"/>
          </p:nvPr>
        </p:nvSpPr>
        <p:spPr>
          <a:xfrm>
            <a:off x="17203661" y="4199136"/>
            <a:ext cx="6401633"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376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3"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cxnSp>
        <p:nvCxnSpPr>
          <p:cNvPr id="20" name="Straight Connector 19">
            <a:extLst>
              <a:ext uri="{FF2B5EF4-FFF2-40B4-BE49-F238E27FC236}">
                <a16:creationId xmlns:a16="http://schemas.microsoft.com/office/drawing/2014/main" id="{4DBEA77E-E407-B645-AF57-A7E48064AA72}"/>
              </a:ext>
            </a:extLst>
          </p:cNvPr>
          <p:cNvCxnSpPr>
            <a:cxnSpLocks/>
          </p:cNvCxnSpPr>
          <p:nvPr userDrawn="1"/>
        </p:nvCxnSpPr>
        <p:spPr>
          <a:xfrm>
            <a:off x="6877930"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DAC188B8-CAE9-624E-8910-9AE8F49E02A8}"/>
              </a:ext>
            </a:extLst>
          </p:cNvPr>
          <p:cNvSpPr>
            <a:spLocks noGrp="1"/>
          </p:cNvSpPr>
          <p:nvPr>
            <p:ph type="body" sz="quarter" idx="16" hasCustomPrompt="1"/>
          </p:nvPr>
        </p:nvSpPr>
        <p:spPr>
          <a:xfrm>
            <a:off x="6877930"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2" name="Text Placeholder 30">
            <a:extLst>
              <a:ext uri="{FF2B5EF4-FFF2-40B4-BE49-F238E27FC236}">
                <a16:creationId xmlns:a16="http://schemas.microsoft.com/office/drawing/2014/main" id="{0F8D4DE5-88A8-064B-A81F-86D877B6DB82}"/>
              </a:ext>
            </a:extLst>
          </p:cNvPr>
          <p:cNvSpPr>
            <a:spLocks noGrp="1"/>
          </p:cNvSpPr>
          <p:nvPr>
            <p:ph type="body" sz="quarter" idx="17" hasCustomPrompt="1"/>
          </p:nvPr>
        </p:nvSpPr>
        <p:spPr>
          <a:xfrm>
            <a:off x="6870591"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a:extLst>
              <a:ext uri="{FF2B5EF4-FFF2-40B4-BE49-F238E27FC236}">
                <a16:creationId xmlns:a16="http://schemas.microsoft.com/office/drawing/2014/main" id="{F24C68F8-A50E-7544-927C-7BB58EF10ED6}"/>
              </a:ext>
            </a:extLst>
          </p:cNvPr>
          <p:cNvCxnSpPr>
            <a:cxnSpLocks/>
          </p:cNvCxnSpPr>
          <p:nvPr userDrawn="1"/>
        </p:nvCxnSpPr>
        <p:spPr>
          <a:xfrm>
            <a:off x="12973983"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EA3484BC-A854-E348-AB17-8611CA9AB053}"/>
              </a:ext>
            </a:extLst>
          </p:cNvPr>
          <p:cNvSpPr>
            <a:spLocks noGrp="1"/>
          </p:cNvSpPr>
          <p:nvPr>
            <p:ph type="body" sz="quarter" idx="18" hasCustomPrompt="1"/>
          </p:nvPr>
        </p:nvSpPr>
        <p:spPr>
          <a:xfrm>
            <a:off x="12973983"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7" name="Text Placeholder 30">
            <a:extLst>
              <a:ext uri="{FF2B5EF4-FFF2-40B4-BE49-F238E27FC236}">
                <a16:creationId xmlns:a16="http://schemas.microsoft.com/office/drawing/2014/main" id="{64FFA823-DD68-6B42-B2CA-151D99B337DB}"/>
              </a:ext>
            </a:extLst>
          </p:cNvPr>
          <p:cNvSpPr>
            <a:spLocks noGrp="1"/>
          </p:cNvSpPr>
          <p:nvPr>
            <p:ph type="body" sz="quarter" idx="19" hasCustomPrompt="1"/>
          </p:nvPr>
        </p:nvSpPr>
        <p:spPr>
          <a:xfrm>
            <a:off x="12960421"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9CE81D7E-FF55-9547-9E7A-9284E60D0647}"/>
              </a:ext>
            </a:extLst>
          </p:cNvPr>
          <p:cNvCxnSpPr>
            <a:cxnSpLocks/>
          </p:cNvCxnSpPr>
          <p:nvPr userDrawn="1"/>
        </p:nvCxnSpPr>
        <p:spPr>
          <a:xfrm>
            <a:off x="19070032"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4238213B-98FD-EA4A-B857-5A40CE9A1500}"/>
              </a:ext>
            </a:extLst>
          </p:cNvPr>
          <p:cNvSpPr>
            <a:spLocks noGrp="1"/>
          </p:cNvSpPr>
          <p:nvPr>
            <p:ph type="body" sz="quarter" idx="20" hasCustomPrompt="1"/>
          </p:nvPr>
        </p:nvSpPr>
        <p:spPr>
          <a:xfrm>
            <a:off x="19070032"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34159347-ADA9-8B4F-B39A-EDF21E8A52BB}"/>
              </a:ext>
            </a:extLst>
          </p:cNvPr>
          <p:cNvSpPr>
            <a:spLocks noGrp="1"/>
          </p:cNvSpPr>
          <p:nvPr>
            <p:ph type="body" sz="quarter" idx="21" hasCustomPrompt="1"/>
          </p:nvPr>
        </p:nvSpPr>
        <p:spPr>
          <a:xfrm>
            <a:off x="19050251"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32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1CE1-C39D-B742-8E54-E5143CD1D7E4}"/>
              </a:ext>
            </a:extLst>
          </p:cNvPr>
          <p:cNvCxnSpPr>
            <a:cxnSpLocks/>
          </p:cNvCxnSpPr>
          <p:nvPr userDrawn="1"/>
        </p:nvCxnSpPr>
        <p:spPr>
          <a:xfrm>
            <a:off x="10282987"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96E6D9-FFA6-A04C-AE59-222A571E4F6D}"/>
              </a:ext>
            </a:extLst>
          </p:cNvPr>
          <p:cNvCxnSpPr>
            <a:cxnSpLocks/>
          </p:cNvCxnSpPr>
          <p:nvPr userDrawn="1"/>
        </p:nvCxnSpPr>
        <p:spPr>
          <a:xfrm>
            <a:off x="5532432"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519254-0B81-B047-AAAD-42A1A6D0F4A5}"/>
              </a:ext>
            </a:extLst>
          </p:cNvPr>
          <p:cNvCxnSpPr>
            <a:cxnSpLocks/>
          </p:cNvCxnSpPr>
          <p:nvPr userDrawn="1"/>
        </p:nvCxnSpPr>
        <p:spPr>
          <a:xfrm>
            <a:off x="15033541"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0BFE2A-AF9F-FC42-B3B9-89452CEB9FC4}"/>
              </a:ext>
            </a:extLst>
          </p:cNvPr>
          <p:cNvCxnSpPr>
            <a:cxnSpLocks/>
          </p:cNvCxnSpPr>
          <p:nvPr userDrawn="1"/>
        </p:nvCxnSpPr>
        <p:spPr>
          <a:xfrm>
            <a:off x="19784096"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3" y="4199136"/>
            <a:ext cx="3840980"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EF49711-10FD-A34A-B086-8593BB092B8D}"/>
              </a:ext>
            </a:extLst>
          </p:cNvPr>
          <p:cNvSpPr>
            <a:spLocks noGrp="1"/>
          </p:cNvSpPr>
          <p:nvPr>
            <p:ph type="body" sz="quarter" idx="16" hasCustomPrompt="1"/>
          </p:nvPr>
        </p:nvSpPr>
        <p:spPr>
          <a:xfrm>
            <a:off x="5532432"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3" name="Text Placeholder 30">
            <a:extLst>
              <a:ext uri="{FF2B5EF4-FFF2-40B4-BE49-F238E27FC236}">
                <a16:creationId xmlns:a16="http://schemas.microsoft.com/office/drawing/2014/main" id="{A61B8974-8B6E-BF42-9E67-0D297769C348}"/>
              </a:ext>
            </a:extLst>
          </p:cNvPr>
          <p:cNvSpPr>
            <a:spLocks noGrp="1"/>
          </p:cNvSpPr>
          <p:nvPr>
            <p:ph type="body" sz="quarter" idx="17" hasCustomPrompt="1"/>
          </p:nvPr>
        </p:nvSpPr>
        <p:spPr>
          <a:xfrm>
            <a:off x="5517596" y="4199136"/>
            <a:ext cx="3840980" cy="8602464"/>
          </a:xfrm>
        </p:spPr>
        <p:txBody>
          <a:bodyPr>
            <a:normAutofit/>
          </a:bodyPr>
          <a:lstStyle>
            <a:lvl1pPr marL="182882" indent="-182882">
              <a:lnSpc>
                <a:spcPct val="100000"/>
              </a:lnSpc>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lnSpc>
                <a:spcPct val="100000"/>
              </a:lnSpc>
              <a:spcAft>
                <a:spcPts val="2000"/>
              </a:spcAft>
              <a:defRPr sz="2600" b="0" i="0">
                <a:latin typeface="+mn-lt"/>
                <a:cs typeface="Arrow Display Medium" panose="020B0504020209020203" pitchFamily="34" charset="0"/>
              </a:defRPr>
            </a:lvl2pPr>
            <a:lvl3pPr marL="548647" indent="-182882">
              <a:lnSpc>
                <a:spcPct val="100000"/>
              </a:lnSpc>
              <a:spcAft>
                <a:spcPts val="2000"/>
              </a:spcAft>
              <a:defRPr sz="2600" b="0" i="0">
                <a:latin typeface="+mn-lt"/>
                <a:cs typeface="Arrow Display Medium" panose="020B0504020209020203" pitchFamily="34" charset="0"/>
              </a:defRPr>
            </a:lvl3pPr>
            <a:lvl4pPr marL="731529" indent="-182882">
              <a:lnSpc>
                <a:spcPct val="100000"/>
              </a:lnSpc>
              <a:spcAft>
                <a:spcPts val="2000"/>
              </a:spcAft>
              <a:defRPr sz="2600" b="0" i="0">
                <a:latin typeface="+mn-lt"/>
                <a:cs typeface="Arrow Display Medium" panose="020B0504020209020203" pitchFamily="34" charset="0"/>
              </a:defRPr>
            </a:lvl4pPr>
            <a:lvl5pPr marL="914411" indent="-182882">
              <a:lnSpc>
                <a:spcPct val="100000"/>
              </a:lnSpc>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00E9129D-EE37-874C-B8F0-044FB02A085B}"/>
              </a:ext>
            </a:extLst>
          </p:cNvPr>
          <p:cNvSpPr>
            <a:spLocks noGrp="1"/>
          </p:cNvSpPr>
          <p:nvPr>
            <p:ph type="body" sz="quarter" idx="18" hasCustomPrompt="1"/>
          </p:nvPr>
        </p:nvSpPr>
        <p:spPr>
          <a:xfrm>
            <a:off x="10282987"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5" name="Text Placeholder 30">
            <a:extLst>
              <a:ext uri="{FF2B5EF4-FFF2-40B4-BE49-F238E27FC236}">
                <a16:creationId xmlns:a16="http://schemas.microsoft.com/office/drawing/2014/main" id="{E94331E9-9525-8D4D-91F1-6FD6AF6F8A55}"/>
              </a:ext>
            </a:extLst>
          </p:cNvPr>
          <p:cNvSpPr>
            <a:spLocks noGrp="1"/>
          </p:cNvSpPr>
          <p:nvPr>
            <p:ph type="body" sz="quarter" idx="19" hasCustomPrompt="1"/>
          </p:nvPr>
        </p:nvSpPr>
        <p:spPr>
          <a:xfrm>
            <a:off x="10273095" y="4199136"/>
            <a:ext cx="3840980"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EA783856-BC2B-4A4A-AF7D-441659145ADA}"/>
              </a:ext>
            </a:extLst>
          </p:cNvPr>
          <p:cNvSpPr>
            <a:spLocks noGrp="1"/>
          </p:cNvSpPr>
          <p:nvPr>
            <p:ph type="body" sz="quarter" idx="20" hasCustomPrompt="1"/>
          </p:nvPr>
        </p:nvSpPr>
        <p:spPr>
          <a:xfrm>
            <a:off x="15033541"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7" name="Text Placeholder 30">
            <a:extLst>
              <a:ext uri="{FF2B5EF4-FFF2-40B4-BE49-F238E27FC236}">
                <a16:creationId xmlns:a16="http://schemas.microsoft.com/office/drawing/2014/main" id="{7E2499F1-061F-0644-BF6A-4BDA4ED26907}"/>
              </a:ext>
            </a:extLst>
          </p:cNvPr>
          <p:cNvSpPr>
            <a:spLocks noGrp="1"/>
          </p:cNvSpPr>
          <p:nvPr>
            <p:ph type="body" sz="quarter" idx="21" hasCustomPrompt="1"/>
          </p:nvPr>
        </p:nvSpPr>
        <p:spPr>
          <a:xfrm>
            <a:off x="15028594" y="4199138"/>
            <a:ext cx="3840980" cy="8602445"/>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7323CC64-C029-8A4F-B859-E4FA27F9503A}"/>
              </a:ext>
            </a:extLst>
          </p:cNvPr>
          <p:cNvSpPr>
            <a:spLocks noGrp="1"/>
          </p:cNvSpPr>
          <p:nvPr>
            <p:ph type="body" sz="quarter" idx="24" hasCustomPrompt="1"/>
          </p:nvPr>
        </p:nvSpPr>
        <p:spPr>
          <a:xfrm>
            <a:off x="19784096"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41" name="Text Placeholder 30">
            <a:extLst>
              <a:ext uri="{FF2B5EF4-FFF2-40B4-BE49-F238E27FC236}">
                <a16:creationId xmlns:a16="http://schemas.microsoft.com/office/drawing/2014/main" id="{7EF403D0-8F24-B642-B197-F0460CD7D529}"/>
              </a:ext>
            </a:extLst>
          </p:cNvPr>
          <p:cNvSpPr>
            <a:spLocks noGrp="1"/>
          </p:cNvSpPr>
          <p:nvPr>
            <p:ph type="body" sz="quarter" idx="25" hasCustomPrompt="1"/>
          </p:nvPr>
        </p:nvSpPr>
        <p:spPr>
          <a:xfrm>
            <a:off x="19784093" y="4199136"/>
            <a:ext cx="3840980"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197494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1CE1-C39D-B742-8E54-E5143CD1D7E4}"/>
              </a:ext>
            </a:extLst>
          </p:cNvPr>
          <p:cNvCxnSpPr>
            <a:cxnSpLocks/>
          </p:cNvCxnSpPr>
          <p:nvPr userDrawn="1"/>
        </p:nvCxnSpPr>
        <p:spPr>
          <a:xfrm>
            <a:off x="8592431" y="3951328"/>
            <a:ext cx="329894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96E6D9-FFA6-A04C-AE59-222A571E4F6D}"/>
              </a:ext>
            </a:extLst>
          </p:cNvPr>
          <p:cNvCxnSpPr>
            <a:cxnSpLocks/>
          </p:cNvCxnSpPr>
          <p:nvPr userDrawn="1"/>
        </p:nvCxnSpPr>
        <p:spPr>
          <a:xfrm>
            <a:off x="4687154"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519254-0B81-B047-AAAD-42A1A6D0F4A5}"/>
              </a:ext>
            </a:extLst>
          </p:cNvPr>
          <p:cNvCxnSpPr>
            <a:cxnSpLocks/>
          </p:cNvCxnSpPr>
          <p:nvPr userDrawn="1"/>
        </p:nvCxnSpPr>
        <p:spPr>
          <a:xfrm>
            <a:off x="12504385"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C9A9AA-4DCA-2E44-AB6F-D83BE70DEA2B}"/>
              </a:ext>
            </a:extLst>
          </p:cNvPr>
          <p:cNvCxnSpPr>
            <a:cxnSpLocks/>
          </p:cNvCxnSpPr>
          <p:nvPr userDrawn="1"/>
        </p:nvCxnSpPr>
        <p:spPr>
          <a:xfrm>
            <a:off x="16409662"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0BFE2A-AF9F-FC42-B3B9-89452CEB9FC4}"/>
              </a:ext>
            </a:extLst>
          </p:cNvPr>
          <p:cNvCxnSpPr>
            <a:cxnSpLocks/>
          </p:cNvCxnSpPr>
          <p:nvPr userDrawn="1"/>
        </p:nvCxnSpPr>
        <p:spPr>
          <a:xfrm>
            <a:off x="20314938"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5" y="4203947"/>
            <a:ext cx="3311957" cy="859765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Arrow Display" panose="020B0504020209020203" pitchFamily="34" charset="0"/>
                <a:cs typeface="Arrow Display" panose="020B0504020209020203" pitchFamily="34" charset="0"/>
              </a:defRPr>
            </a:lvl2pPr>
            <a:lvl3pPr marL="548647" indent="-182882">
              <a:spcAft>
                <a:spcPts val="2000"/>
              </a:spcAft>
              <a:defRPr sz="2600" b="0" i="0">
                <a:latin typeface="Arrow Display" panose="020B0504020209020203" pitchFamily="34" charset="0"/>
                <a:cs typeface="Arrow Display" panose="020B0504020209020203" pitchFamily="34" charset="0"/>
              </a:defRPr>
            </a:lvl3pPr>
            <a:lvl4pPr marL="731529" indent="-182882">
              <a:spcAft>
                <a:spcPts val="2000"/>
              </a:spcAft>
              <a:defRPr sz="2600" b="0" i="0">
                <a:latin typeface="Arrow Display" panose="020B0504020209020203" pitchFamily="34" charset="0"/>
                <a:cs typeface="Arrow Display" panose="020B0504020209020203" pitchFamily="34" charset="0"/>
              </a:defRPr>
            </a:lvl4pPr>
            <a:lvl5pPr marL="914411" indent="-182882">
              <a:spcAft>
                <a:spcPts val="2000"/>
              </a:spcAft>
              <a:defRPr sz="2600" b="0" i="0">
                <a:latin typeface="Arrow Display" panose="020B0504020209020203" pitchFamily="34" charset="0"/>
                <a:cs typeface="Arrow Display"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EF49711-10FD-A34A-B086-8593BB092B8D}"/>
              </a:ext>
            </a:extLst>
          </p:cNvPr>
          <p:cNvSpPr>
            <a:spLocks noGrp="1"/>
          </p:cNvSpPr>
          <p:nvPr>
            <p:ph type="body" sz="quarter" idx="16" hasCustomPrompt="1"/>
          </p:nvPr>
        </p:nvSpPr>
        <p:spPr>
          <a:xfrm>
            <a:off x="4688490"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3" name="Text Placeholder 30">
            <a:extLst>
              <a:ext uri="{FF2B5EF4-FFF2-40B4-BE49-F238E27FC236}">
                <a16:creationId xmlns:a16="http://schemas.microsoft.com/office/drawing/2014/main" id="{A61B8974-8B6E-BF42-9E67-0D297769C348}"/>
              </a:ext>
            </a:extLst>
          </p:cNvPr>
          <p:cNvSpPr>
            <a:spLocks noGrp="1"/>
          </p:cNvSpPr>
          <p:nvPr>
            <p:ph type="body" sz="quarter" idx="17" hasCustomPrompt="1"/>
          </p:nvPr>
        </p:nvSpPr>
        <p:spPr>
          <a:xfrm>
            <a:off x="4672667" y="4203948"/>
            <a:ext cx="3311957" cy="8597635"/>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00E9129D-EE37-874C-B8F0-044FB02A085B}"/>
              </a:ext>
            </a:extLst>
          </p:cNvPr>
          <p:cNvSpPr>
            <a:spLocks noGrp="1"/>
          </p:cNvSpPr>
          <p:nvPr>
            <p:ph type="body" sz="quarter" idx="18" hasCustomPrompt="1"/>
          </p:nvPr>
        </p:nvSpPr>
        <p:spPr>
          <a:xfrm>
            <a:off x="8595103"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5" name="Text Placeholder 30">
            <a:extLst>
              <a:ext uri="{FF2B5EF4-FFF2-40B4-BE49-F238E27FC236}">
                <a16:creationId xmlns:a16="http://schemas.microsoft.com/office/drawing/2014/main" id="{E94331E9-9525-8D4D-91F1-6FD6AF6F8A55}"/>
              </a:ext>
            </a:extLst>
          </p:cNvPr>
          <p:cNvSpPr>
            <a:spLocks noGrp="1"/>
          </p:cNvSpPr>
          <p:nvPr>
            <p:ph type="body" sz="quarter" idx="19" hasCustomPrompt="1"/>
          </p:nvPr>
        </p:nvSpPr>
        <p:spPr>
          <a:xfrm>
            <a:off x="8583235" y="4203947"/>
            <a:ext cx="3311957" cy="859765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EA783856-BC2B-4A4A-AF7D-441659145ADA}"/>
              </a:ext>
            </a:extLst>
          </p:cNvPr>
          <p:cNvSpPr>
            <a:spLocks noGrp="1"/>
          </p:cNvSpPr>
          <p:nvPr>
            <p:ph type="body" sz="quarter" idx="20" hasCustomPrompt="1"/>
          </p:nvPr>
        </p:nvSpPr>
        <p:spPr>
          <a:xfrm>
            <a:off x="12501715"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7" name="Text Placeholder 30">
            <a:extLst>
              <a:ext uri="{FF2B5EF4-FFF2-40B4-BE49-F238E27FC236}">
                <a16:creationId xmlns:a16="http://schemas.microsoft.com/office/drawing/2014/main" id="{7E2499F1-061F-0644-BF6A-4BDA4ED26907}"/>
              </a:ext>
            </a:extLst>
          </p:cNvPr>
          <p:cNvSpPr>
            <a:spLocks noGrp="1"/>
          </p:cNvSpPr>
          <p:nvPr>
            <p:ph type="body" sz="quarter" idx="21" hasCustomPrompt="1"/>
          </p:nvPr>
        </p:nvSpPr>
        <p:spPr>
          <a:xfrm>
            <a:off x="12493802" y="4203947"/>
            <a:ext cx="3311957" cy="859765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8" name="Text Placeholder 2">
            <a:extLst>
              <a:ext uri="{FF2B5EF4-FFF2-40B4-BE49-F238E27FC236}">
                <a16:creationId xmlns:a16="http://schemas.microsoft.com/office/drawing/2014/main" id="{BDCDD05F-483C-374E-9EC9-C5E8BC90B878}"/>
              </a:ext>
            </a:extLst>
          </p:cNvPr>
          <p:cNvSpPr>
            <a:spLocks noGrp="1"/>
          </p:cNvSpPr>
          <p:nvPr>
            <p:ph type="body" sz="quarter" idx="22" hasCustomPrompt="1"/>
          </p:nvPr>
        </p:nvSpPr>
        <p:spPr>
          <a:xfrm>
            <a:off x="16408328"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BD36FA7C-97D9-DA4B-9A1F-CBB99A73D347}"/>
              </a:ext>
            </a:extLst>
          </p:cNvPr>
          <p:cNvSpPr>
            <a:spLocks noGrp="1"/>
          </p:cNvSpPr>
          <p:nvPr>
            <p:ph type="body" sz="quarter" idx="23" hasCustomPrompt="1"/>
          </p:nvPr>
        </p:nvSpPr>
        <p:spPr>
          <a:xfrm>
            <a:off x="16404370" y="4203948"/>
            <a:ext cx="3311957" cy="859761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7323CC64-C029-8A4F-B859-E4FA27F9503A}"/>
              </a:ext>
            </a:extLst>
          </p:cNvPr>
          <p:cNvSpPr>
            <a:spLocks noGrp="1"/>
          </p:cNvSpPr>
          <p:nvPr>
            <p:ph type="body" sz="quarter" idx="24" hasCustomPrompt="1"/>
          </p:nvPr>
        </p:nvSpPr>
        <p:spPr>
          <a:xfrm>
            <a:off x="20314938"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41" name="Text Placeholder 30">
            <a:extLst>
              <a:ext uri="{FF2B5EF4-FFF2-40B4-BE49-F238E27FC236}">
                <a16:creationId xmlns:a16="http://schemas.microsoft.com/office/drawing/2014/main" id="{7EF403D0-8F24-B642-B197-F0460CD7D529}"/>
              </a:ext>
            </a:extLst>
          </p:cNvPr>
          <p:cNvSpPr>
            <a:spLocks noGrp="1"/>
          </p:cNvSpPr>
          <p:nvPr>
            <p:ph type="body" sz="quarter" idx="25" hasCustomPrompt="1"/>
          </p:nvPr>
        </p:nvSpPr>
        <p:spPr>
          <a:xfrm>
            <a:off x="20314938" y="4203948"/>
            <a:ext cx="3311957" cy="8597597"/>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108296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6 Photo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762100" y="2140645"/>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5" name="Text Placeholder 4">
            <a:extLst>
              <a:ext uri="{FF2B5EF4-FFF2-40B4-BE49-F238E27FC236}">
                <a16:creationId xmlns:a16="http://schemas.microsoft.com/office/drawing/2014/main" id="{24639227-B437-5F44-B114-F9D667593B74}"/>
              </a:ext>
            </a:extLst>
          </p:cNvPr>
          <p:cNvSpPr>
            <a:spLocks noGrp="1"/>
          </p:cNvSpPr>
          <p:nvPr>
            <p:ph type="body" sz="quarter" idx="13" hasCustomPrompt="1"/>
          </p:nvPr>
        </p:nvSpPr>
        <p:spPr>
          <a:xfrm>
            <a:off x="762099" y="6514764"/>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10" name="Picture Placeholder 10">
            <a:extLst>
              <a:ext uri="{FF2B5EF4-FFF2-40B4-BE49-F238E27FC236}">
                <a16:creationId xmlns:a16="http://schemas.microsoft.com/office/drawing/2014/main" id="{85D3D58C-BC2B-FD47-A2C0-3F18FE2CE913}"/>
              </a:ext>
            </a:extLst>
          </p:cNvPr>
          <p:cNvSpPr>
            <a:spLocks noGrp="1"/>
          </p:cNvSpPr>
          <p:nvPr>
            <p:ph type="pic" sz="quarter" idx="14" hasCustomPrompt="1"/>
          </p:nvPr>
        </p:nvSpPr>
        <p:spPr>
          <a:xfrm>
            <a:off x="8646738" y="2140645"/>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13" name="Text Placeholder 4">
            <a:extLst>
              <a:ext uri="{FF2B5EF4-FFF2-40B4-BE49-F238E27FC236}">
                <a16:creationId xmlns:a16="http://schemas.microsoft.com/office/drawing/2014/main" id="{0C79900D-28B2-CA41-8AB9-0C2B4BAC86BA}"/>
              </a:ext>
            </a:extLst>
          </p:cNvPr>
          <p:cNvSpPr>
            <a:spLocks noGrp="1"/>
          </p:cNvSpPr>
          <p:nvPr>
            <p:ph type="body" sz="quarter" idx="15" hasCustomPrompt="1"/>
          </p:nvPr>
        </p:nvSpPr>
        <p:spPr>
          <a:xfrm>
            <a:off x="8663216" y="6514764"/>
            <a:ext cx="7093702"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22" name="Picture Placeholder 10">
            <a:extLst>
              <a:ext uri="{FF2B5EF4-FFF2-40B4-BE49-F238E27FC236}">
                <a16:creationId xmlns:a16="http://schemas.microsoft.com/office/drawing/2014/main" id="{30F6B0CA-389C-A448-9904-AF8639AD8102}"/>
              </a:ext>
            </a:extLst>
          </p:cNvPr>
          <p:cNvSpPr>
            <a:spLocks noGrp="1"/>
          </p:cNvSpPr>
          <p:nvPr>
            <p:ph type="pic" sz="quarter" idx="25" hasCustomPrompt="1"/>
          </p:nvPr>
        </p:nvSpPr>
        <p:spPr>
          <a:xfrm>
            <a:off x="16531372" y="2140645"/>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3" name="Text Placeholder 4">
            <a:extLst>
              <a:ext uri="{FF2B5EF4-FFF2-40B4-BE49-F238E27FC236}">
                <a16:creationId xmlns:a16="http://schemas.microsoft.com/office/drawing/2014/main" id="{D10C070D-BD6A-B648-ABF3-6409D5843828}"/>
              </a:ext>
            </a:extLst>
          </p:cNvPr>
          <p:cNvSpPr>
            <a:spLocks noGrp="1"/>
          </p:cNvSpPr>
          <p:nvPr>
            <p:ph type="body" sz="quarter" idx="26" hasCustomPrompt="1"/>
          </p:nvPr>
        </p:nvSpPr>
        <p:spPr>
          <a:xfrm>
            <a:off x="16531374" y="6514764"/>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17" name="Title 42">
            <a:extLst>
              <a:ext uri="{FF2B5EF4-FFF2-40B4-BE49-F238E27FC236}">
                <a16:creationId xmlns:a16="http://schemas.microsoft.com/office/drawing/2014/main" id="{31E4C90E-98F1-4F4A-B71E-B8050A0A42EE}"/>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19" name="Picture Placeholder 10">
            <a:extLst>
              <a:ext uri="{FF2B5EF4-FFF2-40B4-BE49-F238E27FC236}">
                <a16:creationId xmlns:a16="http://schemas.microsoft.com/office/drawing/2014/main" id="{B40A43A8-9939-F241-8F83-808BDCFA98B5}"/>
              </a:ext>
            </a:extLst>
          </p:cNvPr>
          <p:cNvSpPr>
            <a:spLocks noGrp="1"/>
          </p:cNvSpPr>
          <p:nvPr>
            <p:ph type="pic" sz="quarter" idx="34" hasCustomPrompt="1"/>
          </p:nvPr>
        </p:nvSpPr>
        <p:spPr>
          <a:xfrm>
            <a:off x="762100" y="7508573"/>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0" name="Text Placeholder 4">
            <a:extLst>
              <a:ext uri="{FF2B5EF4-FFF2-40B4-BE49-F238E27FC236}">
                <a16:creationId xmlns:a16="http://schemas.microsoft.com/office/drawing/2014/main" id="{FC84F9C2-66F0-3B47-BC8B-7B0CFF97543F}"/>
              </a:ext>
            </a:extLst>
          </p:cNvPr>
          <p:cNvSpPr>
            <a:spLocks noGrp="1"/>
          </p:cNvSpPr>
          <p:nvPr>
            <p:ph type="body" sz="quarter" idx="35" hasCustomPrompt="1"/>
          </p:nvPr>
        </p:nvSpPr>
        <p:spPr>
          <a:xfrm>
            <a:off x="762099" y="11882692"/>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21" name="Picture Placeholder 10">
            <a:extLst>
              <a:ext uri="{FF2B5EF4-FFF2-40B4-BE49-F238E27FC236}">
                <a16:creationId xmlns:a16="http://schemas.microsoft.com/office/drawing/2014/main" id="{BB4805C4-222D-0846-B017-223DF8BDCD97}"/>
              </a:ext>
            </a:extLst>
          </p:cNvPr>
          <p:cNvSpPr>
            <a:spLocks noGrp="1"/>
          </p:cNvSpPr>
          <p:nvPr>
            <p:ph type="pic" sz="quarter" idx="36" hasCustomPrompt="1"/>
          </p:nvPr>
        </p:nvSpPr>
        <p:spPr>
          <a:xfrm>
            <a:off x="8646738" y="7508573"/>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4" name="Text Placeholder 4">
            <a:extLst>
              <a:ext uri="{FF2B5EF4-FFF2-40B4-BE49-F238E27FC236}">
                <a16:creationId xmlns:a16="http://schemas.microsoft.com/office/drawing/2014/main" id="{9AF96299-D3ED-6A45-9E7A-F70E46B40E18}"/>
              </a:ext>
            </a:extLst>
          </p:cNvPr>
          <p:cNvSpPr>
            <a:spLocks noGrp="1"/>
          </p:cNvSpPr>
          <p:nvPr>
            <p:ph type="body" sz="quarter" idx="37" hasCustomPrompt="1"/>
          </p:nvPr>
        </p:nvSpPr>
        <p:spPr>
          <a:xfrm>
            <a:off x="8663216" y="11882692"/>
            <a:ext cx="7093702"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31" name="Picture Placeholder 10">
            <a:extLst>
              <a:ext uri="{FF2B5EF4-FFF2-40B4-BE49-F238E27FC236}">
                <a16:creationId xmlns:a16="http://schemas.microsoft.com/office/drawing/2014/main" id="{FDB6F674-B89A-D347-9964-1EA52D9B6143}"/>
              </a:ext>
            </a:extLst>
          </p:cNvPr>
          <p:cNvSpPr>
            <a:spLocks noGrp="1"/>
          </p:cNvSpPr>
          <p:nvPr>
            <p:ph type="pic" sz="quarter" idx="38" hasCustomPrompt="1"/>
          </p:nvPr>
        </p:nvSpPr>
        <p:spPr>
          <a:xfrm>
            <a:off x="16531372" y="7508573"/>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2" name="Text Placeholder 4">
            <a:extLst>
              <a:ext uri="{FF2B5EF4-FFF2-40B4-BE49-F238E27FC236}">
                <a16:creationId xmlns:a16="http://schemas.microsoft.com/office/drawing/2014/main" id="{E701FA73-C97D-DB4F-BBFE-26193E553831}"/>
              </a:ext>
            </a:extLst>
          </p:cNvPr>
          <p:cNvSpPr>
            <a:spLocks noGrp="1"/>
          </p:cNvSpPr>
          <p:nvPr>
            <p:ph type="body" sz="quarter" idx="39" hasCustomPrompt="1"/>
          </p:nvPr>
        </p:nvSpPr>
        <p:spPr>
          <a:xfrm>
            <a:off x="16531374" y="11882692"/>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33" name="Slide Number Placeholder 3">
            <a:extLst>
              <a:ext uri="{FF2B5EF4-FFF2-40B4-BE49-F238E27FC236}">
                <a16:creationId xmlns:a16="http://schemas.microsoft.com/office/drawing/2014/main" id="{538DA9BA-3E78-AF40-829F-36EC8A1FE515}"/>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710958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Team Photos">
    <p:spTree>
      <p:nvGrpSpPr>
        <p:cNvPr id="1" name=""/>
        <p:cNvGrpSpPr/>
        <p:nvPr/>
      </p:nvGrpSpPr>
      <p:grpSpPr>
        <a:xfrm>
          <a:off x="0" y="0"/>
          <a:ext cx="0" cy="0"/>
          <a:chOff x="0" y="0"/>
          <a:chExt cx="0" cy="0"/>
        </a:xfrm>
      </p:grpSpPr>
      <p:sp>
        <p:nvSpPr>
          <p:cNvPr id="33" name="Picture Placeholder 10">
            <a:extLst>
              <a:ext uri="{FF2B5EF4-FFF2-40B4-BE49-F238E27FC236}">
                <a16:creationId xmlns:a16="http://schemas.microsoft.com/office/drawing/2014/main" id="{35B89C9C-CB88-A547-B114-C3C535AB7126}"/>
              </a:ext>
            </a:extLst>
          </p:cNvPr>
          <p:cNvSpPr>
            <a:spLocks noGrp="1"/>
          </p:cNvSpPr>
          <p:nvPr>
            <p:ph type="pic" sz="quarter" idx="54" hasCustomPrompt="1"/>
          </p:nvPr>
        </p:nvSpPr>
        <p:spPr>
          <a:xfrm>
            <a:off x="20387679"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762097"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5" name="Text Placeholder 4">
            <a:extLst>
              <a:ext uri="{FF2B5EF4-FFF2-40B4-BE49-F238E27FC236}">
                <a16:creationId xmlns:a16="http://schemas.microsoft.com/office/drawing/2014/main" id="{24639227-B437-5F44-B114-F9D667593B74}"/>
              </a:ext>
            </a:extLst>
          </p:cNvPr>
          <p:cNvSpPr>
            <a:spLocks noGrp="1"/>
          </p:cNvSpPr>
          <p:nvPr>
            <p:ph type="body" sz="quarter" idx="13" hasCustomPrompt="1"/>
          </p:nvPr>
        </p:nvSpPr>
        <p:spPr>
          <a:xfrm>
            <a:off x="762097"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35" name="Picture Placeholder 10">
            <a:extLst>
              <a:ext uri="{FF2B5EF4-FFF2-40B4-BE49-F238E27FC236}">
                <a16:creationId xmlns:a16="http://schemas.microsoft.com/office/drawing/2014/main" id="{23638171-D059-DF4A-AFD3-52A737972E2E}"/>
              </a:ext>
            </a:extLst>
          </p:cNvPr>
          <p:cNvSpPr>
            <a:spLocks noGrp="1"/>
          </p:cNvSpPr>
          <p:nvPr>
            <p:ph type="pic" sz="quarter" idx="56" hasCustomPrompt="1"/>
          </p:nvPr>
        </p:nvSpPr>
        <p:spPr>
          <a:xfrm>
            <a:off x="4687216"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6" name="Picture Placeholder 10">
            <a:extLst>
              <a:ext uri="{FF2B5EF4-FFF2-40B4-BE49-F238E27FC236}">
                <a16:creationId xmlns:a16="http://schemas.microsoft.com/office/drawing/2014/main" id="{0DD66FAD-6F2E-4A4C-BD6A-6667BC253710}"/>
              </a:ext>
            </a:extLst>
          </p:cNvPr>
          <p:cNvSpPr>
            <a:spLocks noGrp="1"/>
          </p:cNvSpPr>
          <p:nvPr>
            <p:ph type="pic" sz="quarter" idx="57" hasCustomPrompt="1"/>
          </p:nvPr>
        </p:nvSpPr>
        <p:spPr>
          <a:xfrm>
            <a:off x="8612332"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7" name="Picture Placeholder 10">
            <a:extLst>
              <a:ext uri="{FF2B5EF4-FFF2-40B4-BE49-F238E27FC236}">
                <a16:creationId xmlns:a16="http://schemas.microsoft.com/office/drawing/2014/main" id="{6C2E35FA-FDFD-5043-8790-0CD22A239BBC}"/>
              </a:ext>
            </a:extLst>
          </p:cNvPr>
          <p:cNvSpPr>
            <a:spLocks noGrp="1"/>
          </p:cNvSpPr>
          <p:nvPr>
            <p:ph type="pic" sz="quarter" idx="58" hasCustomPrompt="1"/>
          </p:nvPr>
        </p:nvSpPr>
        <p:spPr>
          <a:xfrm>
            <a:off x="12537449"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8" name="Picture Placeholder 10">
            <a:extLst>
              <a:ext uri="{FF2B5EF4-FFF2-40B4-BE49-F238E27FC236}">
                <a16:creationId xmlns:a16="http://schemas.microsoft.com/office/drawing/2014/main" id="{D2A6278E-92F2-4D42-B566-9D935CF72B3E}"/>
              </a:ext>
            </a:extLst>
          </p:cNvPr>
          <p:cNvSpPr>
            <a:spLocks noGrp="1"/>
          </p:cNvSpPr>
          <p:nvPr>
            <p:ph type="pic" sz="quarter" idx="59" hasCustomPrompt="1"/>
          </p:nvPr>
        </p:nvSpPr>
        <p:spPr>
          <a:xfrm>
            <a:off x="16462565"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0" name="Text Placeholder 4">
            <a:extLst>
              <a:ext uri="{FF2B5EF4-FFF2-40B4-BE49-F238E27FC236}">
                <a16:creationId xmlns:a16="http://schemas.microsoft.com/office/drawing/2014/main" id="{673D09C5-AA9E-C74B-AC23-F6A47728A8DD}"/>
              </a:ext>
            </a:extLst>
          </p:cNvPr>
          <p:cNvSpPr>
            <a:spLocks noGrp="1"/>
          </p:cNvSpPr>
          <p:nvPr>
            <p:ph type="body" sz="quarter" idx="72" hasCustomPrompt="1"/>
          </p:nvPr>
        </p:nvSpPr>
        <p:spPr>
          <a:xfrm>
            <a:off x="4687216"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1" name="Text Placeholder 4">
            <a:extLst>
              <a:ext uri="{FF2B5EF4-FFF2-40B4-BE49-F238E27FC236}">
                <a16:creationId xmlns:a16="http://schemas.microsoft.com/office/drawing/2014/main" id="{1DBCE8AF-92CE-E646-A7DC-FC6F292B1DDF}"/>
              </a:ext>
            </a:extLst>
          </p:cNvPr>
          <p:cNvSpPr>
            <a:spLocks noGrp="1"/>
          </p:cNvSpPr>
          <p:nvPr>
            <p:ph type="body" sz="quarter" idx="73" hasCustomPrompt="1"/>
          </p:nvPr>
        </p:nvSpPr>
        <p:spPr>
          <a:xfrm>
            <a:off x="8612332"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2" name="Text Placeholder 4">
            <a:extLst>
              <a:ext uri="{FF2B5EF4-FFF2-40B4-BE49-F238E27FC236}">
                <a16:creationId xmlns:a16="http://schemas.microsoft.com/office/drawing/2014/main" id="{E2A32F93-E0D5-644D-BBBE-21ACC7D2BAA6}"/>
              </a:ext>
            </a:extLst>
          </p:cNvPr>
          <p:cNvSpPr>
            <a:spLocks noGrp="1"/>
          </p:cNvSpPr>
          <p:nvPr>
            <p:ph type="body" sz="quarter" idx="74" hasCustomPrompt="1"/>
          </p:nvPr>
        </p:nvSpPr>
        <p:spPr>
          <a:xfrm>
            <a:off x="12537449"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3" name="Text Placeholder 4">
            <a:extLst>
              <a:ext uri="{FF2B5EF4-FFF2-40B4-BE49-F238E27FC236}">
                <a16:creationId xmlns:a16="http://schemas.microsoft.com/office/drawing/2014/main" id="{FFB4109F-44FE-B744-B724-EF0971E3BB6F}"/>
              </a:ext>
            </a:extLst>
          </p:cNvPr>
          <p:cNvSpPr>
            <a:spLocks noGrp="1"/>
          </p:cNvSpPr>
          <p:nvPr>
            <p:ph type="body" sz="quarter" idx="75" hasCustomPrompt="1"/>
          </p:nvPr>
        </p:nvSpPr>
        <p:spPr>
          <a:xfrm>
            <a:off x="16462565"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4" name="Text Placeholder 4">
            <a:extLst>
              <a:ext uri="{FF2B5EF4-FFF2-40B4-BE49-F238E27FC236}">
                <a16:creationId xmlns:a16="http://schemas.microsoft.com/office/drawing/2014/main" id="{73CCD735-7841-FC49-9672-12DD65B543EF}"/>
              </a:ext>
            </a:extLst>
          </p:cNvPr>
          <p:cNvSpPr>
            <a:spLocks noGrp="1"/>
          </p:cNvSpPr>
          <p:nvPr>
            <p:ph type="body" sz="quarter" idx="76" hasCustomPrompt="1"/>
          </p:nvPr>
        </p:nvSpPr>
        <p:spPr>
          <a:xfrm>
            <a:off x="20387679"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5" name="Picture Placeholder 10">
            <a:extLst>
              <a:ext uri="{FF2B5EF4-FFF2-40B4-BE49-F238E27FC236}">
                <a16:creationId xmlns:a16="http://schemas.microsoft.com/office/drawing/2014/main" id="{B273C5E8-A908-7543-90C3-9FA238517C14}"/>
              </a:ext>
            </a:extLst>
          </p:cNvPr>
          <p:cNvSpPr>
            <a:spLocks noGrp="1"/>
          </p:cNvSpPr>
          <p:nvPr>
            <p:ph type="pic" sz="quarter" idx="77" hasCustomPrompt="1"/>
          </p:nvPr>
        </p:nvSpPr>
        <p:spPr>
          <a:xfrm>
            <a:off x="20387679"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6" name="Picture Placeholder 10">
            <a:extLst>
              <a:ext uri="{FF2B5EF4-FFF2-40B4-BE49-F238E27FC236}">
                <a16:creationId xmlns:a16="http://schemas.microsoft.com/office/drawing/2014/main" id="{82EFC6A2-EAEB-D643-A2B6-7EAFF664A1E5}"/>
              </a:ext>
            </a:extLst>
          </p:cNvPr>
          <p:cNvSpPr>
            <a:spLocks noGrp="1"/>
          </p:cNvSpPr>
          <p:nvPr>
            <p:ph type="pic" sz="quarter" idx="78" hasCustomPrompt="1"/>
          </p:nvPr>
        </p:nvSpPr>
        <p:spPr>
          <a:xfrm>
            <a:off x="762097"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7" name="Text Placeholder 4">
            <a:extLst>
              <a:ext uri="{FF2B5EF4-FFF2-40B4-BE49-F238E27FC236}">
                <a16:creationId xmlns:a16="http://schemas.microsoft.com/office/drawing/2014/main" id="{7CE4C0DC-573C-AB42-A322-19FAC77B4AB0}"/>
              </a:ext>
            </a:extLst>
          </p:cNvPr>
          <p:cNvSpPr>
            <a:spLocks noGrp="1"/>
          </p:cNvSpPr>
          <p:nvPr>
            <p:ph type="body" sz="quarter" idx="79" hasCustomPrompt="1"/>
          </p:nvPr>
        </p:nvSpPr>
        <p:spPr>
          <a:xfrm>
            <a:off x="762097"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8" name="Picture Placeholder 10">
            <a:extLst>
              <a:ext uri="{FF2B5EF4-FFF2-40B4-BE49-F238E27FC236}">
                <a16:creationId xmlns:a16="http://schemas.microsoft.com/office/drawing/2014/main" id="{28F40052-E072-6D48-8C1A-9B34ABAB6452}"/>
              </a:ext>
            </a:extLst>
          </p:cNvPr>
          <p:cNvSpPr>
            <a:spLocks noGrp="1"/>
          </p:cNvSpPr>
          <p:nvPr>
            <p:ph type="pic" sz="quarter" idx="80" hasCustomPrompt="1"/>
          </p:nvPr>
        </p:nvSpPr>
        <p:spPr>
          <a:xfrm>
            <a:off x="4687216"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9" name="Picture Placeholder 10">
            <a:extLst>
              <a:ext uri="{FF2B5EF4-FFF2-40B4-BE49-F238E27FC236}">
                <a16:creationId xmlns:a16="http://schemas.microsoft.com/office/drawing/2014/main" id="{AEB89E65-5CA9-8847-B14D-CD8E0062E3A0}"/>
              </a:ext>
            </a:extLst>
          </p:cNvPr>
          <p:cNvSpPr>
            <a:spLocks noGrp="1"/>
          </p:cNvSpPr>
          <p:nvPr>
            <p:ph type="pic" sz="quarter" idx="81" hasCustomPrompt="1"/>
          </p:nvPr>
        </p:nvSpPr>
        <p:spPr>
          <a:xfrm>
            <a:off x="8612332"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0" name="Picture Placeholder 10">
            <a:extLst>
              <a:ext uri="{FF2B5EF4-FFF2-40B4-BE49-F238E27FC236}">
                <a16:creationId xmlns:a16="http://schemas.microsoft.com/office/drawing/2014/main" id="{94212D2C-46C5-9C47-A851-0ACB907F9EAD}"/>
              </a:ext>
            </a:extLst>
          </p:cNvPr>
          <p:cNvSpPr>
            <a:spLocks noGrp="1"/>
          </p:cNvSpPr>
          <p:nvPr>
            <p:ph type="pic" sz="quarter" idx="82" hasCustomPrompt="1"/>
          </p:nvPr>
        </p:nvSpPr>
        <p:spPr>
          <a:xfrm>
            <a:off x="12537449"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1" name="Picture Placeholder 10">
            <a:extLst>
              <a:ext uri="{FF2B5EF4-FFF2-40B4-BE49-F238E27FC236}">
                <a16:creationId xmlns:a16="http://schemas.microsoft.com/office/drawing/2014/main" id="{8D069F27-5FAD-8941-A253-C34DA6624ED6}"/>
              </a:ext>
            </a:extLst>
          </p:cNvPr>
          <p:cNvSpPr>
            <a:spLocks noGrp="1"/>
          </p:cNvSpPr>
          <p:nvPr>
            <p:ph type="pic" sz="quarter" idx="83" hasCustomPrompt="1"/>
          </p:nvPr>
        </p:nvSpPr>
        <p:spPr>
          <a:xfrm>
            <a:off x="16462565"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8" name="Text Placeholder 4">
            <a:extLst>
              <a:ext uri="{FF2B5EF4-FFF2-40B4-BE49-F238E27FC236}">
                <a16:creationId xmlns:a16="http://schemas.microsoft.com/office/drawing/2014/main" id="{9C116D81-6917-AB40-A09C-D39BC0E208F1}"/>
              </a:ext>
            </a:extLst>
          </p:cNvPr>
          <p:cNvSpPr>
            <a:spLocks noGrp="1"/>
          </p:cNvSpPr>
          <p:nvPr>
            <p:ph type="body" sz="quarter" idx="84" hasCustomPrompt="1"/>
          </p:nvPr>
        </p:nvSpPr>
        <p:spPr>
          <a:xfrm>
            <a:off x="4687216"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99" name="Text Placeholder 4">
            <a:extLst>
              <a:ext uri="{FF2B5EF4-FFF2-40B4-BE49-F238E27FC236}">
                <a16:creationId xmlns:a16="http://schemas.microsoft.com/office/drawing/2014/main" id="{CC0FB212-375C-9145-84F7-C748B51DC7E1}"/>
              </a:ext>
            </a:extLst>
          </p:cNvPr>
          <p:cNvSpPr>
            <a:spLocks noGrp="1"/>
          </p:cNvSpPr>
          <p:nvPr>
            <p:ph type="body" sz="quarter" idx="85" hasCustomPrompt="1"/>
          </p:nvPr>
        </p:nvSpPr>
        <p:spPr>
          <a:xfrm>
            <a:off x="8612332"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0" name="Text Placeholder 4">
            <a:extLst>
              <a:ext uri="{FF2B5EF4-FFF2-40B4-BE49-F238E27FC236}">
                <a16:creationId xmlns:a16="http://schemas.microsoft.com/office/drawing/2014/main" id="{5B9C3368-78C8-E245-BFA5-92A8665EF8AE}"/>
              </a:ext>
            </a:extLst>
          </p:cNvPr>
          <p:cNvSpPr>
            <a:spLocks noGrp="1"/>
          </p:cNvSpPr>
          <p:nvPr>
            <p:ph type="body" sz="quarter" idx="86" hasCustomPrompt="1"/>
          </p:nvPr>
        </p:nvSpPr>
        <p:spPr>
          <a:xfrm>
            <a:off x="12537449"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1" name="Text Placeholder 4">
            <a:extLst>
              <a:ext uri="{FF2B5EF4-FFF2-40B4-BE49-F238E27FC236}">
                <a16:creationId xmlns:a16="http://schemas.microsoft.com/office/drawing/2014/main" id="{188CD84F-2A4B-6D48-96AE-13C017C53870}"/>
              </a:ext>
            </a:extLst>
          </p:cNvPr>
          <p:cNvSpPr>
            <a:spLocks noGrp="1"/>
          </p:cNvSpPr>
          <p:nvPr>
            <p:ph type="body" sz="quarter" idx="87" hasCustomPrompt="1"/>
          </p:nvPr>
        </p:nvSpPr>
        <p:spPr>
          <a:xfrm>
            <a:off x="16462565"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2" name="Text Placeholder 4">
            <a:extLst>
              <a:ext uri="{FF2B5EF4-FFF2-40B4-BE49-F238E27FC236}">
                <a16:creationId xmlns:a16="http://schemas.microsoft.com/office/drawing/2014/main" id="{D7E496BA-6C9C-3D4E-9593-6201D03876E5}"/>
              </a:ext>
            </a:extLst>
          </p:cNvPr>
          <p:cNvSpPr>
            <a:spLocks noGrp="1"/>
          </p:cNvSpPr>
          <p:nvPr>
            <p:ph type="body" sz="quarter" idx="88" hasCustomPrompt="1"/>
          </p:nvPr>
        </p:nvSpPr>
        <p:spPr>
          <a:xfrm>
            <a:off x="20387679"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28" name="Title 42">
            <a:extLst>
              <a:ext uri="{FF2B5EF4-FFF2-40B4-BE49-F238E27FC236}">
                <a16:creationId xmlns:a16="http://schemas.microsoft.com/office/drawing/2014/main" id="{F1AF2E4C-39D3-DC45-9B26-F366C79D7E11}"/>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31" name="Slide Number Placeholder 3">
            <a:extLst>
              <a:ext uri="{FF2B5EF4-FFF2-40B4-BE49-F238E27FC236}">
                <a16:creationId xmlns:a16="http://schemas.microsoft.com/office/drawing/2014/main" id="{687CE927-9D4F-A445-AFDB-FD5FA9927569}"/>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361787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ullets + 1/2 Photo">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9F83E34-C3EA-D64C-B781-EA4F6C039D58}"/>
              </a:ext>
            </a:extLst>
          </p:cNvPr>
          <p:cNvSpPr>
            <a:spLocks noGrp="1"/>
          </p:cNvSpPr>
          <p:nvPr>
            <p:ph type="pic" sz="quarter" idx="19" hasCustomPrompt="1"/>
          </p:nvPr>
        </p:nvSpPr>
        <p:spPr>
          <a:xfrm>
            <a:off x="12193587" y="0"/>
            <a:ext cx="12193588" cy="13716000"/>
          </a:xfrm>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t>
            </a:r>
            <a:br>
              <a:rPr lang="en-US"/>
            </a:br>
            <a:r>
              <a:rPr lang="en-US"/>
              <a:t>add image</a:t>
            </a:r>
          </a:p>
        </p:txBody>
      </p:sp>
      <p:sp>
        <p:nvSpPr>
          <p:cNvPr id="13" name="Text Placeholder 1">
            <a:extLst>
              <a:ext uri="{FF2B5EF4-FFF2-40B4-BE49-F238E27FC236}">
                <a16:creationId xmlns:a16="http://schemas.microsoft.com/office/drawing/2014/main" id="{48D28B64-55F7-A849-A1CC-092C9D5DBE6E}"/>
              </a:ext>
            </a:extLst>
          </p:cNvPr>
          <p:cNvSpPr>
            <a:spLocks noGrp="1"/>
          </p:cNvSpPr>
          <p:nvPr>
            <p:ph type="body" sz="quarter" idx="11" hasCustomPrompt="1"/>
          </p:nvPr>
        </p:nvSpPr>
        <p:spPr>
          <a:xfrm>
            <a:off x="762098" y="1724228"/>
            <a:ext cx="11415617"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2" name="Title 1">
            <a:extLst>
              <a:ext uri="{FF2B5EF4-FFF2-40B4-BE49-F238E27FC236}">
                <a16:creationId xmlns:a16="http://schemas.microsoft.com/office/drawing/2014/main" id="{564F3C78-FF3B-214A-A4CC-238644E13CAD}"/>
              </a:ext>
            </a:extLst>
          </p:cNvPr>
          <p:cNvSpPr>
            <a:spLocks noGrp="1"/>
          </p:cNvSpPr>
          <p:nvPr>
            <p:ph type="title" hasCustomPrompt="1"/>
          </p:nvPr>
        </p:nvSpPr>
        <p:spPr>
          <a:xfrm>
            <a:off x="762099" y="463811"/>
            <a:ext cx="11415614" cy="1024896"/>
          </a:xfrm>
        </p:spPr>
        <p:txBody>
          <a:bodyPr/>
          <a:lstStyle/>
          <a:p>
            <a:r>
              <a:rPr lang="en-US"/>
              <a:t>Click to add title</a:t>
            </a:r>
          </a:p>
        </p:txBody>
      </p:sp>
      <p:sp>
        <p:nvSpPr>
          <p:cNvPr id="17" name="Slide Number Placeholder 3">
            <a:extLst>
              <a:ext uri="{FF2B5EF4-FFF2-40B4-BE49-F238E27FC236}">
                <a16:creationId xmlns:a16="http://schemas.microsoft.com/office/drawing/2014/main" id="{745078E4-8217-6F4A-AC4D-AD0E501B9774}"/>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
        <p:nvSpPr>
          <p:cNvPr id="8" name="Text Placeholder 2">
            <a:extLst>
              <a:ext uri="{FF2B5EF4-FFF2-40B4-BE49-F238E27FC236}">
                <a16:creationId xmlns:a16="http://schemas.microsoft.com/office/drawing/2014/main" id="{4D7B8801-4DFE-554C-B19B-A9959B79B7A1}"/>
              </a:ext>
            </a:extLst>
          </p:cNvPr>
          <p:cNvSpPr>
            <a:spLocks noGrp="1"/>
          </p:cNvSpPr>
          <p:nvPr>
            <p:ph type="body" sz="quarter" idx="18" hasCustomPrompt="1"/>
          </p:nvPr>
        </p:nvSpPr>
        <p:spPr>
          <a:xfrm>
            <a:off x="768197" y="2922497"/>
            <a:ext cx="10791632"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9263" indent="-571508">
              <a:lnSpc>
                <a:spcPct val="100000"/>
              </a:lnSpc>
              <a:spcAft>
                <a:spcPts val="2000"/>
              </a:spcAft>
              <a:buFont typeface="Arial" panose="020B0604020202020204" pitchFamily="34" charset="0"/>
              <a:buChar char="•"/>
              <a:defRPr/>
            </a:lvl6pPr>
            <a:lvl7pPr marL="5943674" indent="-457206">
              <a:lnSpc>
                <a:spcPct val="100000"/>
              </a:lnSpc>
              <a:spcAft>
                <a:spcPts val="2000"/>
              </a:spcAft>
              <a:buFont typeface="Arial" panose="020B0604020202020204" pitchFamily="34" charset="0"/>
              <a:buChar char="•"/>
              <a:defRPr/>
            </a:lvl7pPr>
            <a:lvl8pPr marL="6858086" indent="-457206">
              <a:lnSpc>
                <a:spcPct val="100000"/>
              </a:lnSpc>
              <a:spcAft>
                <a:spcPts val="2000"/>
              </a:spcAft>
              <a:buFont typeface="Arial" panose="020B0604020202020204" pitchFamily="34" charset="0"/>
              <a:buChar char="•"/>
              <a:defRPr/>
            </a:lvl8pPr>
            <a:lvl9pPr marL="7772497" indent="-457206">
              <a:lnSpc>
                <a:spcPct val="100000"/>
              </a:lnSpc>
              <a:spcAft>
                <a:spcPts val="2000"/>
              </a:spcAft>
              <a:buFont typeface="Arial" panose="020B0604020202020204" pitchFamily="34" charset="0"/>
              <a:buChar char="•"/>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Tree>
    <p:extLst>
      <p:ext uri="{BB962C8B-B14F-4D97-AF65-F5344CB8AC3E}">
        <p14:creationId xmlns:p14="http://schemas.microsoft.com/office/powerpoint/2010/main" val="18646546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 1/2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12209465" y="4"/>
            <a:ext cx="12177711" cy="13715997"/>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a:t>Click icon to </a:t>
            </a:r>
            <a:br>
              <a:rPr lang="en-US"/>
            </a:br>
            <a:r>
              <a:rPr lang="en-US"/>
              <a:t>add image</a:t>
            </a:r>
          </a:p>
        </p:txBody>
      </p:sp>
      <p:sp>
        <p:nvSpPr>
          <p:cNvPr id="16" name="TextBox 15">
            <a:extLst>
              <a:ext uri="{FF2B5EF4-FFF2-40B4-BE49-F238E27FC236}">
                <a16:creationId xmlns:a16="http://schemas.microsoft.com/office/drawing/2014/main" id="{425F099D-DE69-B641-932A-487A874BDA50}"/>
              </a:ext>
            </a:extLst>
          </p:cNvPr>
          <p:cNvSpPr txBox="1"/>
          <p:nvPr userDrawn="1"/>
        </p:nvSpPr>
        <p:spPr>
          <a:xfrm>
            <a:off x="23180747" y="12763465"/>
            <a:ext cx="524887" cy="400110"/>
          </a:xfrm>
          <a:prstGeom prst="rect">
            <a:avLst/>
          </a:prstGeom>
          <a:noFill/>
        </p:spPr>
        <p:txBody>
          <a:bodyPr wrap="none" rtlCol="0" anchor="ctr">
            <a:spAutoFit/>
          </a:bodyPr>
          <a:lstStyle/>
          <a:p>
            <a:pPr algn="r"/>
            <a:fld id="{5D829997-2D99-5446-88FA-E592E10AF976}" type="slidenum">
              <a:rPr lang="en-US" sz="2000" b="0" i="0" spc="101" smtClean="0">
                <a:solidFill>
                  <a:schemeClr val="bg1"/>
                </a:solidFill>
                <a:latin typeface="Arrow Display" panose="020B0504020209020203" pitchFamily="34" charset="0"/>
                <a:cs typeface="Arrow Display" panose="020B0504020209020203" pitchFamily="34" charset="0"/>
              </a:rPr>
              <a:pPr algn="r"/>
              <a:t>‹#›</a:t>
            </a:fld>
            <a:endParaRPr lang="en-US" sz="2000" b="0" i="0" spc="101" dirty="0">
              <a:solidFill>
                <a:schemeClr val="bg1"/>
              </a:solidFill>
              <a:latin typeface="Arrow Display" panose="020B0504020209020203" pitchFamily="34" charset="0"/>
              <a:cs typeface="Arrow Display" panose="020B0504020209020203" pitchFamily="34" charset="0"/>
            </a:endParaRPr>
          </a:p>
        </p:txBody>
      </p:sp>
      <p:sp>
        <p:nvSpPr>
          <p:cNvPr id="7" name="Slide Number Placeholder 3">
            <a:extLst>
              <a:ext uri="{FF2B5EF4-FFF2-40B4-BE49-F238E27FC236}">
                <a16:creationId xmlns:a16="http://schemas.microsoft.com/office/drawing/2014/main" id="{C9BEC634-6D5E-C34E-8114-BF61F7184591}"/>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
        <p:nvSpPr>
          <p:cNvPr id="6" name="Title 42">
            <a:extLst>
              <a:ext uri="{FF2B5EF4-FFF2-40B4-BE49-F238E27FC236}">
                <a16:creationId xmlns:a16="http://schemas.microsoft.com/office/drawing/2014/main" id="{BE39AA8E-D09A-9B42-9BA0-DA634C1E7A46}"/>
              </a:ext>
            </a:extLst>
          </p:cNvPr>
          <p:cNvSpPr>
            <a:spLocks noGrp="1"/>
          </p:cNvSpPr>
          <p:nvPr>
            <p:ph type="title" hasCustomPrompt="1"/>
          </p:nvPr>
        </p:nvSpPr>
        <p:spPr>
          <a:xfrm>
            <a:off x="762099" y="463811"/>
            <a:ext cx="11415614" cy="1024896"/>
          </a:xfrm>
        </p:spPr>
        <p:txBody>
          <a:bodyPr/>
          <a:lstStyle/>
          <a:p>
            <a:r>
              <a:rPr lang="en-US"/>
              <a:t>Click to add title</a:t>
            </a:r>
          </a:p>
        </p:txBody>
      </p:sp>
    </p:spTree>
    <p:extLst>
      <p:ext uri="{BB962C8B-B14F-4D97-AF65-F5344CB8AC3E}">
        <p14:creationId xmlns:p14="http://schemas.microsoft.com/office/powerpoint/2010/main" val="1081460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8"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0"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5" y="385200"/>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7" y="385199"/>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4747819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2/3 Photo">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032A730-9526-3E49-B66E-B04598D2B981}"/>
              </a:ext>
            </a:extLst>
          </p:cNvPr>
          <p:cNvSpPr txBox="1"/>
          <p:nvPr userDrawn="1"/>
        </p:nvSpPr>
        <p:spPr>
          <a:xfrm>
            <a:off x="23180747" y="12763465"/>
            <a:ext cx="524887" cy="400110"/>
          </a:xfrm>
          <a:prstGeom prst="rect">
            <a:avLst/>
          </a:prstGeom>
          <a:noFill/>
        </p:spPr>
        <p:txBody>
          <a:bodyPr wrap="none" rtlCol="0" anchor="ctr">
            <a:spAutoFit/>
          </a:bodyPr>
          <a:lstStyle/>
          <a:p>
            <a:pPr algn="r"/>
            <a:fld id="{5D829997-2D99-5446-88FA-E592E10AF976}" type="slidenum">
              <a:rPr lang="en-US" sz="2000" b="0" i="0" spc="101" smtClean="0">
                <a:solidFill>
                  <a:schemeClr val="bg1"/>
                </a:solidFill>
                <a:latin typeface="Arrow Display" panose="020B0504020209020203" pitchFamily="34" charset="0"/>
                <a:cs typeface="Arrow Display" panose="020B0504020209020203" pitchFamily="34" charset="0"/>
              </a:rPr>
              <a:pPr algn="r"/>
              <a:t>‹#›</a:t>
            </a:fld>
            <a:endParaRPr lang="en-US" sz="2000" b="0" i="0" spc="101" dirty="0">
              <a:solidFill>
                <a:schemeClr val="bg1"/>
              </a:solidFill>
              <a:latin typeface="Arrow Display" panose="020B0504020209020203" pitchFamily="34" charset="0"/>
              <a:cs typeface="Arrow Display" panose="020B0504020209020203" pitchFamily="34" charset="0"/>
            </a:endParaRPr>
          </a:p>
        </p:txBody>
      </p:sp>
      <p:sp>
        <p:nvSpPr>
          <p:cNvPr id="9" name="Picture Placeholder 10">
            <a:extLst>
              <a:ext uri="{FF2B5EF4-FFF2-40B4-BE49-F238E27FC236}">
                <a16:creationId xmlns:a16="http://schemas.microsoft.com/office/drawing/2014/main" id="{71D259DC-1E2D-0343-A672-F2B9D837393C}"/>
              </a:ext>
            </a:extLst>
          </p:cNvPr>
          <p:cNvSpPr>
            <a:spLocks noGrp="1"/>
          </p:cNvSpPr>
          <p:nvPr>
            <p:ph type="pic" sz="quarter" idx="10" hasCustomPrompt="1"/>
          </p:nvPr>
        </p:nvSpPr>
        <p:spPr>
          <a:xfrm>
            <a:off x="8445852" y="0"/>
            <a:ext cx="15941323" cy="137160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4" name="Title 3">
            <a:extLst>
              <a:ext uri="{FF2B5EF4-FFF2-40B4-BE49-F238E27FC236}">
                <a16:creationId xmlns:a16="http://schemas.microsoft.com/office/drawing/2014/main" id="{5A192169-803E-244B-B981-954792039E08}"/>
              </a:ext>
            </a:extLst>
          </p:cNvPr>
          <p:cNvSpPr>
            <a:spLocks noGrp="1"/>
          </p:cNvSpPr>
          <p:nvPr>
            <p:ph type="title" hasCustomPrompt="1"/>
          </p:nvPr>
        </p:nvSpPr>
        <p:spPr>
          <a:xfrm>
            <a:off x="762101" y="463810"/>
            <a:ext cx="7316155" cy="2022093"/>
          </a:xfrm>
        </p:spPr>
        <p:txBody>
          <a:bodyPr/>
          <a:lstStyle/>
          <a:p>
            <a:r>
              <a:rPr lang="en-US"/>
              <a:t>Click to </a:t>
            </a:r>
            <a:br>
              <a:rPr lang="en-US"/>
            </a:br>
            <a:r>
              <a:rPr lang="en-US"/>
              <a:t>add title</a:t>
            </a:r>
          </a:p>
        </p:txBody>
      </p:sp>
      <p:sp>
        <p:nvSpPr>
          <p:cNvPr id="8" name="Slide Number Placeholder 3">
            <a:extLst>
              <a:ext uri="{FF2B5EF4-FFF2-40B4-BE49-F238E27FC236}">
                <a16:creationId xmlns:a16="http://schemas.microsoft.com/office/drawing/2014/main" id="{44931C84-FD88-A841-A3EF-360806FFC254}"/>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2393131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0" y="0"/>
            <a:ext cx="24387175" cy="137160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 name="Title 1">
            <a:extLst>
              <a:ext uri="{FF2B5EF4-FFF2-40B4-BE49-F238E27FC236}">
                <a16:creationId xmlns:a16="http://schemas.microsoft.com/office/drawing/2014/main" id="{474E6A79-F047-5841-A9E7-782C1874E961}"/>
              </a:ext>
            </a:extLst>
          </p:cNvPr>
          <p:cNvSpPr txBox="1">
            <a:spLocks/>
          </p:cNvSpPr>
          <p:nvPr userDrawn="1"/>
        </p:nvSpPr>
        <p:spPr>
          <a:xfrm>
            <a:off x="621877" y="621795"/>
            <a:ext cx="23138978" cy="1236037"/>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Arrow Display Medium" panose="020B0504020209020203" pitchFamily="34" charset="0"/>
                <a:ea typeface="+mj-ea"/>
                <a:cs typeface="Arrow Display Medium" panose="020B0504020209020203" pitchFamily="34" charset="0"/>
              </a:defRPr>
            </a:lvl1pPr>
          </a:lstStyle>
          <a:p>
            <a:pPr>
              <a:lnSpc>
                <a:spcPct val="100000"/>
              </a:lnSpc>
            </a:pPr>
            <a:r>
              <a:rPr lang="en-US" sz="6000" dirty="0">
                <a:solidFill>
                  <a:schemeClr val="bg1"/>
                </a:solidFill>
              </a:rPr>
              <a:t>Click to edit Master title style</a:t>
            </a:r>
          </a:p>
        </p:txBody>
      </p:sp>
      <p:sp>
        <p:nvSpPr>
          <p:cNvPr id="12" name="TextBox 11">
            <a:extLst>
              <a:ext uri="{FF2B5EF4-FFF2-40B4-BE49-F238E27FC236}">
                <a16:creationId xmlns:a16="http://schemas.microsoft.com/office/drawing/2014/main" id="{1DA5B636-3ACF-5340-A49F-384D7794A687}"/>
              </a:ext>
            </a:extLst>
          </p:cNvPr>
          <p:cNvSpPr txBox="1"/>
          <p:nvPr userDrawn="1"/>
        </p:nvSpPr>
        <p:spPr>
          <a:xfrm>
            <a:off x="692069" y="12653321"/>
            <a:ext cx="3336760" cy="400110"/>
          </a:xfrm>
          <a:prstGeom prst="rect">
            <a:avLst/>
          </a:prstGeom>
          <a:noFill/>
        </p:spPr>
        <p:txBody>
          <a:bodyPr wrap="square" rtlCol="0">
            <a:spAutoFit/>
          </a:bodyPr>
          <a:lstStyle/>
          <a:p>
            <a:r>
              <a:rPr lang="en-US" sz="2000" b="0" i="0" dirty="0">
                <a:solidFill>
                  <a:schemeClr val="bg1"/>
                </a:solidFill>
                <a:latin typeface="Arrow Display" panose="020B0504020209020203" pitchFamily="34" charset="0"/>
                <a:cs typeface="Arrow Display" panose="020B0504020209020203" pitchFamily="34" charset="0"/>
              </a:rPr>
              <a:t>Arrow Electronics 2020</a:t>
            </a:r>
          </a:p>
        </p:txBody>
      </p:sp>
      <p:sp>
        <p:nvSpPr>
          <p:cNvPr id="6" name="TextBox 5">
            <a:extLst>
              <a:ext uri="{FF2B5EF4-FFF2-40B4-BE49-F238E27FC236}">
                <a16:creationId xmlns:a16="http://schemas.microsoft.com/office/drawing/2014/main" id="{E4154C7F-0A64-E34A-B45E-32444F7995E5}"/>
              </a:ext>
            </a:extLst>
          </p:cNvPr>
          <p:cNvSpPr txBox="1"/>
          <p:nvPr userDrawn="1"/>
        </p:nvSpPr>
        <p:spPr>
          <a:xfrm>
            <a:off x="23180747" y="12763465"/>
            <a:ext cx="524887" cy="400110"/>
          </a:xfrm>
          <a:prstGeom prst="rect">
            <a:avLst/>
          </a:prstGeom>
          <a:noFill/>
        </p:spPr>
        <p:txBody>
          <a:bodyPr wrap="none" rtlCol="0" anchor="ctr">
            <a:spAutoFit/>
          </a:bodyPr>
          <a:lstStyle/>
          <a:p>
            <a:pPr algn="r"/>
            <a:fld id="{5D829997-2D99-5446-88FA-E592E10AF976}" type="slidenum">
              <a:rPr lang="en-US" sz="2000" b="0" i="0" spc="101" smtClean="0">
                <a:solidFill>
                  <a:schemeClr val="bg1"/>
                </a:solidFill>
                <a:latin typeface="Arrow Display" panose="020B0504020209020203" pitchFamily="34" charset="0"/>
                <a:cs typeface="Arrow Display" panose="020B0504020209020203" pitchFamily="34" charset="0"/>
              </a:rPr>
              <a:pPr algn="r"/>
              <a:t>‹#›</a:t>
            </a:fld>
            <a:endParaRPr lang="en-US" sz="2000" b="0" i="0" spc="101" dirty="0">
              <a:solidFill>
                <a:schemeClr val="bg1"/>
              </a:solidFill>
              <a:latin typeface="Arrow Display" panose="020B0504020209020203" pitchFamily="34" charset="0"/>
              <a:cs typeface="Arrow Display" panose="020B0504020209020203" pitchFamily="34" charset="0"/>
            </a:endParaRPr>
          </a:p>
        </p:txBody>
      </p:sp>
      <p:sp>
        <p:nvSpPr>
          <p:cNvPr id="7" name="Slide Number Placeholder 3">
            <a:extLst>
              <a:ext uri="{FF2B5EF4-FFF2-40B4-BE49-F238E27FC236}">
                <a16:creationId xmlns:a16="http://schemas.microsoft.com/office/drawing/2014/main" id="{C89AADE4-33D3-2749-933E-4F1DCACA90B6}"/>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4700552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content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D552A2-9A81-3347-A4C7-A919CC4C129D}"/>
              </a:ext>
            </a:extLst>
          </p:cNvPr>
          <p:cNvSpPr/>
          <p:nvPr userDrawn="1"/>
        </p:nvSpPr>
        <p:spPr>
          <a:xfrm>
            <a:off x="17709396" y="0"/>
            <a:ext cx="6677781"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8" name="Text Placeholder 2">
            <a:extLst>
              <a:ext uri="{FF2B5EF4-FFF2-40B4-BE49-F238E27FC236}">
                <a16:creationId xmlns:a16="http://schemas.microsoft.com/office/drawing/2014/main" id="{C9650EDE-C57F-BF4B-A517-938BE83B7BC3}"/>
              </a:ext>
            </a:extLst>
          </p:cNvPr>
          <p:cNvSpPr>
            <a:spLocks noGrp="1"/>
          </p:cNvSpPr>
          <p:nvPr>
            <p:ph type="body" sz="quarter" idx="19" hasCustomPrompt="1"/>
          </p:nvPr>
        </p:nvSpPr>
        <p:spPr>
          <a:xfrm>
            <a:off x="762095" y="2922497"/>
            <a:ext cx="16552152"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5pPr>
            <a:lvl6pPr>
              <a:spcBef>
                <a:spcPts val="0"/>
              </a:spcBef>
              <a:spcAft>
                <a:spcPts val="2000"/>
              </a:spcAft>
              <a:defRPr/>
            </a:lvl6pPr>
            <a:lvl7pPr>
              <a:lnSpc>
                <a:spcPct val="100000"/>
              </a:lnSpc>
              <a:spcBef>
                <a:spcPts val="0"/>
              </a:spcBef>
              <a:spcAft>
                <a:spcPts val="2000"/>
              </a:spcAft>
              <a:defRPr/>
            </a:lvl7pPr>
            <a:lvl8pPr>
              <a:lnSpc>
                <a:spcPct val="100000"/>
              </a:lnSpc>
              <a:spcBef>
                <a:spcPts val="0"/>
              </a:spcBef>
              <a:spcAft>
                <a:spcPts val="2000"/>
              </a:spcAft>
              <a:defRPr/>
            </a:lvl8pPr>
            <a:lvl9pPr>
              <a:lnSpc>
                <a:spcPct val="100000"/>
              </a:lnSpc>
              <a:spcBef>
                <a:spcPts val="0"/>
              </a:spcBef>
              <a:spcAft>
                <a:spcPts val="2000"/>
              </a:spcAf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9" name="Title 42">
            <a:extLst>
              <a:ext uri="{FF2B5EF4-FFF2-40B4-BE49-F238E27FC236}">
                <a16:creationId xmlns:a16="http://schemas.microsoft.com/office/drawing/2014/main" id="{AD1EE963-9CED-8C4C-8A98-9A83F0888242}"/>
              </a:ext>
            </a:extLst>
          </p:cNvPr>
          <p:cNvSpPr>
            <a:spLocks noGrp="1"/>
          </p:cNvSpPr>
          <p:nvPr>
            <p:ph type="title" hasCustomPrompt="1"/>
          </p:nvPr>
        </p:nvSpPr>
        <p:spPr>
          <a:xfrm>
            <a:off x="762095" y="457200"/>
            <a:ext cx="16552152" cy="1024896"/>
          </a:xfrm>
        </p:spPr>
        <p:txBody>
          <a:bodyPr/>
          <a:lstStyle/>
          <a:p>
            <a:r>
              <a:rPr lang="en-US"/>
              <a:t>Click to add title</a:t>
            </a:r>
          </a:p>
        </p:txBody>
      </p:sp>
      <p:sp>
        <p:nvSpPr>
          <p:cNvPr id="13" name="Text Placeholder 6">
            <a:extLst>
              <a:ext uri="{FF2B5EF4-FFF2-40B4-BE49-F238E27FC236}">
                <a16:creationId xmlns:a16="http://schemas.microsoft.com/office/drawing/2014/main" id="{1DC69CC9-AEE7-F746-9A3C-3F6BF2A7AE81}"/>
              </a:ext>
            </a:extLst>
          </p:cNvPr>
          <p:cNvSpPr>
            <a:spLocks noGrp="1"/>
          </p:cNvSpPr>
          <p:nvPr>
            <p:ph type="body" sz="quarter" idx="11" hasCustomPrompt="1"/>
          </p:nvPr>
        </p:nvSpPr>
        <p:spPr>
          <a:xfrm>
            <a:off x="762096" y="1724228"/>
            <a:ext cx="16552150"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4" name="Slide Number Placeholder 3">
            <a:extLst>
              <a:ext uri="{FF2B5EF4-FFF2-40B4-BE49-F238E27FC236}">
                <a16:creationId xmlns:a16="http://schemas.microsoft.com/office/drawing/2014/main" id="{3E069282-4180-9B4C-A7B4-A433B3F77457}"/>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7711199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 Lt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074DA-3BFC-5944-85B9-CEBB63DEAB8C}"/>
              </a:ext>
            </a:extLst>
          </p:cNvPr>
          <p:cNvSpPr/>
          <p:nvPr userDrawn="1"/>
        </p:nvSpPr>
        <p:spPr>
          <a:xfrm>
            <a:off x="1" y="0"/>
            <a:ext cx="7375795" cy="13734288"/>
          </a:xfrm>
          <a:prstGeom prst="rect">
            <a:avLst/>
          </a:prstGeom>
          <a:solidFill>
            <a:srgbClr val="BF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pic>
        <p:nvPicPr>
          <p:cNvPr id="8" name="Picture 7">
            <a:extLst>
              <a:ext uri="{FF2B5EF4-FFF2-40B4-BE49-F238E27FC236}">
                <a16:creationId xmlns:a16="http://schemas.microsoft.com/office/drawing/2014/main" id="{6F19EA20-026D-FB48-B773-4B9AC4673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8891" y="13114132"/>
            <a:ext cx="1492664" cy="320963"/>
          </a:xfrm>
          <a:prstGeom prst="rect">
            <a:avLst/>
          </a:prstGeom>
        </p:spPr>
      </p:pic>
      <p:sp>
        <p:nvSpPr>
          <p:cNvPr id="6" name="Title 3">
            <a:extLst>
              <a:ext uri="{FF2B5EF4-FFF2-40B4-BE49-F238E27FC236}">
                <a16:creationId xmlns:a16="http://schemas.microsoft.com/office/drawing/2014/main" id="{12A368F7-DCB2-ED43-8240-3C04814D7CA6}"/>
              </a:ext>
            </a:extLst>
          </p:cNvPr>
          <p:cNvSpPr>
            <a:spLocks noGrp="1"/>
          </p:cNvSpPr>
          <p:nvPr>
            <p:ph type="title" hasCustomPrompt="1"/>
          </p:nvPr>
        </p:nvSpPr>
        <p:spPr>
          <a:xfrm>
            <a:off x="762101" y="463810"/>
            <a:ext cx="6249216" cy="2022093"/>
          </a:xfrm>
        </p:spPr>
        <p:txBody>
          <a:bodyPr/>
          <a:lstStyle/>
          <a:p>
            <a:r>
              <a:rPr lang="en-US"/>
              <a:t>Click to </a:t>
            </a:r>
            <a:br>
              <a:rPr lang="en-US"/>
            </a:br>
            <a:r>
              <a:rPr lang="en-US"/>
              <a:t>add title</a:t>
            </a:r>
          </a:p>
        </p:txBody>
      </p:sp>
      <p:sp>
        <p:nvSpPr>
          <p:cNvPr id="7" name="Slide Number Placeholder 3">
            <a:extLst>
              <a:ext uri="{FF2B5EF4-FFF2-40B4-BE49-F238E27FC236}">
                <a16:creationId xmlns:a16="http://schemas.microsoft.com/office/drawing/2014/main" id="{FE4C03D0-9E94-9F4D-9C22-79EA7B74C4F1}"/>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6131544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Lt Gray">
    <p:bg>
      <p:bgPr>
        <a:solidFill>
          <a:srgbClr val="BFC0B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79408-3DC2-CA4E-B56A-F0EB16AEB3AF}"/>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2390A4BD-69A7-8042-8E6F-C0A1ED2FFB8D}"/>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7621978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BFC0B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79408-3DC2-CA4E-B56A-F0EB16AEB3AF}"/>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2390A4BD-69A7-8042-8E6F-C0A1ED2FFB8D}"/>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pic>
        <p:nvPicPr>
          <p:cNvPr id="6" name="Picture 5">
            <a:extLst>
              <a:ext uri="{FF2B5EF4-FFF2-40B4-BE49-F238E27FC236}">
                <a16:creationId xmlns:a16="http://schemas.microsoft.com/office/drawing/2014/main" id="{34174900-7C9C-1746-9C6C-6ED071C7F1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15085" y="1822819"/>
            <a:ext cx="21547896" cy="11454352"/>
          </a:xfrm>
          <a:prstGeom prst="rect">
            <a:avLst/>
          </a:prstGeom>
        </p:spPr>
      </p:pic>
    </p:spTree>
    <p:extLst>
      <p:ext uri="{BB962C8B-B14F-4D97-AF65-F5344CB8AC3E}">
        <p14:creationId xmlns:p14="http://schemas.microsoft.com/office/powerpoint/2010/main" val="47525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t Gray Logo - left">
    <p:bg>
      <p:bgPr>
        <a:solidFill>
          <a:srgbClr val="BFC0BF"/>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E57764B-A8C8-8C46-A264-1D41C89B7D53}"/>
              </a:ext>
            </a:extLst>
          </p:cNvPr>
          <p:cNvSpPr>
            <a:spLocks noGrp="1"/>
          </p:cNvSpPr>
          <p:nvPr>
            <p:ph type="pic" sz="quarter" idx="10" hasCustomPrompt="1"/>
          </p:nvPr>
        </p:nvSpPr>
        <p:spPr>
          <a:xfrm>
            <a:off x="3914318" y="4462563"/>
            <a:ext cx="4470987" cy="4115013"/>
          </a:xfrm>
          <a:prstGeom prst="rect">
            <a:avLst/>
          </a:prstGeom>
        </p:spPr>
        <p:txBody>
          <a:bodyPr anchor="ctr"/>
          <a:lstStyle>
            <a:lvl1pPr marL="0" algn="ctr">
              <a:buNone/>
              <a:defRPr sz="3600" b="0" i="0">
                <a:latin typeface="Arial" panose="020B0604020202020204" pitchFamily="34" charset="0"/>
                <a:cs typeface="Arial" panose="020B0604020202020204" pitchFamily="34" charset="0"/>
              </a:defRPr>
            </a:lvl1pPr>
          </a:lstStyle>
          <a:p>
            <a:r>
              <a:rPr lang="en-US" dirty="0"/>
              <a:t>Click icon to add customer logo</a:t>
            </a:r>
          </a:p>
        </p:txBody>
      </p:sp>
      <p:sp>
        <p:nvSpPr>
          <p:cNvPr id="5" name="Slide Number Placeholder 3">
            <a:extLst>
              <a:ext uri="{FF2B5EF4-FFF2-40B4-BE49-F238E27FC236}">
                <a16:creationId xmlns:a16="http://schemas.microsoft.com/office/drawing/2014/main" id="{D736BDED-BFB9-3944-9B18-841E2D1DFA79}"/>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011764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t Gray Logo - center">
    <p:bg>
      <p:bgPr>
        <a:solidFill>
          <a:srgbClr val="BFC0BF"/>
        </a:solidFill>
        <a:effectLst/>
      </p:bgPr>
    </p:bg>
    <p:spTree>
      <p:nvGrpSpPr>
        <p:cNvPr id="1" name=""/>
        <p:cNvGrpSpPr/>
        <p:nvPr/>
      </p:nvGrpSpPr>
      <p:grpSpPr>
        <a:xfrm>
          <a:off x="0" y="0"/>
          <a:ext cx="0" cy="0"/>
          <a:chOff x="0" y="0"/>
          <a:chExt cx="0" cy="0"/>
        </a:xfrm>
      </p:grpSpPr>
      <p:sp>
        <p:nvSpPr>
          <p:cNvPr id="6" name="!!clientlogo">
            <a:extLst>
              <a:ext uri="{FF2B5EF4-FFF2-40B4-BE49-F238E27FC236}">
                <a16:creationId xmlns:a16="http://schemas.microsoft.com/office/drawing/2014/main" id="{7443F35B-DDD8-0B4B-9185-83C7949FB3C3}"/>
              </a:ext>
            </a:extLst>
          </p:cNvPr>
          <p:cNvSpPr>
            <a:spLocks noGrp="1"/>
          </p:cNvSpPr>
          <p:nvPr>
            <p:ph type="pic" sz="quarter" idx="10" hasCustomPrompt="1"/>
          </p:nvPr>
        </p:nvSpPr>
        <p:spPr>
          <a:xfrm>
            <a:off x="10358374" y="5168903"/>
            <a:ext cx="3670433" cy="3378200"/>
          </a:xfrm>
          <a:prstGeom prst="rect">
            <a:avLst/>
          </a:prstGeom>
        </p:spPr>
        <p:txBody>
          <a:bodyPr anchor="ctr"/>
          <a:lstStyle>
            <a:lvl1pPr marL="0" indent="0" algn="ctr">
              <a:buNone/>
              <a:defRPr sz="3600" b="0" i="0">
                <a:latin typeface="Arial" panose="020B0604020202020204" pitchFamily="34" charset="0"/>
                <a:cs typeface="Arial" panose="020B0604020202020204" pitchFamily="34" charset="0"/>
              </a:defRPr>
            </a:lvl1pPr>
          </a:lstStyle>
          <a:p>
            <a:r>
              <a:rPr lang="en-US" dirty="0"/>
              <a:t>Click icon to add customer logo</a:t>
            </a:r>
          </a:p>
        </p:txBody>
      </p:sp>
      <p:sp>
        <p:nvSpPr>
          <p:cNvPr id="3" name="Title 2">
            <a:extLst>
              <a:ext uri="{FF2B5EF4-FFF2-40B4-BE49-F238E27FC236}">
                <a16:creationId xmlns:a16="http://schemas.microsoft.com/office/drawing/2014/main" id="{8A19174E-A303-F840-857E-A11DC9D8CD13}"/>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C594BBFD-AEB6-9A4F-BAB6-1EDB5FCB8CD1}"/>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7760740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268670-80FE-D24E-86BE-EDE50E3F11EE}"/>
              </a:ext>
            </a:extLst>
          </p:cNvPr>
          <p:cNvSpPr/>
          <p:nvPr userDrawn="1"/>
        </p:nvSpPr>
        <p:spPr>
          <a:xfrm>
            <a:off x="0" y="12145108"/>
            <a:ext cx="24387175" cy="1570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3"/>
                </a:solidFill>
                <a:effectLst/>
                <a:uLnTx/>
                <a:uFillTx/>
                <a:latin typeface="Arrow Display" panose="020B0504020209020203" pitchFamily="34" charset="0"/>
                <a:ea typeface="+mn-ea"/>
                <a:cs typeface="Arrow Display" panose="020B0504020209020203" pitchFamily="34" charset="0"/>
              </a:rPr>
              <a:t>INSTRUCTION SLIDE – DELETE FROM FINAL PRESENTATION – INSTRUCTION SLIDE – DELETE FROM FINAL PRESENTATION – INSTRUCTION SLIDE </a:t>
            </a:r>
          </a:p>
        </p:txBody>
      </p:sp>
    </p:spTree>
    <p:extLst>
      <p:ext uri="{BB962C8B-B14F-4D97-AF65-F5344CB8AC3E}">
        <p14:creationId xmlns:p14="http://schemas.microsoft.com/office/powerpoint/2010/main" val="61811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Only - Dark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3822" y="449379"/>
            <a:ext cx="21786980" cy="1024896"/>
          </a:xfrm>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a:t>IBM Security / © IBM Corporation 2021</a:t>
            </a:r>
            <a:endParaRPr lang="en-US" dirty="0"/>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306303700"/>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385200"/>
            <a:ext cx="4949825" cy="1906588"/>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00000"/>
              </a:lnSpc>
              <a:spcBef>
                <a:spcPts val="0"/>
              </a:spcBef>
              <a:defRPr sz="1600" b="0" i="0">
                <a:solidFill>
                  <a:schemeClr val="tx1"/>
                </a:solidFill>
                <a:latin typeface="IBM Plex Sans Light" panose="020B0403050203000203" pitchFamily="34" charset="0"/>
              </a:defRPr>
            </a:lvl2pPr>
            <a:lvl3pPr marL="292608" indent="-146304">
              <a:lnSpc>
                <a:spcPct val="100000"/>
              </a:lnSpc>
              <a:spcBef>
                <a:spcPts val="0"/>
              </a:spcBef>
              <a:defRPr sz="1600" b="0" i="0">
                <a:solidFill>
                  <a:schemeClr val="tx1"/>
                </a:solidFill>
                <a:latin typeface="IBM Plex Sans Light" panose="020B0403050203000203" pitchFamily="34" charset="0"/>
              </a:defRPr>
            </a:lvl3pPr>
            <a:lvl4pPr marL="438912" indent="-14630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083368050"/>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text (1/2 dark background)">
    <p:bg>
      <p:bgRef idx="1001">
        <a:schemeClr val="bg2"/>
      </p:bgRef>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E7E97B81-4335-FD42-A623-A56CA142F5BE}"/>
              </a:ext>
            </a:extLst>
          </p:cNvPr>
          <p:cNvSpPr/>
          <p:nvPr userDrawn="1"/>
        </p:nvSpPr>
        <p:spPr>
          <a:xfrm>
            <a:off x="12193592" y="0"/>
            <a:ext cx="12207261" cy="13716000"/>
          </a:xfrm>
          <a:prstGeom prst="rect">
            <a:avLst/>
          </a:prstGeom>
          <a:solidFill>
            <a:schemeClr val="tx1"/>
          </a:solidFill>
          <a:ln w="12700">
            <a:miter lim="400000"/>
          </a:ln>
        </p:spPr>
        <p:txBody>
          <a:bodyPr tIns="243837" bIns="243837"/>
          <a:lstStyle/>
          <a:p>
            <a:pPr>
              <a:lnSpc>
                <a:spcPct val="90000"/>
              </a:lnSpc>
              <a:tabLst/>
              <a:defRPr sz="1600">
                <a:solidFill>
                  <a:srgbClr val="000000"/>
                </a:solidFill>
                <a:latin typeface="IBM Plex Sans ExtraLight"/>
                <a:ea typeface="IBM Plex Sans ExtraLight"/>
                <a:cs typeface="IBM Plex Sans ExtraLight"/>
                <a:sym typeface="IBM Plex Sans ExtraLight"/>
              </a:defRPr>
            </a:pPr>
            <a:endParaRPr sz="4267" dirty="0"/>
          </a:p>
        </p:txBody>
      </p:sp>
      <p:sp>
        <p:nvSpPr>
          <p:cNvPr id="2" name="Title 1"/>
          <p:cNvSpPr>
            <a:spLocks noGrp="1"/>
          </p:cNvSpPr>
          <p:nvPr>
            <p:ph type="title"/>
          </p:nvPr>
        </p:nvSpPr>
        <p:spPr>
          <a:xfrm>
            <a:off x="473826" y="449378"/>
            <a:ext cx="11193711" cy="99719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a:t>IBM Security / © IBM Corporation 2021</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512135" y="3600365"/>
            <a:ext cx="11147987" cy="802233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087497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mplifi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82F38F-A0E4-1E41-B52C-3F673A72B213}"/>
              </a:ext>
            </a:extLst>
          </p:cNvPr>
          <p:cNvSpPr/>
          <p:nvPr/>
        </p:nvSpPr>
        <p:spPr>
          <a:xfrm>
            <a:off x="1" y="4572000"/>
            <a:ext cx="16263611"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3" name="Rectangle 12">
            <a:extLst>
              <a:ext uri="{FF2B5EF4-FFF2-40B4-BE49-F238E27FC236}">
                <a16:creationId xmlns:a16="http://schemas.microsoft.com/office/drawing/2014/main" id="{9B9E82F9-7346-4848-8D4F-52F736A14131}"/>
              </a:ext>
            </a:extLst>
          </p:cNvPr>
          <p:cNvSpPr/>
          <p:nvPr/>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1" y="12381474"/>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9" y="9700142"/>
            <a:ext cx="6875131" cy="492444"/>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mj-lt"/>
                <a:cs typeface="Arrow Display Medium" panose="020B0504020209020203" pitchFamily="34" charset="0"/>
              </a:defRPr>
            </a:lvl1pPr>
            <a:lvl2pPr marL="914228" indent="0" algn="ctr">
              <a:buNone/>
              <a:defRPr sz="4000"/>
            </a:lvl2pPr>
            <a:lvl3pPr marL="1828458" indent="0" algn="ctr">
              <a:buNone/>
              <a:defRPr sz="3600"/>
            </a:lvl3pPr>
            <a:lvl4pPr marL="2742686" indent="0" algn="ctr">
              <a:buNone/>
              <a:defRPr sz="3200"/>
            </a:lvl4pPr>
            <a:lvl5pPr marL="3656914" indent="0" algn="ctr">
              <a:buNone/>
              <a:defRPr sz="3200"/>
            </a:lvl5pPr>
            <a:lvl6pPr marL="4571142" indent="0" algn="ctr">
              <a:buNone/>
              <a:defRPr sz="3200"/>
            </a:lvl6pPr>
            <a:lvl7pPr marL="5485372" indent="0" algn="ctr">
              <a:buNone/>
              <a:defRPr sz="3200"/>
            </a:lvl7pPr>
            <a:lvl8pPr marL="6399600" indent="0" algn="ctr">
              <a:buNone/>
              <a:defRPr sz="3200"/>
            </a:lvl8pPr>
            <a:lvl9pPr marL="7313828" indent="0" algn="ctr">
              <a:buNone/>
              <a:defRPr sz="3200"/>
            </a:lvl9pPr>
          </a:lstStyle>
          <a:p>
            <a:r>
              <a:rPr lang="en-US" dirty="0"/>
              <a:t>Click to add text</a:t>
            </a:r>
          </a:p>
        </p:txBody>
      </p:sp>
      <p:sp>
        <p:nvSpPr>
          <p:cNvPr id="8" name="Title 1">
            <a:extLst>
              <a:ext uri="{FF2B5EF4-FFF2-40B4-BE49-F238E27FC236}">
                <a16:creationId xmlns:a16="http://schemas.microsoft.com/office/drawing/2014/main" id="{9D0FEC16-45A0-314B-A021-1D49D34904E8}"/>
              </a:ext>
            </a:extLst>
          </p:cNvPr>
          <p:cNvSpPr>
            <a:spLocks noGrp="1"/>
          </p:cNvSpPr>
          <p:nvPr>
            <p:ph type="ctrTitle" hasCustomPrompt="1"/>
          </p:nvPr>
        </p:nvSpPr>
        <p:spPr>
          <a:xfrm>
            <a:off x="762339" y="5383349"/>
            <a:ext cx="15501270" cy="1495794"/>
          </a:xfrm>
          <a:prstGeom prst="rect">
            <a:avLst/>
          </a:prstGeom>
        </p:spPr>
        <p:txBody>
          <a:bodyPr lIns="0" tIns="0" rIns="0" bIns="0" anchor="t" anchorCtr="0"/>
          <a:lstStyle>
            <a:lvl1pPr algn="l">
              <a:defRPr sz="10798" b="0" i="0">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11" name="Text Placeholder 6">
            <a:extLst>
              <a:ext uri="{FF2B5EF4-FFF2-40B4-BE49-F238E27FC236}">
                <a16:creationId xmlns:a16="http://schemas.microsoft.com/office/drawing/2014/main" id="{4E1E46ED-2742-FC44-A501-8B0FB9E86400}"/>
              </a:ext>
            </a:extLst>
          </p:cNvPr>
          <p:cNvSpPr>
            <a:spLocks noGrp="1"/>
          </p:cNvSpPr>
          <p:nvPr>
            <p:ph type="body" sz="quarter" idx="11" hasCustomPrompt="1"/>
          </p:nvPr>
        </p:nvSpPr>
        <p:spPr>
          <a:xfrm>
            <a:off x="762097" y="7231005"/>
            <a:ext cx="15501510" cy="861774"/>
          </a:xfrm>
          <a:prstGeom prst="rect">
            <a:avLst/>
          </a:prstGeom>
        </p:spPr>
        <p:txBody>
          <a:bodyPr wrap="square">
            <a:spAutoFit/>
          </a:bodyPr>
          <a:lstStyle>
            <a:lvl1pPr marL="0" indent="0">
              <a:buNone/>
              <a:defRPr sz="5598"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19027722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mplified Cover - blue">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83C6B6-CB02-B046-9509-082F234A1AD1}"/>
              </a:ext>
            </a:extLst>
          </p:cNvPr>
          <p:cNvSpPr/>
          <p:nvPr userDrawn="1"/>
        </p:nvSpPr>
        <p:spPr>
          <a:xfrm>
            <a:off x="1" y="4572000"/>
            <a:ext cx="16263611"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9" name="Rectangle 8">
            <a:extLst>
              <a:ext uri="{FF2B5EF4-FFF2-40B4-BE49-F238E27FC236}">
                <a16:creationId xmlns:a16="http://schemas.microsoft.com/office/drawing/2014/main" id="{A864DBCB-11A8-6942-9313-22AF484010DB}"/>
              </a:ext>
            </a:extLst>
          </p:cNvPr>
          <p:cNvSpPr/>
          <p:nvPr userDrawn="1"/>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3" name="Freeform 12">
            <a:extLst>
              <a:ext uri="{FF2B5EF4-FFF2-40B4-BE49-F238E27FC236}">
                <a16:creationId xmlns:a16="http://schemas.microsoft.com/office/drawing/2014/main" id="{4466CB05-C72D-A944-B896-FD87370C165D}"/>
              </a:ext>
            </a:extLst>
          </p:cNvPr>
          <p:cNvSpPr>
            <a:spLocks noChangeAspect="1"/>
          </p:cNvSpPr>
          <p:nvPr userDrawn="1"/>
        </p:nvSpPr>
        <p:spPr>
          <a:xfrm>
            <a:off x="762341" y="12381474"/>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7" name="Title 1">
            <a:extLst>
              <a:ext uri="{FF2B5EF4-FFF2-40B4-BE49-F238E27FC236}">
                <a16:creationId xmlns:a16="http://schemas.microsoft.com/office/drawing/2014/main" id="{E12AE3BB-ADCB-2D43-856C-72A496895B7F}"/>
              </a:ext>
            </a:extLst>
          </p:cNvPr>
          <p:cNvSpPr>
            <a:spLocks noGrp="1"/>
          </p:cNvSpPr>
          <p:nvPr>
            <p:ph type="ctrTitle" hasCustomPrompt="1"/>
          </p:nvPr>
        </p:nvSpPr>
        <p:spPr>
          <a:xfrm>
            <a:off x="762339" y="5383349"/>
            <a:ext cx="15501270" cy="1495794"/>
          </a:xfrm>
          <a:prstGeom prst="rect">
            <a:avLst/>
          </a:prstGeom>
        </p:spPr>
        <p:txBody>
          <a:bodyPr lIns="0" tIns="0" rIns="0" bIns="0" anchor="t" anchorCtr="0"/>
          <a:lstStyle>
            <a:lvl1pPr algn="l">
              <a:defRPr sz="10798" b="0" i="0">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8" name="Subtitle 2">
            <a:extLst>
              <a:ext uri="{FF2B5EF4-FFF2-40B4-BE49-F238E27FC236}">
                <a16:creationId xmlns:a16="http://schemas.microsoft.com/office/drawing/2014/main" id="{AEA8F72F-693A-AE45-8C1F-B7F424199E7D}"/>
              </a:ext>
            </a:extLst>
          </p:cNvPr>
          <p:cNvSpPr>
            <a:spLocks noGrp="1"/>
          </p:cNvSpPr>
          <p:nvPr>
            <p:ph type="subTitle" idx="1" hasCustomPrompt="1"/>
          </p:nvPr>
        </p:nvSpPr>
        <p:spPr>
          <a:xfrm>
            <a:off x="762339" y="9700142"/>
            <a:ext cx="6875131" cy="492444"/>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228" indent="0" algn="ctr">
              <a:buNone/>
              <a:defRPr sz="4000"/>
            </a:lvl2pPr>
            <a:lvl3pPr marL="1828458" indent="0" algn="ctr">
              <a:buNone/>
              <a:defRPr sz="3600"/>
            </a:lvl3pPr>
            <a:lvl4pPr marL="2742686" indent="0" algn="ctr">
              <a:buNone/>
              <a:defRPr sz="3200"/>
            </a:lvl4pPr>
            <a:lvl5pPr marL="3656914" indent="0" algn="ctr">
              <a:buNone/>
              <a:defRPr sz="3200"/>
            </a:lvl5pPr>
            <a:lvl6pPr marL="4571142" indent="0" algn="ctr">
              <a:buNone/>
              <a:defRPr sz="3200"/>
            </a:lvl6pPr>
            <a:lvl7pPr marL="5485372" indent="0" algn="ctr">
              <a:buNone/>
              <a:defRPr sz="3200"/>
            </a:lvl7pPr>
            <a:lvl8pPr marL="6399600" indent="0" algn="ctr">
              <a:buNone/>
              <a:defRPr sz="3200"/>
            </a:lvl8pPr>
            <a:lvl9pPr marL="7313828" indent="0" algn="ctr">
              <a:buNone/>
              <a:defRPr sz="3200"/>
            </a:lvl9pPr>
          </a:lstStyle>
          <a:p>
            <a:r>
              <a:rPr lang="en-US" dirty="0"/>
              <a:t>Click to add text</a:t>
            </a:r>
          </a:p>
        </p:txBody>
      </p:sp>
      <p:sp>
        <p:nvSpPr>
          <p:cNvPr id="15" name="Text Placeholder 6">
            <a:extLst>
              <a:ext uri="{FF2B5EF4-FFF2-40B4-BE49-F238E27FC236}">
                <a16:creationId xmlns:a16="http://schemas.microsoft.com/office/drawing/2014/main" id="{5CB4E315-9760-B745-97D5-69EDC4C5517C}"/>
              </a:ext>
            </a:extLst>
          </p:cNvPr>
          <p:cNvSpPr>
            <a:spLocks noGrp="1"/>
          </p:cNvSpPr>
          <p:nvPr>
            <p:ph type="body" sz="quarter" idx="11" hasCustomPrompt="1"/>
          </p:nvPr>
        </p:nvSpPr>
        <p:spPr>
          <a:xfrm>
            <a:off x="762097" y="7231005"/>
            <a:ext cx="15501510" cy="861774"/>
          </a:xfrm>
          <a:prstGeom prst="rect">
            <a:avLst/>
          </a:prstGeom>
        </p:spPr>
        <p:txBody>
          <a:bodyPr wrap="square">
            <a:spAutoFit/>
          </a:bodyPr>
          <a:lstStyle>
            <a:lvl1pPr marL="0" indent="0">
              <a:buNone/>
              <a:defRPr sz="5598"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29732175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mplified Cover - typ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93F3A0-2BD2-9C48-AB35-CC8D27EBEE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
            <a:ext cx="24424754" cy="13715998"/>
          </a:xfrm>
          <a:prstGeom prst="rect">
            <a:avLst/>
          </a:prstGeom>
        </p:spPr>
      </p:pic>
      <p:sp>
        <p:nvSpPr>
          <p:cNvPr id="12" name="Rectangle 11">
            <a:extLst>
              <a:ext uri="{FF2B5EF4-FFF2-40B4-BE49-F238E27FC236}">
                <a16:creationId xmlns:a16="http://schemas.microsoft.com/office/drawing/2014/main" id="{DB83C6B6-CB02-B046-9509-082F234A1AD1}"/>
              </a:ext>
            </a:extLst>
          </p:cNvPr>
          <p:cNvSpPr/>
          <p:nvPr userDrawn="1"/>
        </p:nvSpPr>
        <p:spPr>
          <a:xfrm>
            <a:off x="1" y="4572000"/>
            <a:ext cx="16263611"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9" name="Rectangle 8">
            <a:extLst>
              <a:ext uri="{FF2B5EF4-FFF2-40B4-BE49-F238E27FC236}">
                <a16:creationId xmlns:a16="http://schemas.microsoft.com/office/drawing/2014/main" id="{A864DBCB-11A8-6942-9313-22AF484010DB}"/>
              </a:ext>
            </a:extLst>
          </p:cNvPr>
          <p:cNvSpPr/>
          <p:nvPr userDrawn="1"/>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3" name="Freeform 12">
            <a:extLst>
              <a:ext uri="{FF2B5EF4-FFF2-40B4-BE49-F238E27FC236}">
                <a16:creationId xmlns:a16="http://schemas.microsoft.com/office/drawing/2014/main" id="{4466CB05-C72D-A944-B896-FD87370C165D}"/>
              </a:ext>
            </a:extLst>
          </p:cNvPr>
          <p:cNvSpPr>
            <a:spLocks noChangeAspect="1"/>
          </p:cNvSpPr>
          <p:nvPr userDrawn="1"/>
        </p:nvSpPr>
        <p:spPr>
          <a:xfrm>
            <a:off x="762341" y="12381474"/>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0" name="Subtitle 2">
            <a:extLst>
              <a:ext uri="{FF2B5EF4-FFF2-40B4-BE49-F238E27FC236}">
                <a16:creationId xmlns:a16="http://schemas.microsoft.com/office/drawing/2014/main" id="{0D90856D-9A11-514D-B030-F2C2433DF14A}"/>
              </a:ext>
            </a:extLst>
          </p:cNvPr>
          <p:cNvSpPr>
            <a:spLocks noGrp="1"/>
          </p:cNvSpPr>
          <p:nvPr>
            <p:ph type="subTitle" idx="1" hasCustomPrompt="1"/>
          </p:nvPr>
        </p:nvSpPr>
        <p:spPr>
          <a:xfrm>
            <a:off x="762101" y="9700142"/>
            <a:ext cx="6875371" cy="492444"/>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228" indent="0" algn="ctr">
              <a:buNone/>
              <a:defRPr sz="4000"/>
            </a:lvl2pPr>
            <a:lvl3pPr marL="1828458" indent="0" algn="ctr">
              <a:buNone/>
              <a:defRPr sz="3600"/>
            </a:lvl3pPr>
            <a:lvl4pPr marL="2742686" indent="0" algn="ctr">
              <a:buNone/>
              <a:defRPr sz="3200"/>
            </a:lvl4pPr>
            <a:lvl5pPr marL="3656914" indent="0" algn="ctr">
              <a:buNone/>
              <a:defRPr sz="3200"/>
            </a:lvl5pPr>
            <a:lvl6pPr marL="4571142" indent="0" algn="ctr">
              <a:buNone/>
              <a:defRPr sz="3200"/>
            </a:lvl6pPr>
            <a:lvl7pPr marL="5485372" indent="0" algn="ctr">
              <a:buNone/>
              <a:defRPr sz="3200"/>
            </a:lvl7pPr>
            <a:lvl8pPr marL="6399600" indent="0" algn="ctr">
              <a:buNone/>
              <a:defRPr sz="3200"/>
            </a:lvl8pPr>
            <a:lvl9pPr marL="7313828" indent="0" algn="ctr">
              <a:buNone/>
              <a:defRPr sz="3200"/>
            </a:lvl9pPr>
          </a:lstStyle>
          <a:p>
            <a:r>
              <a:rPr lang="en-US" dirty="0"/>
              <a:t>Click to add text</a:t>
            </a:r>
          </a:p>
        </p:txBody>
      </p:sp>
      <p:sp>
        <p:nvSpPr>
          <p:cNvPr id="15" name="Title 1">
            <a:extLst>
              <a:ext uri="{FF2B5EF4-FFF2-40B4-BE49-F238E27FC236}">
                <a16:creationId xmlns:a16="http://schemas.microsoft.com/office/drawing/2014/main" id="{ADED483B-9C1F-214C-B05E-3918AEDD8F1E}"/>
              </a:ext>
            </a:extLst>
          </p:cNvPr>
          <p:cNvSpPr>
            <a:spLocks noGrp="1"/>
          </p:cNvSpPr>
          <p:nvPr>
            <p:ph type="ctrTitle" hasCustomPrompt="1"/>
          </p:nvPr>
        </p:nvSpPr>
        <p:spPr>
          <a:xfrm>
            <a:off x="762339" y="5383349"/>
            <a:ext cx="15501270" cy="1495794"/>
          </a:xfrm>
          <a:prstGeom prst="rect">
            <a:avLst/>
          </a:prstGeom>
        </p:spPr>
        <p:txBody>
          <a:bodyPr lIns="0" tIns="0" rIns="0" bIns="0" anchor="t" anchorCtr="0"/>
          <a:lstStyle>
            <a:lvl1pPr algn="l">
              <a:defRPr sz="10798"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16" name="Text Placeholder 6">
            <a:extLst>
              <a:ext uri="{FF2B5EF4-FFF2-40B4-BE49-F238E27FC236}">
                <a16:creationId xmlns:a16="http://schemas.microsoft.com/office/drawing/2014/main" id="{6A84DE29-28F9-054D-88EB-923BA8267195}"/>
              </a:ext>
            </a:extLst>
          </p:cNvPr>
          <p:cNvSpPr>
            <a:spLocks noGrp="1"/>
          </p:cNvSpPr>
          <p:nvPr>
            <p:ph type="body" sz="quarter" idx="11" hasCustomPrompt="1"/>
          </p:nvPr>
        </p:nvSpPr>
        <p:spPr>
          <a:xfrm>
            <a:off x="762097" y="7231005"/>
            <a:ext cx="15501510" cy="861774"/>
          </a:xfrm>
          <a:prstGeom prst="rect">
            <a:avLst/>
          </a:prstGeom>
        </p:spPr>
        <p:txBody>
          <a:bodyPr wrap="square">
            <a:spAutoFit/>
          </a:bodyPr>
          <a:lstStyle>
            <a:lvl1pPr marL="0" indent="0">
              <a:buNone/>
              <a:defRPr sz="5598"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1338079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1" y="12381474"/>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9" y="10738352"/>
            <a:ext cx="6875131" cy="492444"/>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228" indent="0" algn="ctr">
              <a:buNone/>
              <a:defRPr sz="4000"/>
            </a:lvl2pPr>
            <a:lvl3pPr marL="1828458" indent="0" algn="ctr">
              <a:buNone/>
              <a:defRPr sz="3600"/>
            </a:lvl3pPr>
            <a:lvl4pPr marL="2742686" indent="0" algn="ctr">
              <a:buNone/>
              <a:defRPr sz="3200"/>
            </a:lvl4pPr>
            <a:lvl5pPr marL="3656914" indent="0" algn="ctr">
              <a:buNone/>
              <a:defRPr sz="3200"/>
            </a:lvl5pPr>
            <a:lvl6pPr marL="4571142" indent="0" algn="ctr">
              <a:buNone/>
              <a:defRPr sz="3200"/>
            </a:lvl6pPr>
            <a:lvl7pPr marL="5485372" indent="0" algn="ctr">
              <a:buNone/>
              <a:defRPr sz="3200"/>
            </a:lvl7pPr>
            <a:lvl8pPr marL="6399600" indent="0" algn="ctr">
              <a:buNone/>
              <a:defRPr sz="3200"/>
            </a:lvl8pPr>
            <a:lvl9pPr marL="7313828"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21"/>
            <a:ext cx="15501510" cy="861774"/>
          </a:xfrm>
          <a:prstGeom prst="rect">
            <a:avLst/>
          </a:prstGeom>
        </p:spPr>
        <p:txBody>
          <a:bodyPr wrap="square">
            <a:spAutoFit/>
          </a:bodyPr>
          <a:lstStyle>
            <a:lvl1pPr marL="0" indent="0">
              <a:buNone/>
              <a:defRPr sz="5598"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5"/>
            <a:ext cx="15501270" cy="1495794"/>
          </a:xfrm>
          <a:prstGeom prst="rect">
            <a:avLst/>
          </a:prstGeom>
        </p:spPr>
        <p:txBody>
          <a:bodyPr lIns="0" tIns="0" rIns="0" bIns="0" anchor="t" anchorCtr="0"/>
          <a:lstStyle>
            <a:lvl1pPr algn="l">
              <a:defRPr sz="10798"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25746209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d Cover - blue">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1" y="12381474"/>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9" y="10738352"/>
            <a:ext cx="6875131" cy="492444"/>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228" indent="0" algn="ctr">
              <a:buNone/>
              <a:defRPr sz="4000"/>
            </a:lvl2pPr>
            <a:lvl3pPr marL="1828458" indent="0" algn="ctr">
              <a:buNone/>
              <a:defRPr sz="3600"/>
            </a:lvl3pPr>
            <a:lvl4pPr marL="2742686" indent="0" algn="ctr">
              <a:buNone/>
              <a:defRPr sz="3200"/>
            </a:lvl4pPr>
            <a:lvl5pPr marL="3656914" indent="0" algn="ctr">
              <a:buNone/>
              <a:defRPr sz="3200"/>
            </a:lvl5pPr>
            <a:lvl6pPr marL="4571142" indent="0" algn="ctr">
              <a:buNone/>
              <a:defRPr sz="3200"/>
            </a:lvl6pPr>
            <a:lvl7pPr marL="5485372" indent="0" algn="ctr">
              <a:buNone/>
              <a:defRPr sz="3200"/>
            </a:lvl7pPr>
            <a:lvl8pPr marL="6399600" indent="0" algn="ctr">
              <a:buNone/>
              <a:defRPr sz="3200"/>
            </a:lvl8pPr>
            <a:lvl9pPr marL="7313828"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21"/>
            <a:ext cx="15501510" cy="861774"/>
          </a:xfrm>
          <a:prstGeom prst="rect">
            <a:avLst/>
          </a:prstGeom>
        </p:spPr>
        <p:txBody>
          <a:bodyPr wrap="square">
            <a:spAutoFit/>
          </a:bodyPr>
          <a:lstStyle>
            <a:lvl1pPr marL="0" indent="0">
              <a:buNone/>
              <a:defRPr sz="5598"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5"/>
            <a:ext cx="15501270" cy="1495794"/>
          </a:xfrm>
          <a:prstGeom prst="rect">
            <a:avLst/>
          </a:prstGeom>
        </p:spPr>
        <p:txBody>
          <a:bodyPr lIns="0" tIns="0" rIns="0" bIns="0" anchor="t" anchorCtr="0"/>
          <a:lstStyle>
            <a:lvl1pPr algn="l">
              <a:defRPr sz="10798"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2017558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d Cover - typ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A46EA-CB6E-A848-8807-26413997C8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5"/>
            <a:ext cx="24424754" cy="13715998"/>
          </a:xfrm>
          <a:prstGeom prst="rect">
            <a:avLst/>
          </a:prstGeom>
        </p:spPr>
      </p:pic>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1" y="12381474"/>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9" y="10738352"/>
            <a:ext cx="6875131" cy="492444"/>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228" indent="0" algn="ctr">
              <a:buNone/>
              <a:defRPr sz="4000"/>
            </a:lvl2pPr>
            <a:lvl3pPr marL="1828458" indent="0" algn="ctr">
              <a:buNone/>
              <a:defRPr sz="3600"/>
            </a:lvl3pPr>
            <a:lvl4pPr marL="2742686" indent="0" algn="ctr">
              <a:buNone/>
              <a:defRPr sz="3200"/>
            </a:lvl4pPr>
            <a:lvl5pPr marL="3656914" indent="0" algn="ctr">
              <a:buNone/>
              <a:defRPr sz="3200"/>
            </a:lvl5pPr>
            <a:lvl6pPr marL="4571142" indent="0" algn="ctr">
              <a:buNone/>
              <a:defRPr sz="3200"/>
            </a:lvl6pPr>
            <a:lvl7pPr marL="5485372" indent="0" algn="ctr">
              <a:buNone/>
              <a:defRPr sz="3200"/>
            </a:lvl7pPr>
            <a:lvl8pPr marL="6399600" indent="0" algn="ctr">
              <a:buNone/>
              <a:defRPr sz="3200"/>
            </a:lvl8pPr>
            <a:lvl9pPr marL="7313828"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21"/>
            <a:ext cx="15501510" cy="861774"/>
          </a:xfrm>
          <a:prstGeom prst="rect">
            <a:avLst/>
          </a:prstGeom>
        </p:spPr>
        <p:txBody>
          <a:bodyPr wrap="square">
            <a:spAutoFit/>
          </a:bodyPr>
          <a:lstStyle>
            <a:lvl1pPr marL="0" indent="0">
              <a:buNone/>
              <a:defRPr sz="5598"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5"/>
            <a:ext cx="15501270" cy="1495794"/>
          </a:xfrm>
          <a:prstGeom prst="rect">
            <a:avLst/>
          </a:prstGeom>
        </p:spPr>
        <p:txBody>
          <a:bodyPr lIns="0" tIns="0" rIns="0" bIns="0" anchor="t" anchorCtr="0"/>
          <a:lstStyle>
            <a:lvl1pPr algn="l">
              <a:defRPr sz="10798"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32163936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mplified Divider">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3464C6-896E-7A41-AEF2-BA8763E05544}"/>
              </a:ext>
            </a:extLst>
          </p:cNvPr>
          <p:cNvSpPr/>
          <p:nvPr userDrawn="1"/>
        </p:nvSpPr>
        <p:spPr>
          <a:xfrm>
            <a:off x="1" y="4547286"/>
            <a:ext cx="16238892" cy="9168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5" name="Title 1">
            <a:extLst>
              <a:ext uri="{FF2B5EF4-FFF2-40B4-BE49-F238E27FC236}">
                <a16:creationId xmlns:a16="http://schemas.microsoft.com/office/drawing/2014/main" id="{70B7227A-45EE-E64B-BEA8-295117098ED8}"/>
              </a:ext>
            </a:extLst>
          </p:cNvPr>
          <p:cNvSpPr>
            <a:spLocks noGrp="1"/>
          </p:cNvSpPr>
          <p:nvPr>
            <p:ph type="ctrTitle" hasCustomPrompt="1"/>
          </p:nvPr>
        </p:nvSpPr>
        <p:spPr>
          <a:xfrm>
            <a:off x="762339" y="5383349"/>
            <a:ext cx="15501270" cy="1495794"/>
          </a:xfrm>
          <a:prstGeom prst="rect">
            <a:avLst/>
          </a:prstGeom>
        </p:spPr>
        <p:txBody>
          <a:bodyPr lIns="0" tIns="0" rIns="0" bIns="0" anchor="t" anchorCtr="0"/>
          <a:lstStyle>
            <a:lvl1pPr algn="l">
              <a:defRPr sz="10798" b="0" i="0">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27948298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B2E173-A06E-D249-A96A-BE52F8469F80}"/>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3813575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7587-994C-824A-AE16-3800D39472E7}"/>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CB56A512-7D14-DB44-BF17-EEC09AD1FDCB}"/>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07835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5" cy="5335588"/>
          </a:xfrm>
        </p:spPr>
        <p:txBody>
          <a:bodyPr/>
          <a:lstStyle>
            <a:lvl1pPr>
              <a:lnSpc>
                <a:spcPct val="100000"/>
              </a:lnSpc>
              <a:defRPr sz="8600"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0" cy="5335587"/>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a:prstGeom prst="rect">
            <a:avLst/>
          </a:prstGeom>
        </p:spPr>
        <p:txBody>
          <a:bodyPr/>
          <a:lstStyle>
            <a:lvl1pPr>
              <a:lnSpc>
                <a:spcPct val="100000"/>
              </a:lnSpc>
              <a:defRPr sz="8600" b="0" i="0">
                <a:solidFill>
                  <a:schemeClr val="accent1"/>
                </a:solidFill>
                <a:latin typeface="IBM Plex Sans Light" panose="020B0403050203000203" pitchFamily="34" charset="0"/>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774764434"/>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Subhead only">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9D62B738-1348-9046-A686-94E91D8CB9CC}"/>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2" name="Title 1">
            <a:extLst>
              <a:ext uri="{FF2B5EF4-FFF2-40B4-BE49-F238E27FC236}">
                <a16:creationId xmlns:a16="http://schemas.microsoft.com/office/drawing/2014/main" id="{820F6326-4F95-7F47-B159-9764655EDF1F}"/>
              </a:ext>
            </a:extLst>
          </p:cNvPr>
          <p:cNvSpPr>
            <a:spLocks noGrp="1"/>
          </p:cNvSpPr>
          <p:nvPr>
            <p:ph type="title" hasCustomPrompt="1"/>
          </p:nvPr>
        </p:nvSpPr>
        <p:spPr/>
        <p:txBody>
          <a:bodyPr/>
          <a:lstStyle/>
          <a:p>
            <a:r>
              <a:rPr lang="en-US"/>
              <a:t>Click to add title</a:t>
            </a:r>
          </a:p>
        </p:txBody>
      </p:sp>
      <p:sp>
        <p:nvSpPr>
          <p:cNvPr id="7" name="Slide Number Placeholder 3">
            <a:extLst>
              <a:ext uri="{FF2B5EF4-FFF2-40B4-BE49-F238E27FC236}">
                <a16:creationId xmlns:a16="http://schemas.microsoft.com/office/drawing/2014/main" id="{6A0EA520-8E23-CC46-803E-C2A4FDF02C6B}"/>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687246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0D56192-881C-6D4E-979F-E0EF3C980C73}"/>
              </a:ext>
            </a:extLst>
          </p:cNvPr>
          <p:cNvSpPr>
            <a:spLocks noGrp="1"/>
          </p:cNvSpPr>
          <p:nvPr>
            <p:ph type="body" sz="quarter" idx="17" hasCustomPrompt="1"/>
          </p:nvPr>
        </p:nvSpPr>
        <p:spPr>
          <a:xfrm>
            <a:off x="762101" y="2922498"/>
            <a:ext cx="22870234" cy="9879108"/>
          </a:xfrm>
          <a:prstGeom prst="rect">
            <a:avLst/>
          </a:prstGeom>
        </p:spPr>
        <p:txBody>
          <a:bodyPr>
            <a:normAutofit/>
          </a:bodyPr>
          <a:lstStyle>
            <a:lvl1pPr marL="457114"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34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557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199800"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028"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8258">
              <a:lnSpc>
                <a:spcPct val="100000"/>
              </a:lnSpc>
              <a:spcAft>
                <a:spcPts val="2000"/>
              </a:spcAft>
              <a:defRPr>
                <a:latin typeface="+mn-lt"/>
              </a:defRPr>
            </a:lvl6pPr>
            <a:lvl7pPr marL="5942486">
              <a:lnSpc>
                <a:spcPct val="100000"/>
              </a:lnSpc>
              <a:spcAft>
                <a:spcPts val="2000"/>
              </a:spcAft>
              <a:defRPr>
                <a:latin typeface="+mn-lt"/>
              </a:defRPr>
            </a:lvl7pPr>
            <a:lvl8pPr marL="6856714">
              <a:lnSpc>
                <a:spcPct val="100000"/>
              </a:lnSpc>
              <a:spcAft>
                <a:spcPts val="2000"/>
              </a:spcAft>
              <a:defRPr>
                <a:latin typeface="+mn-lt"/>
              </a:defRPr>
            </a:lvl8pPr>
            <a:lvl9pPr marL="7770942">
              <a:lnSpc>
                <a:spcPct val="100000"/>
              </a:lnSpc>
              <a:spcAft>
                <a:spcPts val="2000"/>
              </a:spcAft>
              <a:defRPr>
                <a:latin typeface="+mn-l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7" name="Title 42">
            <a:extLst>
              <a:ext uri="{FF2B5EF4-FFF2-40B4-BE49-F238E27FC236}">
                <a16:creationId xmlns:a16="http://schemas.microsoft.com/office/drawing/2014/main" id="{2FBC54D2-3A45-214D-995A-12009EE7D4A4}"/>
              </a:ext>
            </a:extLst>
          </p:cNvPr>
          <p:cNvSpPr>
            <a:spLocks noGrp="1"/>
          </p:cNvSpPr>
          <p:nvPr>
            <p:ph type="title" hasCustomPrompt="1"/>
          </p:nvPr>
        </p:nvSpPr>
        <p:spPr>
          <a:xfrm>
            <a:off x="762102" y="463810"/>
            <a:ext cx="22862979" cy="1024896"/>
          </a:xfrm>
        </p:spPr>
        <p:txBody>
          <a:bodyPr/>
          <a:lstStyle/>
          <a:p>
            <a:r>
              <a:rPr lang="en-US"/>
              <a:t>Click to add title</a:t>
            </a:r>
          </a:p>
        </p:txBody>
      </p:sp>
      <p:sp>
        <p:nvSpPr>
          <p:cNvPr id="8" name="Text Placeholder 6">
            <a:extLst>
              <a:ext uri="{FF2B5EF4-FFF2-40B4-BE49-F238E27FC236}">
                <a16:creationId xmlns:a16="http://schemas.microsoft.com/office/drawing/2014/main" id="{6D8B2C0F-81D8-C34E-A684-C3B9449CDCCB}"/>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0" name="Slide Number Placeholder 3">
            <a:extLst>
              <a:ext uri="{FF2B5EF4-FFF2-40B4-BE49-F238E27FC236}">
                <a16:creationId xmlns:a16="http://schemas.microsoft.com/office/drawing/2014/main" id="{C3272FFA-7933-AC4D-8796-E4A7D43DE996}"/>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2927248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content - internal">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41AD9A-1918-A843-8426-CB3F2568D4B1}"/>
              </a:ext>
            </a:extLst>
          </p:cNvPr>
          <p:cNvSpPr txBox="1"/>
          <p:nvPr userDrawn="1"/>
        </p:nvSpPr>
        <p:spPr>
          <a:xfrm>
            <a:off x="7661944" y="13027296"/>
            <a:ext cx="9063296" cy="523220"/>
          </a:xfrm>
          <a:prstGeom prst="rect">
            <a:avLst/>
          </a:prstGeom>
          <a:noFill/>
        </p:spPr>
        <p:txBody>
          <a:bodyPr wrap="square" rtlCol="0">
            <a:spAutoFit/>
          </a:bodyPr>
          <a:lstStyle/>
          <a:p>
            <a:pPr lvl="0" algn="ctr"/>
            <a:r>
              <a:rPr lang="en-US" sz="2800" dirty="0">
                <a:latin typeface="Arrow Display" panose="020B0504020209020203" pitchFamily="34" charset="0"/>
                <a:cs typeface="Arrow Display" panose="020B0504020209020203" pitchFamily="34" charset="0"/>
              </a:rPr>
              <a:t>FOR INTERNAL USE ONLY</a:t>
            </a:r>
          </a:p>
        </p:txBody>
      </p:sp>
      <p:sp>
        <p:nvSpPr>
          <p:cNvPr id="7" name="Text Placeholder 2">
            <a:extLst>
              <a:ext uri="{FF2B5EF4-FFF2-40B4-BE49-F238E27FC236}">
                <a16:creationId xmlns:a16="http://schemas.microsoft.com/office/drawing/2014/main" id="{8D792EB3-8BCD-234D-AAF9-A6DFB424CF31}"/>
              </a:ext>
            </a:extLst>
          </p:cNvPr>
          <p:cNvSpPr>
            <a:spLocks noGrp="1"/>
          </p:cNvSpPr>
          <p:nvPr>
            <p:ph type="body" sz="quarter" idx="17" hasCustomPrompt="1"/>
          </p:nvPr>
        </p:nvSpPr>
        <p:spPr>
          <a:xfrm>
            <a:off x="762101" y="2922498"/>
            <a:ext cx="22870234" cy="9879108"/>
          </a:xfrm>
          <a:prstGeom prst="rect">
            <a:avLst/>
          </a:prstGeom>
        </p:spPr>
        <p:txBody>
          <a:bodyPr>
            <a:normAutofit/>
          </a:bodyPr>
          <a:lstStyle>
            <a:lvl1pPr marL="457114"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34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557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199800"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028"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8258">
              <a:lnSpc>
                <a:spcPct val="100000"/>
              </a:lnSpc>
              <a:spcAft>
                <a:spcPts val="2000"/>
              </a:spcAft>
              <a:defRPr/>
            </a:lvl6pPr>
            <a:lvl7pPr marL="5942486">
              <a:lnSpc>
                <a:spcPct val="100000"/>
              </a:lnSpc>
              <a:spcAft>
                <a:spcPts val="2000"/>
              </a:spcAft>
              <a:defRPr/>
            </a:lvl7pPr>
            <a:lvl8pPr marL="6856714">
              <a:lnSpc>
                <a:spcPct val="100000"/>
              </a:lnSpc>
              <a:spcAft>
                <a:spcPts val="2000"/>
              </a:spcAft>
              <a:defRPr/>
            </a:lvl8pPr>
            <a:lvl9pPr marL="7770942">
              <a:lnSpc>
                <a:spcPct val="100000"/>
              </a:lnSpc>
              <a:spcAft>
                <a:spcPts val="2000"/>
              </a:spcAf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11" name="Title 42">
            <a:extLst>
              <a:ext uri="{FF2B5EF4-FFF2-40B4-BE49-F238E27FC236}">
                <a16:creationId xmlns:a16="http://schemas.microsoft.com/office/drawing/2014/main" id="{2993B74D-FE27-B443-B169-4A2CF4018927}"/>
              </a:ext>
            </a:extLst>
          </p:cNvPr>
          <p:cNvSpPr>
            <a:spLocks noGrp="1"/>
          </p:cNvSpPr>
          <p:nvPr>
            <p:ph type="title" hasCustomPrompt="1"/>
          </p:nvPr>
        </p:nvSpPr>
        <p:spPr>
          <a:xfrm>
            <a:off x="762102" y="463810"/>
            <a:ext cx="22862979" cy="1024896"/>
          </a:xfrm>
        </p:spPr>
        <p:txBody>
          <a:bodyPr/>
          <a:lstStyle/>
          <a:p>
            <a:r>
              <a:rPr lang="en-US"/>
              <a:t>Click to add title</a:t>
            </a:r>
          </a:p>
        </p:txBody>
      </p:sp>
      <p:sp>
        <p:nvSpPr>
          <p:cNvPr id="12" name="Text Placeholder 6">
            <a:extLst>
              <a:ext uri="{FF2B5EF4-FFF2-40B4-BE49-F238E27FC236}">
                <a16:creationId xmlns:a16="http://schemas.microsoft.com/office/drawing/2014/main" id="{4AB61D09-E5E5-2D4A-AC69-D6CF7CCB625B}"/>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3" name="Slide Number Placeholder 3">
            <a:extLst>
              <a:ext uri="{FF2B5EF4-FFF2-40B4-BE49-F238E27FC236}">
                <a16:creationId xmlns:a16="http://schemas.microsoft.com/office/drawing/2014/main" id="{053AAFB5-C1CC-D94F-A1DE-242099F44534}"/>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39284497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video">
    <p:spTree>
      <p:nvGrpSpPr>
        <p:cNvPr id="1" name=""/>
        <p:cNvGrpSpPr/>
        <p:nvPr/>
      </p:nvGrpSpPr>
      <p:grpSpPr>
        <a:xfrm>
          <a:off x="0" y="0"/>
          <a:ext cx="0" cy="0"/>
          <a:chOff x="0" y="0"/>
          <a:chExt cx="0" cy="0"/>
        </a:xfrm>
      </p:grpSpPr>
      <p:sp>
        <p:nvSpPr>
          <p:cNvPr id="8" name="Media Placeholder 3">
            <a:extLst>
              <a:ext uri="{FF2B5EF4-FFF2-40B4-BE49-F238E27FC236}">
                <a16:creationId xmlns:a16="http://schemas.microsoft.com/office/drawing/2014/main" id="{95F885CE-A7AA-4945-A928-557EC61AF9C3}"/>
              </a:ext>
            </a:extLst>
          </p:cNvPr>
          <p:cNvSpPr>
            <a:spLocks noGrp="1"/>
          </p:cNvSpPr>
          <p:nvPr>
            <p:ph type="media" sz="quarter" idx="12" hasCustomPrompt="1"/>
          </p:nvPr>
        </p:nvSpPr>
        <p:spPr>
          <a:xfrm>
            <a:off x="3324662" y="3349628"/>
            <a:ext cx="17464776" cy="8524876"/>
          </a:xfrm>
          <a:prstGeom prst="rect">
            <a:avLst/>
          </a:prstGeom>
        </p:spPr>
        <p:txBody>
          <a:bodyPr anchor="ctr"/>
          <a:lstStyle>
            <a:lvl1pPr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video</a:t>
            </a:r>
          </a:p>
        </p:txBody>
      </p:sp>
      <p:sp>
        <p:nvSpPr>
          <p:cNvPr id="6" name="Title 42">
            <a:extLst>
              <a:ext uri="{FF2B5EF4-FFF2-40B4-BE49-F238E27FC236}">
                <a16:creationId xmlns:a16="http://schemas.microsoft.com/office/drawing/2014/main" id="{7D18442D-659A-A94D-94DD-453E1828DCB1}"/>
              </a:ext>
            </a:extLst>
          </p:cNvPr>
          <p:cNvSpPr>
            <a:spLocks noGrp="1"/>
          </p:cNvSpPr>
          <p:nvPr>
            <p:ph type="title" hasCustomPrompt="1"/>
          </p:nvPr>
        </p:nvSpPr>
        <p:spPr>
          <a:xfrm>
            <a:off x="762102" y="463810"/>
            <a:ext cx="22862979" cy="1024896"/>
          </a:xfrm>
        </p:spPr>
        <p:txBody>
          <a:bodyPr/>
          <a:lstStyle/>
          <a:p>
            <a:r>
              <a:rPr lang="en-US"/>
              <a:t>Click to add title</a:t>
            </a:r>
          </a:p>
        </p:txBody>
      </p:sp>
      <p:sp>
        <p:nvSpPr>
          <p:cNvPr id="9" name="Text Placeholder 6">
            <a:extLst>
              <a:ext uri="{FF2B5EF4-FFF2-40B4-BE49-F238E27FC236}">
                <a16:creationId xmlns:a16="http://schemas.microsoft.com/office/drawing/2014/main" id="{36EA4148-8CFC-254C-947E-8531421A0435}"/>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1" name="Slide Number Placeholder 3">
            <a:extLst>
              <a:ext uri="{FF2B5EF4-FFF2-40B4-BE49-F238E27FC236}">
                <a16:creationId xmlns:a16="http://schemas.microsoft.com/office/drawing/2014/main" id="{1179B505-14CD-F946-B7BE-A50AC85E3350}"/>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39459689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8"/>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9"/>
            <a:ext cx="6401633"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4" y="4199136"/>
            <a:ext cx="6401633"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cxnSp>
        <p:nvCxnSpPr>
          <p:cNvPr id="20" name="Straight Connector 19">
            <a:extLst>
              <a:ext uri="{FF2B5EF4-FFF2-40B4-BE49-F238E27FC236}">
                <a16:creationId xmlns:a16="http://schemas.microsoft.com/office/drawing/2014/main" id="{4DBEA77E-E407-B645-AF57-A7E48064AA72}"/>
              </a:ext>
            </a:extLst>
          </p:cNvPr>
          <p:cNvCxnSpPr>
            <a:cxnSpLocks/>
          </p:cNvCxnSpPr>
          <p:nvPr userDrawn="1"/>
        </p:nvCxnSpPr>
        <p:spPr>
          <a:xfrm>
            <a:off x="8992771" y="3946518"/>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DAC188B8-CAE9-624E-8910-9AE8F49E02A8}"/>
              </a:ext>
            </a:extLst>
          </p:cNvPr>
          <p:cNvSpPr>
            <a:spLocks noGrp="1"/>
          </p:cNvSpPr>
          <p:nvPr>
            <p:ph type="body" sz="quarter" idx="16" hasCustomPrompt="1"/>
          </p:nvPr>
        </p:nvSpPr>
        <p:spPr>
          <a:xfrm>
            <a:off x="8992771" y="2802139"/>
            <a:ext cx="6401633"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2" name="Text Placeholder 30">
            <a:extLst>
              <a:ext uri="{FF2B5EF4-FFF2-40B4-BE49-F238E27FC236}">
                <a16:creationId xmlns:a16="http://schemas.microsoft.com/office/drawing/2014/main" id="{0F8D4DE5-88A8-064B-A81F-86D877B6DB82}"/>
              </a:ext>
            </a:extLst>
          </p:cNvPr>
          <p:cNvSpPr>
            <a:spLocks noGrp="1"/>
          </p:cNvSpPr>
          <p:nvPr>
            <p:ph type="body" sz="quarter" idx="17" hasCustomPrompt="1"/>
          </p:nvPr>
        </p:nvSpPr>
        <p:spPr>
          <a:xfrm>
            <a:off x="8985432" y="4199136"/>
            <a:ext cx="6401633"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9CE81D7E-FF55-9547-9E7A-9284E60D0647}"/>
              </a:ext>
            </a:extLst>
          </p:cNvPr>
          <p:cNvCxnSpPr>
            <a:cxnSpLocks/>
          </p:cNvCxnSpPr>
          <p:nvPr userDrawn="1"/>
        </p:nvCxnSpPr>
        <p:spPr>
          <a:xfrm>
            <a:off x="17223443" y="3946518"/>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4238213B-98FD-EA4A-B857-5A40CE9A1500}"/>
              </a:ext>
            </a:extLst>
          </p:cNvPr>
          <p:cNvSpPr>
            <a:spLocks noGrp="1"/>
          </p:cNvSpPr>
          <p:nvPr>
            <p:ph type="body" sz="quarter" idx="20" hasCustomPrompt="1"/>
          </p:nvPr>
        </p:nvSpPr>
        <p:spPr>
          <a:xfrm>
            <a:off x="17223443" y="2802139"/>
            <a:ext cx="6401633"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34159347-ADA9-8B4F-B39A-EDF21E8A52BB}"/>
              </a:ext>
            </a:extLst>
          </p:cNvPr>
          <p:cNvSpPr>
            <a:spLocks noGrp="1"/>
          </p:cNvSpPr>
          <p:nvPr>
            <p:ph type="body" sz="quarter" idx="21" hasCustomPrompt="1"/>
          </p:nvPr>
        </p:nvSpPr>
        <p:spPr>
          <a:xfrm>
            <a:off x="17203662" y="4199136"/>
            <a:ext cx="6401633"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033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8"/>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9"/>
            <a:ext cx="4572595"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4" y="4199136"/>
            <a:ext cx="4572595"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cxnSp>
        <p:nvCxnSpPr>
          <p:cNvPr id="20" name="Straight Connector 19">
            <a:extLst>
              <a:ext uri="{FF2B5EF4-FFF2-40B4-BE49-F238E27FC236}">
                <a16:creationId xmlns:a16="http://schemas.microsoft.com/office/drawing/2014/main" id="{4DBEA77E-E407-B645-AF57-A7E48064AA72}"/>
              </a:ext>
            </a:extLst>
          </p:cNvPr>
          <p:cNvCxnSpPr>
            <a:cxnSpLocks/>
          </p:cNvCxnSpPr>
          <p:nvPr userDrawn="1"/>
        </p:nvCxnSpPr>
        <p:spPr>
          <a:xfrm>
            <a:off x="6877930" y="3946518"/>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DAC188B8-CAE9-624E-8910-9AE8F49E02A8}"/>
              </a:ext>
            </a:extLst>
          </p:cNvPr>
          <p:cNvSpPr>
            <a:spLocks noGrp="1"/>
          </p:cNvSpPr>
          <p:nvPr>
            <p:ph type="body" sz="quarter" idx="16" hasCustomPrompt="1"/>
          </p:nvPr>
        </p:nvSpPr>
        <p:spPr>
          <a:xfrm>
            <a:off x="6877930" y="2802139"/>
            <a:ext cx="4572595"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2" name="Text Placeholder 30">
            <a:extLst>
              <a:ext uri="{FF2B5EF4-FFF2-40B4-BE49-F238E27FC236}">
                <a16:creationId xmlns:a16="http://schemas.microsoft.com/office/drawing/2014/main" id="{0F8D4DE5-88A8-064B-A81F-86D877B6DB82}"/>
              </a:ext>
            </a:extLst>
          </p:cNvPr>
          <p:cNvSpPr>
            <a:spLocks noGrp="1"/>
          </p:cNvSpPr>
          <p:nvPr>
            <p:ph type="body" sz="quarter" idx="17" hasCustomPrompt="1"/>
          </p:nvPr>
        </p:nvSpPr>
        <p:spPr>
          <a:xfrm>
            <a:off x="6870591" y="4199136"/>
            <a:ext cx="4572595"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a:extLst>
              <a:ext uri="{FF2B5EF4-FFF2-40B4-BE49-F238E27FC236}">
                <a16:creationId xmlns:a16="http://schemas.microsoft.com/office/drawing/2014/main" id="{F24C68F8-A50E-7544-927C-7BB58EF10ED6}"/>
              </a:ext>
            </a:extLst>
          </p:cNvPr>
          <p:cNvCxnSpPr>
            <a:cxnSpLocks/>
          </p:cNvCxnSpPr>
          <p:nvPr userDrawn="1"/>
        </p:nvCxnSpPr>
        <p:spPr>
          <a:xfrm>
            <a:off x="12973983" y="3946518"/>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EA3484BC-A854-E348-AB17-8611CA9AB053}"/>
              </a:ext>
            </a:extLst>
          </p:cNvPr>
          <p:cNvSpPr>
            <a:spLocks noGrp="1"/>
          </p:cNvSpPr>
          <p:nvPr>
            <p:ph type="body" sz="quarter" idx="18" hasCustomPrompt="1"/>
          </p:nvPr>
        </p:nvSpPr>
        <p:spPr>
          <a:xfrm>
            <a:off x="12973983" y="2802139"/>
            <a:ext cx="4572595"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7" name="Text Placeholder 30">
            <a:extLst>
              <a:ext uri="{FF2B5EF4-FFF2-40B4-BE49-F238E27FC236}">
                <a16:creationId xmlns:a16="http://schemas.microsoft.com/office/drawing/2014/main" id="{64FFA823-DD68-6B42-B2CA-151D99B337DB}"/>
              </a:ext>
            </a:extLst>
          </p:cNvPr>
          <p:cNvSpPr>
            <a:spLocks noGrp="1"/>
          </p:cNvSpPr>
          <p:nvPr>
            <p:ph type="body" sz="quarter" idx="19" hasCustomPrompt="1"/>
          </p:nvPr>
        </p:nvSpPr>
        <p:spPr>
          <a:xfrm>
            <a:off x="12960421" y="4199136"/>
            <a:ext cx="4572595"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9CE81D7E-FF55-9547-9E7A-9284E60D0647}"/>
              </a:ext>
            </a:extLst>
          </p:cNvPr>
          <p:cNvCxnSpPr>
            <a:cxnSpLocks/>
          </p:cNvCxnSpPr>
          <p:nvPr userDrawn="1"/>
        </p:nvCxnSpPr>
        <p:spPr>
          <a:xfrm>
            <a:off x="19070033" y="3946518"/>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4238213B-98FD-EA4A-B857-5A40CE9A1500}"/>
              </a:ext>
            </a:extLst>
          </p:cNvPr>
          <p:cNvSpPr>
            <a:spLocks noGrp="1"/>
          </p:cNvSpPr>
          <p:nvPr>
            <p:ph type="body" sz="quarter" idx="20" hasCustomPrompt="1"/>
          </p:nvPr>
        </p:nvSpPr>
        <p:spPr>
          <a:xfrm>
            <a:off x="19070033" y="2802139"/>
            <a:ext cx="4572595"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34159347-ADA9-8B4F-B39A-EDF21E8A52BB}"/>
              </a:ext>
            </a:extLst>
          </p:cNvPr>
          <p:cNvSpPr>
            <a:spLocks noGrp="1"/>
          </p:cNvSpPr>
          <p:nvPr>
            <p:ph type="body" sz="quarter" idx="21" hasCustomPrompt="1"/>
          </p:nvPr>
        </p:nvSpPr>
        <p:spPr>
          <a:xfrm>
            <a:off x="19050252" y="4199136"/>
            <a:ext cx="4572595"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979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8"/>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1CE1-C39D-B742-8E54-E5143CD1D7E4}"/>
              </a:ext>
            </a:extLst>
          </p:cNvPr>
          <p:cNvCxnSpPr>
            <a:cxnSpLocks/>
          </p:cNvCxnSpPr>
          <p:nvPr userDrawn="1"/>
        </p:nvCxnSpPr>
        <p:spPr>
          <a:xfrm>
            <a:off x="10282987" y="3946518"/>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96E6D9-FFA6-A04C-AE59-222A571E4F6D}"/>
              </a:ext>
            </a:extLst>
          </p:cNvPr>
          <p:cNvCxnSpPr>
            <a:cxnSpLocks/>
          </p:cNvCxnSpPr>
          <p:nvPr userDrawn="1"/>
        </p:nvCxnSpPr>
        <p:spPr>
          <a:xfrm>
            <a:off x="5532432" y="3946518"/>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519254-0B81-B047-AAAD-42A1A6D0F4A5}"/>
              </a:ext>
            </a:extLst>
          </p:cNvPr>
          <p:cNvCxnSpPr>
            <a:cxnSpLocks/>
          </p:cNvCxnSpPr>
          <p:nvPr userDrawn="1"/>
        </p:nvCxnSpPr>
        <p:spPr>
          <a:xfrm>
            <a:off x="15033541" y="3946518"/>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0BFE2A-AF9F-FC42-B3B9-89452CEB9FC4}"/>
              </a:ext>
            </a:extLst>
          </p:cNvPr>
          <p:cNvCxnSpPr>
            <a:cxnSpLocks/>
          </p:cNvCxnSpPr>
          <p:nvPr userDrawn="1"/>
        </p:nvCxnSpPr>
        <p:spPr>
          <a:xfrm>
            <a:off x="19784096" y="3946518"/>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9"/>
            <a:ext cx="3840980"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4" y="4199136"/>
            <a:ext cx="3840980"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EF49711-10FD-A34A-B086-8593BB092B8D}"/>
              </a:ext>
            </a:extLst>
          </p:cNvPr>
          <p:cNvSpPr>
            <a:spLocks noGrp="1"/>
          </p:cNvSpPr>
          <p:nvPr>
            <p:ph type="body" sz="quarter" idx="16" hasCustomPrompt="1"/>
          </p:nvPr>
        </p:nvSpPr>
        <p:spPr>
          <a:xfrm>
            <a:off x="5532432" y="2802139"/>
            <a:ext cx="3840980"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3" name="Text Placeholder 30">
            <a:extLst>
              <a:ext uri="{FF2B5EF4-FFF2-40B4-BE49-F238E27FC236}">
                <a16:creationId xmlns:a16="http://schemas.microsoft.com/office/drawing/2014/main" id="{A61B8974-8B6E-BF42-9E67-0D297769C348}"/>
              </a:ext>
            </a:extLst>
          </p:cNvPr>
          <p:cNvSpPr>
            <a:spLocks noGrp="1"/>
          </p:cNvSpPr>
          <p:nvPr>
            <p:ph type="body" sz="quarter" idx="17" hasCustomPrompt="1"/>
          </p:nvPr>
        </p:nvSpPr>
        <p:spPr>
          <a:xfrm>
            <a:off x="5517596" y="4199136"/>
            <a:ext cx="3840980" cy="8602464"/>
          </a:xfrm>
        </p:spPr>
        <p:txBody>
          <a:bodyPr>
            <a:normAutofit/>
          </a:bodyPr>
          <a:lstStyle>
            <a:lvl1pPr marL="182846" indent="-182846">
              <a:lnSpc>
                <a:spcPct val="100000"/>
              </a:lnSpc>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lnSpc>
                <a:spcPct val="100000"/>
              </a:lnSpc>
              <a:spcAft>
                <a:spcPts val="2000"/>
              </a:spcAft>
              <a:defRPr sz="2600" b="0" i="0">
                <a:latin typeface="+mn-lt"/>
                <a:cs typeface="Arrow Display Medium" panose="020B0504020209020203" pitchFamily="34" charset="0"/>
              </a:defRPr>
            </a:lvl2pPr>
            <a:lvl3pPr marL="548538" indent="-182846">
              <a:lnSpc>
                <a:spcPct val="100000"/>
              </a:lnSpc>
              <a:spcAft>
                <a:spcPts val="2000"/>
              </a:spcAft>
              <a:defRPr sz="2600" b="0" i="0">
                <a:latin typeface="+mn-lt"/>
                <a:cs typeface="Arrow Display Medium" panose="020B0504020209020203" pitchFamily="34" charset="0"/>
              </a:defRPr>
            </a:lvl3pPr>
            <a:lvl4pPr marL="731382" indent="-182846">
              <a:lnSpc>
                <a:spcPct val="100000"/>
              </a:lnSpc>
              <a:spcAft>
                <a:spcPts val="2000"/>
              </a:spcAft>
              <a:defRPr sz="2600" b="0" i="0">
                <a:latin typeface="+mn-lt"/>
                <a:cs typeface="Arrow Display Medium" panose="020B0504020209020203" pitchFamily="34" charset="0"/>
              </a:defRPr>
            </a:lvl4pPr>
            <a:lvl5pPr marL="914228" indent="-182846">
              <a:lnSpc>
                <a:spcPct val="100000"/>
              </a:lnSpc>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00E9129D-EE37-874C-B8F0-044FB02A085B}"/>
              </a:ext>
            </a:extLst>
          </p:cNvPr>
          <p:cNvSpPr>
            <a:spLocks noGrp="1"/>
          </p:cNvSpPr>
          <p:nvPr>
            <p:ph type="body" sz="quarter" idx="18" hasCustomPrompt="1"/>
          </p:nvPr>
        </p:nvSpPr>
        <p:spPr>
          <a:xfrm>
            <a:off x="10282987" y="2802139"/>
            <a:ext cx="3840980"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5" name="Text Placeholder 30">
            <a:extLst>
              <a:ext uri="{FF2B5EF4-FFF2-40B4-BE49-F238E27FC236}">
                <a16:creationId xmlns:a16="http://schemas.microsoft.com/office/drawing/2014/main" id="{E94331E9-9525-8D4D-91F1-6FD6AF6F8A55}"/>
              </a:ext>
            </a:extLst>
          </p:cNvPr>
          <p:cNvSpPr>
            <a:spLocks noGrp="1"/>
          </p:cNvSpPr>
          <p:nvPr>
            <p:ph type="body" sz="quarter" idx="19" hasCustomPrompt="1"/>
          </p:nvPr>
        </p:nvSpPr>
        <p:spPr>
          <a:xfrm>
            <a:off x="10273095" y="4199136"/>
            <a:ext cx="3840980"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EA783856-BC2B-4A4A-AF7D-441659145ADA}"/>
              </a:ext>
            </a:extLst>
          </p:cNvPr>
          <p:cNvSpPr>
            <a:spLocks noGrp="1"/>
          </p:cNvSpPr>
          <p:nvPr>
            <p:ph type="body" sz="quarter" idx="20" hasCustomPrompt="1"/>
          </p:nvPr>
        </p:nvSpPr>
        <p:spPr>
          <a:xfrm>
            <a:off x="15033541" y="2802139"/>
            <a:ext cx="3840980"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7" name="Text Placeholder 30">
            <a:extLst>
              <a:ext uri="{FF2B5EF4-FFF2-40B4-BE49-F238E27FC236}">
                <a16:creationId xmlns:a16="http://schemas.microsoft.com/office/drawing/2014/main" id="{7E2499F1-061F-0644-BF6A-4BDA4ED26907}"/>
              </a:ext>
            </a:extLst>
          </p:cNvPr>
          <p:cNvSpPr>
            <a:spLocks noGrp="1"/>
          </p:cNvSpPr>
          <p:nvPr>
            <p:ph type="body" sz="quarter" idx="21" hasCustomPrompt="1"/>
          </p:nvPr>
        </p:nvSpPr>
        <p:spPr>
          <a:xfrm>
            <a:off x="15028595" y="4199139"/>
            <a:ext cx="3840980" cy="8602446"/>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7323CC64-C029-8A4F-B859-E4FA27F9503A}"/>
              </a:ext>
            </a:extLst>
          </p:cNvPr>
          <p:cNvSpPr>
            <a:spLocks noGrp="1"/>
          </p:cNvSpPr>
          <p:nvPr>
            <p:ph type="body" sz="quarter" idx="24" hasCustomPrompt="1"/>
          </p:nvPr>
        </p:nvSpPr>
        <p:spPr>
          <a:xfrm>
            <a:off x="19784096" y="2802139"/>
            <a:ext cx="3840980"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41" name="Text Placeholder 30">
            <a:extLst>
              <a:ext uri="{FF2B5EF4-FFF2-40B4-BE49-F238E27FC236}">
                <a16:creationId xmlns:a16="http://schemas.microsoft.com/office/drawing/2014/main" id="{7EF403D0-8F24-B642-B197-F0460CD7D529}"/>
              </a:ext>
            </a:extLst>
          </p:cNvPr>
          <p:cNvSpPr>
            <a:spLocks noGrp="1"/>
          </p:cNvSpPr>
          <p:nvPr>
            <p:ph type="body" sz="quarter" idx="25" hasCustomPrompt="1"/>
          </p:nvPr>
        </p:nvSpPr>
        <p:spPr>
          <a:xfrm>
            <a:off x="19784094" y="4199136"/>
            <a:ext cx="3840980" cy="860246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944715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1CE1-C39D-B742-8E54-E5143CD1D7E4}"/>
              </a:ext>
            </a:extLst>
          </p:cNvPr>
          <p:cNvCxnSpPr>
            <a:cxnSpLocks/>
          </p:cNvCxnSpPr>
          <p:nvPr userDrawn="1"/>
        </p:nvCxnSpPr>
        <p:spPr>
          <a:xfrm>
            <a:off x="8592432" y="3951328"/>
            <a:ext cx="329894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96E6D9-FFA6-A04C-AE59-222A571E4F6D}"/>
              </a:ext>
            </a:extLst>
          </p:cNvPr>
          <p:cNvCxnSpPr>
            <a:cxnSpLocks/>
          </p:cNvCxnSpPr>
          <p:nvPr userDrawn="1"/>
        </p:nvCxnSpPr>
        <p:spPr>
          <a:xfrm>
            <a:off x="4687154"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519254-0B81-B047-AAAD-42A1A6D0F4A5}"/>
              </a:ext>
            </a:extLst>
          </p:cNvPr>
          <p:cNvCxnSpPr>
            <a:cxnSpLocks/>
          </p:cNvCxnSpPr>
          <p:nvPr userDrawn="1"/>
        </p:nvCxnSpPr>
        <p:spPr>
          <a:xfrm>
            <a:off x="12504386"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C9A9AA-4DCA-2E44-AB6F-D83BE70DEA2B}"/>
              </a:ext>
            </a:extLst>
          </p:cNvPr>
          <p:cNvCxnSpPr>
            <a:cxnSpLocks/>
          </p:cNvCxnSpPr>
          <p:nvPr userDrawn="1"/>
        </p:nvCxnSpPr>
        <p:spPr>
          <a:xfrm>
            <a:off x="16409662"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0BFE2A-AF9F-FC42-B3B9-89452CEB9FC4}"/>
              </a:ext>
            </a:extLst>
          </p:cNvPr>
          <p:cNvCxnSpPr>
            <a:cxnSpLocks/>
          </p:cNvCxnSpPr>
          <p:nvPr userDrawn="1"/>
        </p:nvCxnSpPr>
        <p:spPr>
          <a:xfrm>
            <a:off x="20314939"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6949"/>
            <a:ext cx="3292269"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7" y="4203949"/>
            <a:ext cx="3311957" cy="859765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Arrow Display" panose="020B0504020209020203" pitchFamily="34" charset="0"/>
                <a:cs typeface="Arrow Display" panose="020B0504020209020203" pitchFamily="34" charset="0"/>
              </a:defRPr>
            </a:lvl2pPr>
            <a:lvl3pPr marL="548538" indent="-182846">
              <a:spcAft>
                <a:spcPts val="2000"/>
              </a:spcAft>
              <a:defRPr sz="2600" b="0" i="0">
                <a:latin typeface="Arrow Display" panose="020B0504020209020203" pitchFamily="34" charset="0"/>
                <a:cs typeface="Arrow Display" panose="020B0504020209020203" pitchFamily="34" charset="0"/>
              </a:defRPr>
            </a:lvl3pPr>
            <a:lvl4pPr marL="731382" indent="-182846">
              <a:spcAft>
                <a:spcPts val="2000"/>
              </a:spcAft>
              <a:defRPr sz="2600" b="0" i="0">
                <a:latin typeface="Arrow Display" panose="020B0504020209020203" pitchFamily="34" charset="0"/>
                <a:cs typeface="Arrow Display" panose="020B0504020209020203" pitchFamily="34" charset="0"/>
              </a:defRPr>
            </a:lvl4pPr>
            <a:lvl5pPr marL="914228" indent="-182846">
              <a:spcAft>
                <a:spcPts val="2000"/>
              </a:spcAft>
              <a:defRPr sz="2600" b="0" i="0">
                <a:latin typeface="Arrow Display" panose="020B0504020209020203" pitchFamily="34" charset="0"/>
                <a:cs typeface="Arrow Display"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EF49711-10FD-A34A-B086-8593BB092B8D}"/>
              </a:ext>
            </a:extLst>
          </p:cNvPr>
          <p:cNvSpPr>
            <a:spLocks noGrp="1"/>
          </p:cNvSpPr>
          <p:nvPr>
            <p:ph type="body" sz="quarter" idx="16" hasCustomPrompt="1"/>
          </p:nvPr>
        </p:nvSpPr>
        <p:spPr>
          <a:xfrm>
            <a:off x="4688490" y="2806949"/>
            <a:ext cx="3292269"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3" name="Text Placeholder 30">
            <a:extLst>
              <a:ext uri="{FF2B5EF4-FFF2-40B4-BE49-F238E27FC236}">
                <a16:creationId xmlns:a16="http://schemas.microsoft.com/office/drawing/2014/main" id="{A61B8974-8B6E-BF42-9E67-0D297769C348}"/>
              </a:ext>
            </a:extLst>
          </p:cNvPr>
          <p:cNvSpPr>
            <a:spLocks noGrp="1"/>
          </p:cNvSpPr>
          <p:nvPr>
            <p:ph type="body" sz="quarter" idx="17" hasCustomPrompt="1"/>
          </p:nvPr>
        </p:nvSpPr>
        <p:spPr>
          <a:xfrm>
            <a:off x="4672669" y="4203948"/>
            <a:ext cx="3311957" cy="8597636"/>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00E9129D-EE37-874C-B8F0-044FB02A085B}"/>
              </a:ext>
            </a:extLst>
          </p:cNvPr>
          <p:cNvSpPr>
            <a:spLocks noGrp="1"/>
          </p:cNvSpPr>
          <p:nvPr>
            <p:ph type="body" sz="quarter" idx="18" hasCustomPrompt="1"/>
          </p:nvPr>
        </p:nvSpPr>
        <p:spPr>
          <a:xfrm>
            <a:off x="8595103" y="2806949"/>
            <a:ext cx="3292269"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5" name="Text Placeholder 30">
            <a:extLst>
              <a:ext uri="{FF2B5EF4-FFF2-40B4-BE49-F238E27FC236}">
                <a16:creationId xmlns:a16="http://schemas.microsoft.com/office/drawing/2014/main" id="{E94331E9-9525-8D4D-91F1-6FD6AF6F8A55}"/>
              </a:ext>
            </a:extLst>
          </p:cNvPr>
          <p:cNvSpPr>
            <a:spLocks noGrp="1"/>
          </p:cNvSpPr>
          <p:nvPr>
            <p:ph type="body" sz="quarter" idx="19" hasCustomPrompt="1"/>
          </p:nvPr>
        </p:nvSpPr>
        <p:spPr>
          <a:xfrm>
            <a:off x="8583237" y="4203949"/>
            <a:ext cx="3311957" cy="859765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EA783856-BC2B-4A4A-AF7D-441659145ADA}"/>
              </a:ext>
            </a:extLst>
          </p:cNvPr>
          <p:cNvSpPr>
            <a:spLocks noGrp="1"/>
          </p:cNvSpPr>
          <p:nvPr>
            <p:ph type="body" sz="quarter" idx="20" hasCustomPrompt="1"/>
          </p:nvPr>
        </p:nvSpPr>
        <p:spPr>
          <a:xfrm>
            <a:off x="12501715" y="2806949"/>
            <a:ext cx="3292269"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7" name="Text Placeholder 30">
            <a:extLst>
              <a:ext uri="{FF2B5EF4-FFF2-40B4-BE49-F238E27FC236}">
                <a16:creationId xmlns:a16="http://schemas.microsoft.com/office/drawing/2014/main" id="{7E2499F1-061F-0644-BF6A-4BDA4ED26907}"/>
              </a:ext>
            </a:extLst>
          </p:cNvPr>
          <p:cNvSpPr>
            <a:spLocks noGrp="1"/>
          </p:cNvSpPr>
          <p:nvPr>
            <p:ph type="body" sz="quarter" idx="21" hasCustomPrompt="1"/>
          </p:nvPr>
        </p:nvSpPr>
        <p:spPr>
          <a:xfrm>
            <a:off x="12493804" y="4203949"/>
            <a:ext cx="3311957" cy="859765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8" name="Text Placeholder 2">
            <a:extLst>
              <a:ext uri="{FF2B5EF4-FFF2-40B4-BE49-F238E27FC236}">
                <a16:creationId xmlns:a16="http://schemas.microsoft.com/office/drawing/2014/main" id="{BDCDD05F-483C-374E-9EC9-C5E8BC90B878}"/>
              </a:ext>
            </a:extLst>
          </p:cNvPr>
          <p:cNvSpPr>
            <a:spLocks noGrp="1"/>
          </p:cNvSpPr>
          <p:nvPr>
            <p:ph type="body" sz="quarter" idx="22" hasCustomPrompt="1"/>
          </p:nvPr>
        </p:nvSpPr>
        <p:spPr>
          <a:xfrm>
            <a:off x="16408328" y="2806949"/>
            <a:ext cx="3292269"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BD36FA7C-97D9-DA4B-9A1F-CBB99A73D347}"/>
              </a:ext>
            </a:extLst>
          </p:cNvPr>
          <p:cNvSpPr>
            <a:spLocks noGrp="1"/>
          </p:cNvSpPr>
          <p:nvPr>
            <p:ph type="body" sz="quarter" idx="23" hasCustomPrompt="1"/>
          </p:nvPr>
        </p:nvSpPr>
        <p:spPr>
          <a:xfrm>
            <a:off x="16404371" y="4203949"/>
            <a:ext cx="3311957" cy="8597614"/>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7323CC64-C029-8A4F-B859-E4FA27F9503A}"/>
              </a:ext>
            </a:extLst>
          </p:cNvPr>
          <p:cNvSpPr>
            <a:spLocks noGrp="1"/>
          </p:cNvSpPr>
          <p:nvPr>
            <p:ph type="body" sz="quarter" idx="24" hasCustomPrompt="1"/>
          </p:nvPr>
        </p:nvSpPr>
        <p:spPr>
          <a:xfrm>
            <a:off x="20314939" y="2806949"/>
            <a:ext cx="3292269" cy="1000126"/>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228" indent="0">
              <a:buNone/>
              <a:defRPr sz="3200" b="0" i="0">
                <a:latin typeface="Arrow Display Medium" panose="020B0504020209020203" pitchFamily="34" charset="0"/>
                <a:cs typeface="Arrow Display Medium" panose="020B0504020209020203" pitchFamily="34" charset="0"/>
              </a:defRPr>
            </a:lvl2pPr>
            <a:lvl3pPr marL="1828458" indent="0">
              <a:buNone/>
              <a:defRPr sz="3200" b="0" i="0">
                <a:latin typeface="Arrow Display Medium" panose="020B0504020209020203" pitchFamily="34" charset="0"/>
                <a:cs typeface="Arrow Display Medium" panose="020B0504020209020203" pitchFamily="34" charset="0"/>
              </a:defRPr>
            </a:lvl3pPr>
            <a:lvl4pPr marL="2742686" indent="0">
              <a:buNone/>
              <a:defRPr sz="3200" b="0" i="0">
                <a:latin typeface="Arrow Display Medium" panose="020B0504020209020203" pitchFamily="34" charset="0"/>
                <a:cs typeface="Arrow Display Medium" panose="020B0504020209020203" pitchFamily="34" charset="0"/>
              </a:defRPr>
            </a:lvl4pPr>
            <a:lvl5pPr marL="3656914"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41" name="Text Placeholder 30">
            <a:extLst>
              <a:ext uri="{FF2B5EF4-FFF2-40B4-BE49-F238E27FC236}">
                <a16:creationId xmlns:a16="http://schemas.microsoft.com/office/drawing/2014/main" id="{7EF403D0-8F24-B642-B197-F0460CD7D529}"/>
              </a:ext>
            </a:extLst>
          </p:cNvPr>
          <p:cNvSpPr>
            <a:spLocks noGrp="1"/>
          </p:cNvSpPr>
          <p:nvPr>
            <p:ph type="body" sz="quarter" idx="25" hasCustomPrompt="1"/>
          </p:nvPr>
        </p:nvSpPr>
        <p:spPr>
          <a:xfrm>
            <a:off x="20314940" y="4203949"/>
            <a:ext cx="3311957" cy="8597598"/>
          </a:xfrm>
        </p:spPr>
        <p:txBody>
          <a:bodyPr>
            <a:normAutofit/>
          </a:bodyPr>
          <a:lstStyle>
            <a:lvl1pPr marL="182846" indent="-182846">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692" indent="-182846">
              <a:spcAft>
                <a:spcPts val="2000"/>
              </a:spcAft>
              <a:defRPr sz="2600" b="0" i="0">
                <a:latin typeface="+mn-lt"/>
                <a:cs typeface="Arrow Display Medium" panose="020B0504020209020203" pitchFamily="34" charset="0"/>
              </a:defRPr>
            </a:lvl2pPr>
            <a:lvl3pPr marL="548538" indent="-182846">
              <a:spcAft>
                <a:spcPts val="2000"/>
              </a:spcAft>
              <a:defRPr sz="2600" b="0" i="0">
                <a:latin typeface="+mn-lt"/>
                <a:cs typeface="Arrow Display Medium" panose="020B0504020209020203" pitchFamily="34" charset="0"/>
              </a:defRPr>
            </a:lvl3pPr>
            <a:lvl4pPr marL="731382" indent="-182846">
              <a:spcAft>
                <a:spcPts val="2000"/>
              </a:spcAft>
              <a:defRPr sz="2600" b="0" i="0">
                <a:latin typeface="+mn-lt"/>
                <a:cs typeface="Arrow Display Medium" panose="020B0504020209020203" pitchFamily="34" charset="0"/>
              </a:defRPr>
            </a:lvl4pPr>
            <a:lvl5pPr marL="914228" indent="-182846">
              <a:spcAft>
                <a:spcPts val="2000"/>
              </a:spcAft>
              <a:defRPr sz="2600" b="0" i="0">
                <a:latin typeface="+mn-lt"/>
                <a:cs typeface="Arrow Display Medium" panose="020B0504020209020203" pitchFamily="34" charset="0"/>
              </a:defRPr>
            </a:lvl5pPr>
            <a:lvl6pPr marL="1188498"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8" y="1724228"/>
            <a:ext cx="2287023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2234215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6 Photo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762102" y="2140646"/>
            <a:ext cx="7093706"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5" name="Text Placeholder 4">
            <a:extLst>
              <a:ext uri="{FF2B5EF4-FFF2-40B4-BE49-F238E27FC236}">
                <a16:creationId xmlns:a16="http://schemas.microsoft.com/office/drawing/2014/main" id="{24639227-B437-5F44-B114-F9D667593B74}"/>
              </a:ext>
            </a:extLst>
          </p:cNvPr>
          <p:cNvSpPr>
            <a:spLocks noGrp="1"/>
          </p:cNvSpPr>
          <p:nvPr>
            <p:ph type="body" sz="quarter" idx="13" hasCustomPrompt="1"/>
          </p:nvPr>
        </p:nvSpPr>
        <p:spPr>
          <a:xfrm>
            <a:off x="762099" y="6514765"/>
            <a:ext cx="7096668" cy="542926"/>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10" name="Picture Placeholder 10">
            <a:extLst>
              <a:ext uri="{FF2B5EF4-FFF2-40B4-BE49-F238E27FC236}">
                <a16:creationId xmlns:a16="http://schemas.microsoft.com/office/drawing/2014/main" id="{85D3D58C-BC2B-FD47-A2C0-3F18FE2CE913}"/>
              </a:ext>
            </a:extLst>
          </p:cNvPr>
          <p:cNvSpPr>
            <a:spLocks noGrp="1"/>
          </p:cNvSpPr>
          <p:nvPr>
            <p:ph type="pic" sz="quarter" idx="14" hasCustomPrompt="1"/>
          </p:nvPr>
        </p:nvSpPr>
        <p:spPr>
          <a:xfrm>
            <a:off x="8646739" y="2140646"/>
            <a:ext cx="7093706"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13" name="Text Placeholder 4">
            <a:extLst>
              <a:ext uri="{FF2B5EF4-FFF2-40B4-BE49-F238E27FC236}">
                <a16:creationId xmlns:a16="http://schemas.microsoft.com/office/drawing/2014/main" id="{0C79900D-28B2-CA41-8AB9-0C2B4BAC86BA}"/>
              </a:ext>
            </a:extLst>
          </p:cNvPr>
          <p:cNvSpPr>
            <a:spLocks noGrp="1"/>
          </p:cNvSpPr>
          <p:nvPr>
            <p:ph type="body" sz="quarter" idx="15" hasCustomPrompt="1"/>
          </p:nvPr>
        </p:nvSpPr>
        <p:spPr>
          <a:xfrm>
            <a:off x="8663217" y="6514765"/>
            <a:ext cx="7093702" cy="542926"/>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22" name="Picture Placeholder 10">
            <a:extLst>
              <a:ext uri="{FF2B5EF4-FFF2-40B4-BE49-F238E27FC236}">
                <a16:creationId xmlns:a16="http://schemas.microsoft.com/office/drawing/2014/main" id="{30F6B0CA-389C-A448-9904-AF8639AD8102}"/>
              </a:ext>
            </a:extLst>
          </p:cNvPr>
          <p:cNvSpPr>
            <a:spLocks noGrp="1"/>
          </p:cNvSpPr>
          <p:nvPr>
            <p:ph type="pic" sz="quarter" idx="25" hasCustomPrompt="1"/>
          </p:nvPr>
        </p:nvSpPr>
        <p:spPr>
          <a:xfrm>
            <a:off x="16531373" y="2140646"/>
            <a:ext cx="7093706"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3" name="Text Placeholder 4">
            <a:extLst>
              <a:ext uri="{FF2B5EF4-FFF2-40B4-BE49-F238E27FC236}">
                <a16:creationId xmlns:a16="http://schemas.microsoft.com/office/drawing/2014/main" id="{D10C070D-BD6A-B648-ABF3-6409D5843828}"/>
              </a:ext>
            </a:extLst>
          </p:cNvPr>
          <p:cNvSpPr>
            <a:spLocks noGrp="1"/>
          </p:cNvSpPr>
          <p:nvPr>
            <p:ph type="body" sz="quarter" idx="26" hasCustomPrompt="1"/>
          </p:nvPr>
        </p:nvSpPr>
        <p:spPr>
          <a:xfrm>
            <a:off x="16531374" y="6514765"/>
            <a:ext cx="7096668" cy="542926"/>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17" name="Title 42">
            <a:extLst>
              <a:ext uri="{FF2B5EF4-FFF2-40B4-BE49-F238E27FC236}">
                <a16:creationId xmlns:a16="http://schemas.microsoft.com/office/drawing/2014/main" id="{31E4C90E-98F1-4F4A-B71E-B8050A0A42EE}"/>
              </a:ext>
            </a:extLst>
          </p:cNvPr>
          <p:cNvSpPr>
            <a:spLocks noGrp="1"/>
          </p:cNvSpPr>
          <p:nvPr>
            <p:ph type="title" hasCustomPrompt="1"/>
          </p:nvPr>
        </p:nvSpPr>
        <p:spPr>
          <a:xfrm>
            <a:off x="762102" y="463810"/>
            <a:ext cx="22862979" cy="1024896"/>
          </a:xfrm>
        </p:spPr>
        <p:txBody>
          <a:bodyPr/>
          <a:lstStyle/>
          <a:p>
            <a:r>
              <a:rPr lang="en-US"/>
              <a:t>Click to add title</a:t>
            </a:r>
          </a:p>
        </p:txBody>
      </p:sp>
      <p:sp>
        <p:nvSpPr>
          <p:cNvPr id="19" name="Picture Placeholder 10">
            <a:extLst>
              <a:ext uri="{FF2B5EF4-FFF2-40B4-BE49-F238E27FC236}">
                <a16:creationId xmlns:a16="http://schemas.microsoft.com/office/drawing/2014/main" id="{B40A43A8-9939-F241-8F83-808BDCFA98B5}"/>
              </a:ext>
            </a:extLst>
          </p:cNvPr>
          <p:cNvSpPr>
            <a:spLocks noGrp="1"/>
          </p:cNvSpPr>
          <p:nvPr>
            <p:ph type="pic" sz="quarter" idx="34" hasCustomPrompt="1"/>
          </p:nvPr>
        </p:nvSpPr>
        <p:spPr>
          <a:xfrm>
            <a:off x="762102" y="7508574"/>
            <a:ext cx="7093706"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0" name="Text Placeholder 4">
            <a:extLst>
              <a:ext uri="{FF2B5EF4-FFF2-40B4-BE49-F238E27FC236}">
                <a16:creationId xmlns:a16="http://schemas.microsoft.com/office/drawing/2014/main" id="{FC84F9C2-66F0-3B47-BC8B-7B0CFF97543F}"/>
              </a:ext>
            </a:extLst>
          </p:cNvPr>
          <p:cNvSpPr>
            <a:spLocks noGrp="1"/>
          </p:cNvSpPr>
          <p:nvPr>
            <p:ph type="body" sz="quarter" idx="35" hasCustomPrompt="1"/>
          </p:nvPr>
        </p:nvSpPr>
        <p:spPr>
          <a:xfrm>
            <a:off x="762099" y="11882693"/>
            <a:ext cx="7096668" cy="542926"/>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21" name="Picture Placeholder 10">
            <a:extLst>
              <a:ext uri="{FF2B5EF4-FFF2-40B4-BE49-F238E27FC236}">
                <a16:creationId xmlns:a16="http://schemas.microsoft.com/office/drawing/2014/main" id="{BB4805C4-222D-0846-B017-223DF8BDCD97}"/>
              </a:ext>
            </a:extLst>
          </p:cNvPr>
          <p:cNvSpPr>
            <a:spLocks noGrp="1"/>
          </p:cNvSpPr>
          <p:nvPr>
            <p:ph type="pic" sz="quarter" idx="36" hasCustomPrompt="1"/>
          </p:nvPr>
        </p:nvSpPr>
        <p:spPr>
          <a:xfrm>
            <a:off x="8646739" y="7508574"/>
            <a:ext cx="7093706"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4" name="Text Placeholder 4">
            <a:extLst>
              <a:ext uri="{FF2B5EF4-FFF2-40B4-BE49-F238E27FC236}">
                <a16:creationId xmlns:a16="http://schemas.microsoft.com/office/drawing/2014/main" id="{9AF96299-D3ED-6A45-9E7A-F70E46B40E18}"/>
              </a:ext>
            </a:extLst>
          </p:cNvPr>
          <p:cNvSpPr>
            <a:spLocks noGrp="1"/>
          </p:cNvSpPr>
          <p:nvPr>
            <p:ph type="body" sz="quarter" idx="37" hasCustomPrompt="1"/>
          </p:nvPr>
        </p:nvSpPr>
        <p:spPr>
          <a:xfrm>
            <a:off x="8663217" y="11882693"/>
            <a:ext cx="7093702" cy="542926"/>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31" name="Picture Placeholder 10">
            <a:extLst>
              <a:ext uri="{FF2B5EF4-FFF2-40B4-BE49-F238E27FC236}">
                <a16:creationId xmlns:a16="http://schemas.microsoft.com/office/drawing/2014/main" id="{FDB6F674-B89A-D347-9964-1EA52D9B6143}"/>
              </a:ext>
            </a:extLst>
          </p:cNvPr>
          <p:cNvSpPr>
            <a:spLocks noGrp="1"/>
          </p:cNvSpPr>
          <p:nvPr>
            <p:ph type="pic" sz="quarter" idx="38" hasCustomPrompt="1"/>
          </p:nvPr>
        </p:nvSpPr>
        <p:spPr>
          <a:xfrm>
            <a:off x="16531373" y="7508574"/>
            <a:ext cx="7093706"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2" name="Text Placeholder 4">
            <a:extLst>
              <a:ext uri="{FF2B5EF4-FFF2-40B4-BE49-F238E27FC236}">
                <a16:creationId xmlns:a16="http://schemas.microsoft.com/office/drawing/2014/main" id="{E701FA73-C97D-DB4F-BBFE-26193E553831}"/>
              </a:ext>
            </a:extLst>
          </p:cNvPr>
          <p:cNvSpPr>
            <a:spLocks noGrp="1"/>
          </p:cNvSpPr>
          <p:nvPr>
            <p:ph type="body" sz="quarter" idx="39" hasCustomPrompt="1"/>
          </p:nvPr>
        </p:nvSpPr>
        <p:spPr>
          <a:xfrm>
            <a:off x="16531374" y="11882693"/>
            <a:ext cx="7096668" cy="542926"/>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33" name="Slide Number Placeholder 3">
            <a:extLst>
              <a:ext uri="{FF2B5EF4-FFF2-40B4-BE49-F238E27FC236}">
                <a16:creationId xmlns:a16="http://schemas.microsoft.com/office/drawing/2014/main" id="{538DA9BA-3E78-AF40-829F-36EC8A1FE515}"/>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7399253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Team Photos">
    <p:spTree>
      <p:nvGrpSpPr>
        <p:cNvPr id="1" name=""/>
        <p:cNvGrpSpPr/>
        <p:nvPr/>
      </p:nvGrpSpPr>
      <p:grpSpPr>
        <a:xfrm>
          <a:off x="0" y="0"/>
          <a:ext cx="0" cy="0"/>
          <a:chOff x="0" y="0"/>
          <a:chExt cx="0" cy="0"/>
        </a:xfrm>
      </p:grpSpPr>
      <p:sp>
        <p:nvSpPr>
          <p:cNvPr id="33" name="Picture Placeholder 10">
            <a:extLst>
              <a:ext uri="{FF2B5EF4-FFF2-40B4-BE49-F238E27FC236}">
                <a16:creationId xmlns:a16="http://schemas.microsoft.com/office/drawing/2014/main" id="{35B89C9C-CB88-A547-B114-C3C535AB7126}"/>
              </a:ext>
            </a:extLst>
          </p:cNvPr>
          <p:cNvSpPr>
            <a:spLocks noGrp="1"/>
          </p:cNvSpPr>
          <p:nvPr>
            <p:ph type="pic" sz="quarter" idx="54" hasCustomPrompt="1"/>
          </p:nvPr>
        </p:nvSpPr>
        <p:spPr>
          <a:xfrm>
            <a:off x="20387679" y="2043070"/>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762097" y="2043070"/>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5" name="Text Placeholder 4">
            <a:extLst>
              <a:ext uri="{FF2B5EF4-FFF2-40B4-BE49-F238E27FC236}">
                <a16:creationId xmlns:a16="http://schemas.microsoft.com/office/drawing/2014/main" id="{24639227-B437-5F44-B114-F9D667593B74}"/>
              </a:ext>
            </a:extLst>
          </p:cNvPr>
          <p:cNvSpPr>
            <a:spLocks noGrp="1"/>
          </p:cNvSpPr>
          <p:nvPr>
            <p:ph type="body" sz="quarter" idx="13" hasCustomPrompt="1"/>
          </p:nvPr>
        </p:nvSpPr>
        <p:spPr>
          <a:xfrm>
            <a:off x="762097" y="5527152"/>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35" name="Picture Placeholder 10">
            <a:extLst>
              <a:ext uri="{FF2B5EF4-FFF2-40B4-BE49-F238E27FC236}">
                <a16:creationId xmlns:a16="http://schemas.microsoft.com/office/drawing/2014/main" id="{23638171-D059-DF4A-AFD3-52A737972E2E}"/>
              </a:ext>
            </a:extLst>
          </p:cNvPr>
          <p:cNvSpPr>
            <a:spLocks noGrp="1"/>
          </p:cNvSpPr>
          <p:nvPr>
            <p:ph type="pic" sz="quarter" idx="56" hasCustomPrompt="1"/>
          </p:nvPr>
        </p:nvSpPr>
        <p:spPr>
          <a:xfrm>
            <a:off x="4687216" y="2043070"/>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6" name="Picture Placeholder 10">
            <a:extLst>
              <a:ext uri="{FF2B5EF4-FFF2-40B4-BE49-F238E27FC236}">
                <a16:creationId xmlns:a16="http://schemas.microsoft.com/office/drawing/2014/main" id="{0DD66FAD-6F2E-4A4C-BD6A-6667BC253710}"/>
              </a:ext>
            </a:extLst>
          </p:cNvPr>
          <p:cNvSpPr>
            <a:spLocks noGrp="1"/>
          </p:cNvSpPr>
          <p:nvPr>
            <p:ph type="pic" sz="quarter" idx="57" hasCustomPrompt="1"/>
          </p:nvPr>
        </p:nvSpPr>
        <p:spPr>
          <a:xfrm>
            <a:off x="8612333" y="2043070"/>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7" name="Picture Placeholder 10">
            <a:extLst>
              <a:ext uri="{FF2B5EF4-FFF2-40B4-BE49-F238E27FC236}">
                <a16:creationId xmlns:a16="http://schemas.microsoft.com/office/drawing/2014/main" id="{6C2E35FA-FDFD-5043-8790-0CD22A239BBC}"/>
              </a:ext>
            </a:extLst>
          </p:cNvPr>
          <p:cNvSpPr>
            <a:spLocks noGrp="1"/>
          </p:cNvSpPr>
          <p:nvPr>
            <p:ph type="pic" sz="quarter" idx="58" hasCustomPrompt="1"/>
          </p:nvPr>
        </p:nvSpPr>
        <p:spPr>
          <a:xfrm>
            <a:off x="12537449" y="2043070"/>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8" name="Picture Placeholder 10">
            <a:extLst>
              <a:ext uri="{FF2B5EF4-FFF2-40B4-BE49-F238E27FC236}">
                <a16:creationId xmlns:a16="http://schemas.microsoft.com/office/drawing/2014/main" id="{D2A6278E-92F2-4D42-B566-9D935CF72B3E}"/>
              </a:ext>
            </a:extLst>
          </p:cNvPr>
          <p:cNvSpPr>
            <a:spLocks noGrp="1"/>
          </p:cNvSpPr>
          <p:nvPr>
            <p:ph type="pic" sz="quarter" idx="59" hasCustomPrompt="1"/>
          </p:nvPr>
        </p:nvSpPr>
        <p:spPr>
          <a:xfrm>
            <a:off x="16462566" y="2043070"/>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0" name="Text Placeholder 4">
            <a:extLst>
              <a:ext uri="{FF2B5EF4-FFF2-40B4-BE49-F238E27FC236}">
                <a16:creationId xmlns:a16="http://schemas.microsoft.com/office/drawing/2014/main" id="{673D09C5-AA9E-C74B-AC23-F6A47728A8DD}"/>
              </a:ext>
            </a:extLst>
          </p:cNvPr>
          <p:cNvSpPr>
            <a:spLocks noGrp="1"/>
          </p:cNvSpPr>
          <p:nvPr>
            <p:ph type="body" sz="quarter" idx="72" hasCustomPrompt="1"/>
          </p:nvPr>
        </p:nvSpPr>
        <p:spPr>
          <a:xfrm>
            <a:off x="4687216" y="5527152"/>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1" name="Text Placeholder 4">
            <a:extLst>
              <a:ext uri="{FF2B5EF4-FFF2-40B4-BE49-F238E27FC236}">
                <a16:creationId xmlns:a16="http://schemas.microsoft.com/office/drawing/2014/main" id="{1DBCE8AF-92CE-E646-A7DC-FC6F292B1DDF}"/>
              </a:ext>
            </a:extLst>
          </p:cNvPr>
          <p:cNvSpPr>
            <a:spLocks noGrp="1"/>
          </p:cNvSpPr>
          <p:nvPr>
            <p:ph type="body" sz="quarter" idx="73" hasCustomPrompt="1"/>
          </p:nvPr>
        </p:nvSpPr>
        <p:spPr>
          <a:xfrm>
            <a:off x="8612333" y="5527152"/>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2" name="Text Placeholder 4">
            <a:extLst>
              <a:ext uri="{FF2B5EF4-FFF2-40B4-BE49-F238E27FC236}">
                <a16:creationId xmlns:a16="http://schemas.microsoft.com/office/drawing/2014/main" id="{E2A32F93-E0D5-644D-BBBE-21ACC7D2BAA6}"/>
              </a:ext>
            </a:extLst>
          </p:cNvPr>
          <p:cNvSpPr>
            <a:spLocks noGrp="1"/>
          </p:cNvSpPr>
          <p:nvPr>
            <p:ph type="body" sz="quarter" idx="74" hasCustomPrompt="1"/>
          </p:nvPr>
        </p:nvSpPr>
        <p:spPr>
          <a:xfrm>
            <a:off x="12537449" y="5527152"/>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3" name="Text Placeholder 4">
            <a:extLst>
              <a:ext uri="{FF2B5EF4-FFF2-40B4-BE49-F238E27FC236}">
                <a16:creationId xmlns:a16="http://schemas.microsoft.com/office/drawing/2014/main" id="{FFB4109F-44FE-B744-B724-EF0971E3BB6F}"/>
              </a:ext>
            </a:extLst>
          </p:cNvPr>
          <p:cNvSpPr>
            <a:spLocks noGrp="1"/>
          </p:cNvSpPr>
          <p:nvPr>
            <p:ph type="body" sz="quarter" idx="75" hasCustomPrompt="1"/>
          </p:nvPr>
        </p:nvSpPr>
        <p:spPr>
          <a:xfrm>
            <a:off x="16462566" y="5527152"/>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4" name="Text Placeholder 4">
            <a:extLst>
              <a:ext uri="{FF2B5EF4-FFF2-40B4-BE49-F238E27FC236}">
                <a16:creationId xmlns:a16="http://schemas.microsoft.com/office/drawing/2014/main" id="{73CCD735-7841-FC49-9672-12DD65B543EF}"/>
              </a:ext>
            </a:extLst>
          </p:cNvPr>
          <p:cNvSpPr>
            <a:spLocks noGrp="1"/>
          </p:cNvSpPr>
          <p:nvPr>
            <p:ph type="body" sz="quarter" idx="76" hasCustomPrompt="1"/>
          </p:nvPr>
        </p:nvSpPr>
        <p:spPr>
          <a:xfrm>
            <a:off x="20387679" y="5527152"/>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5" name="Picture Placeholder 10">
            <a:extLst>
              <a:ext uri="{FF2B5EF4-FFF2-40B4-BE49-F238E27FC236}">
                <a16:creationId xmlns:a16="http://schemas.microsoft.com/office/drawing/2014/main" id="{B273C5E8-A908-7543-90C3-9FA238517C14}"/>
              </a:ext>
            </a:extLst>
          </p:cNvPr>
          <p:cNvSpPr>
            <a:spLocks noGrp="1"/>
          </p:cNvSpPr>
          <p:nvPr>
            <p:ph type="pic" sz="quarter" idx="77" hasCustomPrompt="1"/>
          </p:nvPr>
        </p:nvSpPr>
        <p:spPr>
          <a:xfrm>
            <a:off x="20387679" y="7360934"/>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6" name="Picture Placeholder 10">
            <a:extLst>
              <a:ext uri="{FF2B5EF4-FFF2-40B4-BE49-F238E27FC236}">
                <a16:creationId xmlns:a16="http://schemas.microsoft.com/office/drawing/2014/main" id="{82EFC6A2-EAEB-D643-A2B6-7EAFF664A1E5}"/>
              </a:ext>
            </a:extLst>
          </p:cNvPr>
          <p:cNvSpPr>
            <a:spLocks noGrp="1"/>
          </p:cNvSpPr>
          <p:nvPr>
            <p:ph type="pic" sz="quarter" idx="78" hasCustomPrompt="1"/>
          </p:nvPr>
        </p:nvSpPr>
        <p:spPr>
          <a:xfrm>
            <a:off x="762097" y="7360934"/>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7" name="Text Placeholder 4">
            <a:extLst>
              <a:ext uri="{FF2B5EF4-FFF2-40B4-BE49-F238E27FC236}">
                <a16:creationId xmlns:a16="http://schemas.microsoft.com/office/drawing/2014/main" id="{7CE4C0DC-573C-AB42-A322-19FAC77B4AB0}"/>
              </a:ext>
            </a:extLst>
          </p:cNvPr>
          <p:cNvSpPr>
            <a:spLocks noGrp="1"/>
          </p:cNvSpPr>
          <p:nvPr>
            <p:ph type="body" sz="quarter" idx="79" hasCustomPrompt="1"/>
          </p:nvPr>
        </p:nvSpPr>
        <p:spPr>
          <a:xfrm>
            <a:off x="762097" y="10845016"/>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8" name="Picture Placeholder 10">
            <a:extLst>
              <a:ext uri="{FF2B5EF4-FFF2-40B4-BE49-F238E27FC236}">
                <a16:creationId xmlns:a16="http://schemas.microsoft.com/office/drawing/2014/main" id="{28F40052-E072-6D48-8C1A-9B34ABAB6452}"/>
              </a:ext>
            </a:extLst>
          </p:cNvPr>
          <p:cNvSpPr>
            <a:spLocks noGrp="1"/>
          </p:cNvSpPr>
          <p:nvPr>
            <p:ph type="pic" sz="quarter" idx="80" hasCustomPrompt="1"/>
          </p:nvPr>
        </p:nvSpPr>
        <p:spPr>
          <a:xfrm>
            <a:off x="4687216" y="7360934"/>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9" name="Picture Placeholder 10">
            <a:extLst>
              <a:ext uri="{FF2B5EF4-FFF2-40B4-BE49-F238E27FC236}">
                <a16:creationId xmlns:a16="http://schemas.microsoft.com/office/drawing/2014/main" id="{AEB89E65-5CA9-8847-B14D-CD8E0062E3A0}"/>
              </a:ext>
            </a:extLst>
          </p:cNvPr>
          <p:cNvSpPr>
            <a:spLocks noGrp="1"/>
          </p:cNvSpPr>
          <p:nvPr>
            <p:ph type="pic" sz="quarter" idx="81" hasCustomPrompt="1"/>
          </p:nvPr>
        </p:nvSpPr>
        <p:spPr>
          <a:xfrm>
            <a:off x="8612333" y="7360934"/>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0" name="Picture Placeholder 10">
            <a:extLst>
              <a:ext uri="{FF2B5EF4-FFF2-40B4-BE49-F238E27FC236}">
                <a16:creationId xmlns:a16="http://schemas.microsoft.com/office/drawing/2014/main" id="{94212D2C-46C5-9C47-A851-0ACB907F9EAD}"/>
              </a:ext>
            </a:extLst>
          </p:cNvPr>
          <p:cNvSpPr>
            <a:spLocks noGrp="1"/>
          </p:cNvSpPr>
          <p:nvPr>
            <p:ph type="pic" sz="quarter" idx="82" hasCustomPrompt="1"/>
          </p:nvPr>
        </p:nvSpPr>
        <p:spPr>
          <a:xfrm>
            <a:off x="12537449" y="7360934"/>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1" name="Picture Placeholder 10">
            <a:extLst>
              <a:ext uri="{FF2B5EF4-FFF2-40B4-BE49-F238E27FC236}">
                <a16:creationId xmlns:a16="http://schemas.microsoft.com/office/drawing/2014/main" id="{8D069F27-5FAD-8941-A253-C34DA6624ED6}"/>
              </a:ext>
            </a:extLst>
          </p:cNvPr>
          <p:cNvSpPr>
            <a:spLocks noGrp="1"/>
          </p:cNvSpPr>
          <p:nvPr>
            <p:ph type="pic" sz="quarter" idx="83" hasCustomPrompt="1"/>
          </p:nvPr>
        </p:nvSpPr>
        <p:spPr>
          <a:xfrm>
            <a:off x="16462566" y="7360934"/>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8" name="Text Placeholder 4">
            <a:extLst>
              <a:ext uri="{FF2B5EF4-FFF2-40B4-BE49-F238E27FC236}">
                <a16:creationId xmlns:a16="http://schemas.microsoft.com/office/drawing/2014/main" id="{9C116D81-6917-AB40-A09C-D39BC0E208F1}"/>
              </a:ext>
            </a:extLst>
          </p:cNvPr>
          <p:cNvSpPr>
            <a:spLocks noGrp="1"/>
          </p:cNvSpPr>
          <p:nvPr>
            <p:ph type="body" sz="quarter" idx="84" hasCustomPrompt="1"/>
          </p:nvPr>
        </p:nvSpPr>
        <p:spPr>
          <a:xfrm>
            <a:off x="4687216" y="10845016"/>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99" name="Text Placeholder 4">
            <a:extLst>
              <a:ext uri="{FF2B5EF4-FFF2-40B4-BE49-F238E27FC236}">
                <a16:creationId xmlns:a16="http://schemas.microsoft.com/office/drawing/2014/main" id="{CC0FB212-375C-9145-84F7-C748B51DC7E1}"/>
              </a:ext>
            </a:extLst>
          </p:cNvPr>
          <p:cNvSpPr>
            <a:spLocks noGrp="1"/>
          </p:cNvSpPr>
          <p:nvPr>
            <p:ph type="body" sz="quarter" idx="85" hasCustomPrompt="1"/>
          </p:nvPr>
        </p:nvSpPr>
        <p:spPr>
          <a:xfrm>
            <a:off x="8612333" y="10845016"/>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0" name="Text Placeholder 4">
            <a:extLst>
              <a:ext uri="{FF2B5EF4-FFF2-40B4-BE49-F238E27FC236}">
                <a16:creationId xmlns:a16="http://schemas.microsoft.com/office/drawing/2014/main" id="{5B9C3368-78C8-E245-BFA5-92A8665EF8AE}"/>
              </a:ext>
            </a:extLst>
          </p:cNvPr>
          <p:cNvSpPr>
            <a:spLocks noGrp="1"/>
          </p:cNvSpPr>
          <p:nvPr>
            <p:ph type="body" sz="quarter" idx="86" hasCustomPrompt="1"/>
          </p:nvPr>
        </p:nvSpPr>
        <p:spPr>
          <a:xfrm>
            <a:off x="12537449" y="10845016"/>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1" name="Text Placeholder 4">
            <a:extLst>
              <a:ext uri="{FF2B5EF4-FFF2-40B4-BE49-F238E27FC236}">
                <a16:creationId xmlns:a16="http://schemas.microsoft.com/office/drawing/2014/main" id="{188CD84F-2A4B-6D48-96AE-13C017C53870}"/>
              </a:ext>
            </a:extLst>
          </p:cNvPr>
          <p:cNvSpPr>
            <a:spLocks noGrp="1"/>
          </p:cNvSpPr>
          <p:nvPr>
            <p:ph type="body" sz="quarter" idx="87" hasCustomPrompt="1"/>
          </p:nvPr>
        </p:nvSpPr>
        <p:spPr>
          <a:xfrm>
            <a:off x="16462566" y="10845016"/>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2" name="Text Placeholder 4">
            <a:extLst>
              <a:ext uri="{FF2B5EF4-FFF2-40B4-BE49-F238E27FC236}">
                <a16:creationId xmlns:a16="http://schemas.microsoft.com/office/drawing/2014/main" id="{D7E496BA-6C9C-3D4E-9593-6201D03876E5}"/>
              </a:ext>
            </a:extLst>
          </p:cNvPr>
          <p:cNvSpPr>
            <a:spLocks noGrp="1"/>
          </p:cNvSpPr>
          <p:nvPr>
            <p:ph type="body" sz="quarter" idx="88" hasCustomPrompt="1"/>
          </p:nvPr>
        </p:nvSpPr>
        <p:spPr>
          <a:xfrm>
            <a:off x="20387679" y="10845016"/>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228" indent="0">
              <a:buNone/>
              <a:defRPr sz="2800" b="0" i="0">
                <a:latin typeface="Arrow Display" panose="020B0504020209020203" pitchFamily="34" charset="0"/>
                <a:cs typeface="Arrow Display" panose="020B0504020209020203" pitchFamily="34" charset="0"/>
              </a:defRPr>
            </a:lvl2pPr>
            <a:lvl3pPr marL="1828458" indent="0">
              <a:buNone/>
              <a:defRPr sz="2800" b="0" i="0">
                <a:latin typeface="Arrow Display" panose="020B0504020209020203" pitchFamily="34" charset="0"/>
                <a:cs typeface="Arrow Display" panose="020B0504020209020203" pitchFamily="34" charset="0"/>
              </a:defRPr>
            </a:lvl3pPr>
            <a:lvl4pPr marL="2742686" indent="0">
              <a:buNone/>
              <a:defRPr sz="2800" b="0" i="0">
                <a:latin typeface="Arrow Display" panose="020B0504020209020203" pitchFamily="34" charset="0"/>
                <a:cs typeface="Arrow Display" panose="020B0504020209020203" pitchFamily="34" charset="0"/>
              </a:defRPr>
            </a:lvl4pPr>
            <a:lvl5pPr marL="3656914"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28" name="Title 42">
            <a:extLst>
              <a:ext uri="{FF2B5EF4-FFF2-40B4-BE49-F238E27FC236}">
                <a16:creationId xmlns:a16="http://schemas.microsoft.com/office/drawing/2014/main" id="{F1AF2E4C-39D3-DC45-9B26-F366C79D7E11}"/>
              </a:ext>
            </a:extLst>
          </p:cNvPr>
          <p:cNvSpPr>
            <a:spLocks noGrp="1"/>
          </p:cNvSpPr>
          <p:nvPr>
            <p:ph type="title" hasCustomPrompt="1"/>
          </p:nvPr>
        </p:nvSpPr>
        <p:spPr>
          <a:xfrm>
            <a:off x="762102" y="463810"/>
            <a:ext cx="22862979" cy="1024896"/>
          </a:xfrm>
        </p:spPr>
        <p:txBody>
          <a:bodyPr/>
          <a:lstStyle/>
          <a:p>
            <a:r>
              <a:rPr lang="en-US"/>
              <a:t>Click to add title</a:t>
            </a:r>
          </a:p>
        </p:txBody>
      </p:sp>
      <p:sp>
        <p:nvSpPr>
          <p:cNvPr id="31" name="Slide Number Placeholder 3">
            <a:extLst>
              <a:ext uri="{FF2B5EF4-FFF2-40B4-BE49-F238E27FC236}">
                <a16:creationId xmlns:a16="http://schemas.microsoft.com/office/drawing/2014/main" id="{687CE927-9D4F-A445-AFDB-FD5FA9927569}"/>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4058686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7"/>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65611160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ullets + 1/2 Photo">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9F83E34-C3EA-D64C-B781-EA4F6C039D58}"/>
              </a:ext>
            </a:extLst>
          </p:cNvPr>
          <p:cNvSpPr>
            <a:spLocks noGrp="1"/>
          </p:cNvSpPr>
          <p:nvPr>
            <p:ph type="pic" sz="quarter" idx="19" hasCustomPrompt="1"/>
          </p:nvPr>
        </p:nvSpPr>
        <p:spPr>
          <a:xfrm>
            <a:off x="12193587" y="0"/>
            <a:ext cx="12193588" cy="13716000"/>
          </a:xfrm>
        </p:spPr>
        <p:txBody>
          <a:bodyPr anchor="ctr"/>
          <a:lstStyle>
            <a:lvl1pPr marL="0" indent="0" algn="ctr">
              <a:buNone/>
              <a:defRPr>
                <a:latin typeface="Arial" panose="020B0604020202020204" pitchFamily="34" charset="0"/>
                <a:cs typeface="Arial" panose="020B0604020202020204" pitchFamily="34" charset="0"/>
              </a:defRPr>
            </a:lvl1pPr>
          </a:lstStyle>
          <a:p>
            <a:r>
              <a:rPr lang="en-US"/>
              <a:t>Click icon to </a:t>
            </a:r>
            <a:br>
              <a:rPr lang="en-US"/>
            </a:br>
            <a:r>
              <a:rPr lang="en-US"/>
              <a:t>add image</a:t>
            </a:r>
          </a:p>
        </p:txBody>
      </p:sp>
      <p:sp>
        <p:nvSpPr>
          <p:cNvPr id="13" name="Text Placeholder 1">
            <a:extLst>
              <a:ext uri="{FF2B5EF4-FFF2-40B4-BE49-F238E27FC236}">
                <a16:creationId xmlns:a16="http://schemas.microsoft.com/office/drawing/2014/main" id="{48D28B64-55F7-A849-A1CC-092C9D5DBE6E}"/>
              </a:ext>
            </a:extLst>
          </p:cNvPr>
          <p:cNvSpPr>
            <a:spLocks noGrp="1"/>
          </p:cNvSpPr>
          <p:nvPr>
            <p:ph type="body" sz="quarter" idx="11" hasCustomPrompt="1"/>
          </p:nvPr>
        </p:nvSpPr>
        <p:spPr>
          <a:xfrm>
            <a:off x="762100" y="1724228"/>
            <a:ext cx="11415616"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2" name="Title 1">
            <a:extLst>
              <a:ext uri="{FF2B5EF4-FFF2-40B4-BE49-F238E27FC236}">
                <a16:creationId xmlns:a16="http://schemas.microsoft.com/office/drawing/2014/main" id="{564F3C78-FF3B-214A-A4CC-238644E13CAD}"/>
              </a:ext>
            </a:extLst>
          </p:cNvPr>
          <p:cNvSpPr>
            <a:spLocks noGrp="1"/>
          </p:cNvSpPr>
          <p:nvPr>
            <p:ph type="title" hasCustomPrompt="1"/>
          </p:nvPr>
        </p:nvSpPr>
        <p:spPr>
          <a:xfrm>
            <a:off x="762099" y="463810"/>
            <a:ext cx="11415614" cy="1024896"/>
          </a:xfrm>
        </p:spPr>
        <p:txBody>
          <a:bodyPr/>
          <a:lstStyle/>
          <a:p>
            <a:r>
              <a:rPr lang="en-US"/>
              <a:t>Click to add title</a:t>
            </a:r>
          </a:p>
        </p:txBody>
      </p:sp>
      <p:sp>
        <p:nvSpPr>
          <p:cNvPr id="17" name="Slide Number Placeholder 3">
            <a:extLst>
              <a:ext uri="{FF2B5EF4-FFF2-40B4-BE49-F238E27FC236}">
                <a16:creationId xmlns:a16="http://schemas.microsoft.com/office/drawing/2014/main" id="{745078E4-8217-6F4A-AC4D-AD0E501B9774}"/>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
        <p:nvSpPr>
          <p:cNvPr id="8" name="Text Placeholder 2">
            <a:extLst>
              <a:ext uri="{FF2B5EF4-FFF2-40B4-BE49-F238E27FC236}">
                <a16:creationId xmlns:a16="http://schemas.microsoft.com/office/drawing/2014/main" id="{4D7B8801-4DFE-554C-B19B-A9959B79B7A1}"/>
              </a:ext>
            </a:extLst>
          </p:cNvPr>
          <p:cNvSpPr>
            <a:spLocks noGrp="1"/>
          </p:cNvSpPr>
          <p:nvPr>
            <p:ph type="body" sz="quarter" idx="18" hasCustomPrompt="1"/>
          </p:nvPr>
        </p:nvSpPr>
        <p:spPr>
          <a:xfrm>
            <a:off x="768196" y="2922498"/>
            <a:ext cx="10791633" cy="9879108"/>
          </a:xfrm>
          <a:prstGeom prst="rect">
            <a:avLst/>
          </a:prstGeom>
        </p:spPr>
        <p:txBody>
          <a:bodyPr>
            <a:normAutofit/>
          </a:bodyPr>
          <a:lstStyle>
            <a:lvl1pPr marL="457114"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34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557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199800"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028"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8258" indent="-571394">
              <a:lnSpc>
                <a:spcPct val="100000"/>
              </a:lnSpc>
              <a:spcAft>
                <a:spcPts val="2000"/>
              </a:spcAft>
              <a:buFont typeface="Arial" panose="020B0604020202020204" pitchFamily="34" charset="0"/>
              <a:buChar char="•"/>
              <a:defRPr/>
            </a:lvl6pPr>
            <a:lvl7pPr marL="5942486" indent="-457114">
              <a:lnSpc>
                <a:spcPct val="100000"/>
              </a:lnSpc>
              <a:spcAft>
                <a:spcPts val="2000"/>
              </a:spcAft>
              <a:buFont typeface="Arial" panose="020B0604020202020204" pitchFamily="34" charset="0"/>
              <a:buChar char="•"/>
              <a:defRPr/>
            </a:lvl7pPr>
            <a:lvl8pPr marL="6856714" indent="-457114">
              <a:lnSpc>
                <a:spcPct val="100000"/>
              </a:lnSpc>
              <a:spcAft>
                <a:spcPts val="2000"/>
              </a:spcAft>
              <a:buFont typeface="Arial" panose="020B0604020202020204" pitchFamily="34" charset="0"/>
              <a:buChar char="•"/>
              <a:defRPr/>
            </a:lvl8pPr>
            <a:lvl9pPr marL="7770942" indent="-457114">
              <a:lnSpc>
                <a:spcPct val="100000"/>
              </a:lnSpc>
              <a:spcAft>
                <a:spcPts val="2000"/>
              </a:spcAft>
              <a:buFont typeface="Arial" panose="020B0604020202020204" pitchFamily="34" charset="0"/>
              <a:buChar char="•"/>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Tree>
    <p:extLst>
      <p:ext uri="{BB962C8B-B14F-4D97-AF65-F5344CB8AC3E}">
        <p14:creationId xmlns:p14="http://schemas.microsoft.com/office/powerpoint/2010/main" val="19055718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 1/2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12209467" y="5"/>
            <a:ext cx="12177711" cy="13715998"/>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a:t>Click icon to </a:t>
            </a:r>
            <a:br>
              <a:rPr lang="en-US"/>
            </a:br>
            <a:r>
              <a:rPr lang="en-US"/>
              <a:t>add image</a:t>
            </a:r>
          </a:p>
        </p:txBody>
      </p:sp>
      <p:sp>
        <p:nvSpPr>
          <p:cNvPr id="16" name="TextBox 15">
            <a:extLst>
              <a:ext uri="{FF2B5EF4-FFF2-40B4-BE49-F238E27FC236}">
                <a16:creationId xmlns:a16="http://schemas.microsoft.com/office/drawing/2014/main" id="{425F099D-DE69-B641-932A-487A874BDA50}"/>
              </a:ext>
            </a:extLst>
          </p:cNvPr>
          <p:cNvSpPr txBox="1"/>
          <p:nvPr userDrawn="1"/>
        </p:nvSpPr>
        <p:spPr>
          <a:xfrm>
            <a:off x="23181132" y="12763467"/>
            <a:ext cx="524503" cy="400110"/>
          </a:xfrm>
          <a:prstGeom prst="rect">
            <a:avLst/>
          </a:prstGeom>
          <a:noFill/>
        </p:spPr>
        <p:txBody>
          <a:bodyPr wrap="none" rtlCol="0" anchor="ctr">
            <a:spAutoFit/>
          </a:bodyPr>
          <a:lstStyle/>
          <a:p>
            <a:pPr algn="r"/>
            <a:fld id="{5D829997-2D99-5446-88FA-E592E10AF976}" type="slidenum">
              <a:rPr lang="en-US" sz="2000" b="0" i="0" spc="100" smtClean="0">
                <a:solidFill>
                  <a:schemeClr val="bg1"/>
                </a:solidFill>
                <a:latin typeface="Arrow Display" panose="020B0504020209020203" pitchFamily="34" charset="0"/>
                <a:cs typeface="Arrow Display" panose="020B0504020209020203" pitchFamily="34" charset="0"/>
              </a:rPr>
              <a:pPr algn="r"/>
              <a:t>‹#›</a:t>
            </a:fld>
            <a:endParaRPr lang="en-US" sz="2000" b="0" i="0" spc="100" dirty="0">
              <a:solidFill>
                <a:schemeClr val="bg1"/>
              </a:solidFill>
              <a:latin typeface="Arrow Display" panose="020B0504020209020203" pitchFamily="34" charset="0"/>
              <a:cs typeface="Arrow Display" panose="020B0504020209020203" pitchFamily="34" charset="0"/>
            </a:endParaRPr>
          </a:p>
        </p:txBody>
      </p:sp>
      <p:sp>
        <p:nvSpPr>
          <p:cNvPr id="7" name="Slide Number Placeholder 3">
            <a:extLst>
              <a:ext uri="{FF2B5EF4-FFF2-40B4-BE49-F238E27FC236}">
                <a16:creationId xmlns:a16="http://schemas.microsoft.com/office/drawing/2014/main" id="{C9BEC634-6D5E-C34E-8114-BF61F7184591}"/>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
        <p:nvSpPr>
          <p:cNvPr id="6" name="Title 42">
            <a:extLst>
              <a:ext uri="{FF2B5EF4-FFF2-40B4-BE49-F238E27FC236}">
                <a16:creationId xmlns:a16="http://schemas.microsoft.com/office/drawing/2014/main" id="{BE39AA8E-D09A-9B42-9BA0-DA634C1E7A46}"/>
              </a:ext>
            </a:extLst>
          </p:cNvPr>
          <p:cNvSpPr>
            <a:spLocks noGrp="1"/>
          </p:cNvSpPr>
          <p:nvPr>
            <p:ph type="title" hasCustomPrompt="1"/>
          </p:nvPr>
        </p:nvSpPr>
        <p:spPr>
          <a:xfrm>
            <a:off x="762099" y="463810"/>
            <a:ext cx="11415614" cy="1024896"/>
          </a:xfrm>
        </p:spPr>
        <p:txBody>
          <a:bodyPr/>
          <a:lstStyle/>
          <a:p>
            <a:r>
              <a:rPr lang="en-US"/>
              <a:t>Click to add title</a:t>
            </a:r>
          </a:p>
        </p:txBody>
      </p:sp>
    </p:spTree>
    <p:extLst>
      <p:ext uri="{BB962C8B-B14F-4D97-AF65-F5344CB8AC3E}">
        <p14:creationId xmlns:p14="http://schemas.microsoft.com/office/powerpoint/2010/main" val="7769413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2/3 Photo">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032A730-9526-3E49-B66E-B04598D2B981}"/>
              </a:ext>
            </a:extLst>
          </p:cNvPr>
          <p:cNvSpPr txBox="1"/>
          <p:nvPr userDrawn="1"/>
        </p:nvSpPr>
        <p:spPr>
          <a:xfrm>
            <a:off x="23181132" y="12763467"/>
            <a:ext cx="524503" cy="400110"/>
          </a:xfrm>
          <a:prstGeom prst="rect">
            <a:avLst/>
          </a:prstGeom>
          <a:noFill/>
        </p:spPr>
        <p:txBody>
          <a:bodyPr wrap="none" rtlCol="0" anchor="ctr">
            <a:spAutoFit/>
          </a:bodyPr>
          <a:lstStyle/>
          <a:p>
            <a:pPr algn="r"/>
            <a:fld id="{5D829997-2D99-5446-88FA-E592E10AF976}" type="slidenum">
              <a:rPr lang="en-US" sz="2000" b="0" i="0" spc="100" smtClean="0">
                <a:solidFill>
                  <a:schemeClr val="bg1"/>
                </a:solidFill>
                <a:latin typeface="Arrow Display" panose="020B0504020209020203" pitchFamily="34" charset="0"/>
                <a:cs typeface="Arrow Display" panose="020B0504020209020203" pitchFamily="34" charset="0"/>
              </a:rPr>
              <a:pPr algn="r"/>
              <a:t>‹#›</a:t>
            </a:fld>
            <a:endParaRPr lang="en-US" sz="2000" b="0" i="0" spc="100" dirty="0">
              <a:solidFill>
                <a:schemeClr val="bg1"/>
              </a:solidFill>
              <a:latin typeface="Arrow Display" panose="020B0504020209020203" pitchFamily="34" charset="0"/>
              <a:cs typeface="Arrow Display" panose="020B0504020209020203" pitchFamily="34" charset="0"/>
            </a:endParaRPr>
          </a:p>
        </p:txBody>
      </p:sp>
      <p:sp>
        <p:nvSpPr>
          <p:cNvPr id="9" name="Picture Placeholder 10">
            <a:extLst>
              <a:ext uri="{FF2B5EF4-FFF2-40B4-BE49-F238E27FC236}">
                <a16:creationId xmlns:a16="http://schemas.microsoft.com/office/drawing/2014/main" id="{71D259DC-1E2D-0343-A672-F2B9D837393C}"/>
              </a:ext>
            </a:extLst>
          </p:cNvPr>
          <p:cNvSpPr>
            <a:spLocks noGrp="1"/>
          </p:cNvSpPr>
          <p:nvPr>
            <p:ph type="pic" sz="quarter" idx="10" hasCustomPrompt="1"/>
          </p:nvPr>
        </p:nvSpPr>
        <p:spPr>
          <a:xfrm>
            <a:off x="8445852" y="0"/>
            <a:ext cx="15941323" cy="137160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4" name="Title 3">
            <a:extLst>
              <a:ext uri="{FF2B5EF4-FFF2-40B4-BE49-F238E27FC236}">
                <a16:creationId xmlns:a16="http://schemas.microsoft.com/office/drawing/2014/main" id="{5A192169-803E-244B-B981-954792039E08}"/>
              </a:ext>
            </a:extLst>
          </p:cNvPr>
          <p:cNvSpPr>
            <a:spLocks noGrp="1"/>
          </p:cNvSpPr>
          <p:nvPr>
            <p:ph type="title" hasCustomPrompt="1"/>
          </p:nvPr>
        </p:nvSpPr>
        <p:spPr>
          <a:xfrm>
            <a:off x="762102" y="463811"/>
            <a:ext cx="7316155" cy="2022094"/>
          </a:xfrm>
        </p:spPr>
        <p:txBody>
          <a:bodyPr/>
          <a:lstStyle/>
          <a:p>
            <a:r>
              <a:rPr lang="en-US"/>
              <a:t>Click to </a:t>
            </a:r>
            <a:br>
              <a:rPr lang="en-US"/>
            </a:br>
            <a:r>
              <a:rPr lang="en-US"/>
              <a:t>add title</a:t>
            </a:r>
          </a:p>
        </p:txBody>
      </p:sp>
      <p:sp>
        <p:nvSpPr>
          <p:cNvPr id="8" name="Slide Number Placeholder 3">
            <a:extLst>
              <a:ext uri="{FF2B5EF4-FFF2-40B4-BE49-F238E27FC236}">
                <a16:creationId xmlns:a16="http://schemas.microsoft.com/office/drawing/2014/main" id="{44931C84-FD88-A841-A3EF-360806FFC254}"/>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0528417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0" y="0"/>
            <a:ext cx="24387175" cy="137160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 name="Title 1">
            <a:extLst>
              <a:ext uri="{FF2B5EF4-FFF2-40B4-BE49-F238E27FC236}">
                <a16:creationId xmlns:a16="http://schemas.microsoft.com/office/drawing/2014/main" id="{474E6A79-F047-5841-A9E7-782C1874E961}"/>
              </a:ext>
            </a:extLst>
          </p:cNvPr>
          <p:cNvSpPr txBox="1">
            <a:spLocks/>
          </p:cNvSpPr>
          <p:nvPr userDrawn="1"/>
        </p:nvSpPr>
        <p:spPr>
          <a:xfrm>
            <a:off x="621878" y="621797"/>
            <a:ext cx="23138978" cy="1236038"/>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Arrow Display Medium" panose="020B0504020209020203" pitchFamily="34" charset="0"/>
                <a:ea typeface="+mj-ea"/>
                <a:cs typeface="Arrow Display Medium" panose="020B0504020209020203" pitchFamily="34" charset="0"/>
              </a:defRPr>
            </a:lvl1pPr>
          </a:lstStyle>
          <a:p>
            <a:pPr>
              <a:lnSpc>
                <a:spcPct val="100000"/>
              </a:lnSpc>
            </a:pPr>
            <a:r>
              <a:rPr lang="en-US" sz="5998" dirty="0">
                <a:solidFill>
                  <a:schemeClr val="bg1"/>
                </a:solidFill>
              </a:rPr>
              <a:t>Click to edit Master title style</a:t>
            </a:r>
          </a:p>
        </p:txBody>
      </p:sp>
      <p:sp>
        <p:nvSpPr>
          <p:cNvPr id="12" name="TextBox 11">
            <a:extLst>
              <a:ext uri="{FF2B5EF4-FFF2-40B4-BE49-F238E27FC236}">
                <a16:creationId xmlns:a16="http://schemas.microsoft.com/office/drawing/2014/main" id="{1DA5B636-3ACF-5340-A49F-384D7794A687}"/>
              </a:ext>
            </a:extLst>
          </p:cNvPr>
          <p:cNvSpPr txBox="1"/>
          <p:nvPr userDrawn="1"/>
        </p:nvSpPr>
        <p:spPr>
          <a:xfrm>
            <a:off x="692069" y="12653323"/>
            <a:ext cx="3336760" cy="400110"/>
          </a:xfrm>
          <a:prstGeom prst="rect">
            <a:avLst/>
          </a:prstGeom>
          <a:noFill/>
        </p:spPr>
        <p:txBody>
          <a:bodyPr wrap="square" rtlCol="0">
            <a:spAutoFit/>
          </a:bodyPr>
          <a:lstStyle/>
          <a:p>
            <a:r>
              <a:rPr lang="en-US" sz="2000" b="0" i="0" dirty="0">
                <a:solidFill>
                  <a:schemeClr val="bg1"/>
                </a:solidFill>
                <a:latin typeface="Arrow Display" panose="020B0504020209020203" pitchFamily="34" charset="0"/>
                <a:cs typeface="Arrow Display" panose="020B0504020209020203" pitchFamily="34" charset="0"/>
              </a:rPr>
              <a:t>Arrow Electronics 2020</a:t>
            </a:r>
          </a:p>
        </p:txBody>
      </p:sp>
      <p:sp>
        <p:nvSpPr>
          <p:cNvPr id="6" name="TextBox 5">
            <a:extLst>
              <a:ext uri="{FF2B5EF4-FFF2-40B4-BE49-F238E27FC236}">
                <a16:creationId xmlns:a16="http://schemas.microsoft.com/office/drawing/2014/main" id="{E4154C7F-0A64-E34A-B45E-32444F7995E5}"/>
              </a:ext>
            </a:extLst>
          </p:cNvPr>
          <p:cNvSpPr txBox="1"/>
          <p:nvPr userDrawn="1"/>
        </p:nvSpPr>
        <p:spPr>
          <a:xfrm>
            <a:off x="23181132" y="12763467"/>
            <a:ext cx="524503" cy="400110"/>
          </a:xfrm>
          <a:prstGeom prst="rect">
            <a:avLst/>
          </a:prstGeom>
          <a:noFill/>
        </p:spPr>
        <p:txBody>
          <a:bodyPr wrap="none" rtlCol="0" anchor="ctr">
            <a:spAutoFit/>
          </a:bodyPr>
          <a:lstStyle/>
          <a:p>
            <a:pPr algn="r"/>
            <a:fld id="{5D829997-2D99-5446-88FA-E592E10AF976}" type="slidenum">
              <a:rPr lang="en-US" sz="2000" b="0" i="0" spc="100" smtClean="0">
                <a:solidFill>
                  <a:schemeClr val="bg1"/>
                </a:solidFill>
                <a:latin typeface="Arrow Display" panose="020B0504020209020203" pitchFamily="34" charset="0"/>
                <a:cs typeface="Arrow Display" panose="020B0504020209020203" pitchFamily="34" charset="0"/>
              </a:rPr>
              <a:pPr algn="r"/>
              <a:t>‹#›</a:t>
            </a:fld>
            <a:endParaRPr lang="en-US" sz="2000" b="0" i="0" spc="100" dirty="0">
              <a:solidFill>
                <a:schemeClr val="bg1"/>
              </a:solidFill>
              <a:latin typeface="Arrow Display" panose="020B0504020209020203" pitchFamily="34" charset="0"/>
              <a:cs typeface="Arrow Display" panose="020B0504020209020203" pitchFamily="34" charset="0"/>
            </a:endParaRPr>
          </a:p>
        </p:txBody>
      </p:sp>
      <p:sp>
        <p:nvSpPr>
          <p:cNvPr id="7" name="Slide Number Placeholder 3">
            <a:extLst>
              <a:ext uri="{FF2B5EF4-FFF2-40B4-BE49-F238E27FC236}">
                <a16:creationId xmlns:a16="http://schemas.microsoft.com/office/drawing/2014/main" id="{C89AADE4-33D3-2749-933E-4F1DCACA90B6}"/>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30447253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content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D552A2-9A81-3347-A4C7-A919CC4C129D}"/>
              </a:ext>
            </a:extLst>
          </p:cNvPr>
          <p:cNvSpPr/>
          <p:nvPr userDrawn="1"/>
        </p:nvSpPr>
        <p:spPr>
          <a:xfrm>
            <a:off x="17709396" y="0"/>
            <a:ext cx="6677781"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sp>
        <p:nvSpPr>
          <p:cNvPr id="8" name="Text Placeholder 2">
            <a:extLst>
              <a:ext uri="{FF2B5EF4-FFF2-40B4-BE49-F238E27FC236}">
                <a16:creationId xmlns:a16="http://schemas.microsoft.com/office/drawing/2014/main" id="{C9650EDE-C57F-BF4B-A517-938BE83B7BC3}"/>
              </a:ext>
            </a:extLst>
          </p:cNvPr>
          <p:cNvSpPr>
            <a:spLocks noGrp="1"/>
          </p:cNvSpPr>
          <p:nvPr>
            <p:ph type="body" sz="quarter" idx="19" hasCustomPrompt="1"/>
          </p:nvPr>
        </p:nvSpPr>
        <p:spPr>
          <a:xfrm>
            <a:off x="762096" y="2922498"/>
            <a:ext cx="16552153" cy="9879108"/>
          </a:xfrm>
          <a:prstGeom prst="rect">
            <a:avLst/>
          </a:prstGeom>
        </p:spPr>
        <p:txBody>
          <a:bodyPr>
            <a:normAutofit/>
          </a:bodyPr>
          <a:lstStyle>
            <a:lvl1pPr marL="457114"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1pPr>
            <a:lvl2pPr marL="137134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2pPr>
            <a:lvl3pPr marL="2285572"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3pPr>
            <a:lvl4pPr marL="3199800"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4pPr>
            <a:lvl5pPr marL="4114028" marR="0" indent="-457114" algn="l" defTabSz="1828458"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5pPr>
            <a:lvl6pPr>
              <a:spcBef>
                <a:spcPts val="0"/>
              </a:spcBef>
              <a:spcAft>
                <a:spcPts val="2000"/>
              </a:spcAft>
              <a:defRPr/>
            </a:lvl6pPr>
            <a:lvl7pPr>
              <a:lnSpc>
                <a:spcPct val="100000"/>
              </a:lnSpc>
              <a:spcBef>
                <a:spcPts val="0"/>
              </a:spcBef>
              <a:spcAft>
                <a:spcPts val="2000"/>
              </a:spcAft>
              <a:defRPr/>
            </a:lvl7pPr>
            <a:lvl8pPr>
              <a:lnSpc>
                <a:spcPct val="100000"/>
              </a:lnSpc>
              <a:spcBef>
                <a:spcPts val="0"/>
              </a:spcBef>
              <a:spcAft>
                <a:spcPts val="2000"/>
              </a:spcAft>
              <a:defRPr/>
            </a:lvl8pPr>
            <a:lvl9pPr>
              <a:lnSpc>
                <a:spcPct val="100000"/>
              </a:lnSpc>
              <a:spcBef>
                <a:spcPts val="0"/>
              </a:spcBef>
              <a:spcAft>
                <a:spcPts val="2000"/>
              </a:spcAf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9" name="Title 42">
            <a:extLst>
              <a:ext uri="{FF2B5EF4-FFF2-40B4-BE49-F238E27FC236}">
                <a16:creationId xmlns:a16="http://schemas.microsoft.com/office/drawing/2014/main" id="{AD1EE963-9CED-8C4C-8A98-9A83F0888242}"/>
              </a:ext>
            </a:extLst>
          </p:cNvPr>
          <p:cNvSpPr>
            <a:spLocks noGrp="1"/>
          </p:cNvSpPr>
          <p:nvPr>
            <p:ph type="title" hasCustomPrompt="1"/>
          </p:nvPr>
        </p:nvSpPr>
        <p:spPr>
          <a:xfrm>
            <a:off x="762096" y="457200"/>
            <a:ext cx="16552153" cy="1024896"/>
          </a:xfrm>
        </p:spPr>
        <p:txBody>
          <a:bodyPr/>
          <a:lstStyle/>
          <a:p>
            <a:r>
              <a:rPr lang="en-US"/>
              <a:t>Click to add title</a:t>
            </a:r>
          </a:p>
        </p:txBody>
      </p:sp>
      <p:sp>
        <p:nvSpPr>
          <p:cNvPr id="13" name="Text Placeholder 6">
            <a:extLst>
              <a:ext uri="{FF2B5EF4-FFF2-40B4-BE49-F238E27FC236}">
                <a16:creationId xmlns:a16="http://schemas.microsoft.com/office/drawing/2014/main" id="{1DC69CC9-AEE7-F746-9A3C-3F6BF2A7AE81}"/>
              </a:ext>
            </a:extLst>
          </p:cNvPr>
          <p:cNvSpPr>
            <a:spLocks noGrp="1"/>
          </p:cNvSpPr>
          <p:nvPr>
            <p:ph type="body" sz="quarter" idx="11" hasCustomPrompt="1"/>
          </p:nvPr>
        </p:nvSpPr>
        <p:spPr>
          <a:xfrm>
            <a:off x="762095" y="1724228"/>
            <a:ext cx="16552151" cy="615556"/>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4" name="Slide Number Placeholder 3">
            <a:extLst>
              <a:ext uri="{FF2B5EF4-FFF2-40B4-BE49-F238E27FC236}">
                <a16:creationId xmlns:a16="http://schemas.microsoft.com/office/drawing/2014/main" id="{3E069282-4180-9B4C-A7B4-A433B3F77457}"/>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41337749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3 Lt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074DA-3BFC-5944-85B9-CEBB63DEAB8C}"/>
              </a:ext>
            </a:extLst>
          </p:cNvPr>
          <p:cNvSpPr/>
          <p:nvPr userDrawn="1"/>
        </p:nvSpPr>
        <p:spPr>
          <a:xfrm>
            <a:off x="3" y="0"/>
            <a:ext cx="7375794" cy="13734288"/>
          </a:xfrm>
          <a:prstGeom prst="rect">
            <a:avLst/>
          </a:prstGeom>
          <a:solidFill>
            <a:srgbClr val="BF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dirty="0">
              <a:latin typeface="Arrow Display" panose="020B0504020209020203" pitchFamily="34" charset="0"/>
            </a:endParaRPr>
          </a:p>
        </p:txBody>
      </p:sp>
      <p:pic>
        <p:nvPicPr>
          <p:cNvPr id="8" name="Picture 7">
            <a:extLst>
              <a:ext uri="{FF2B5EF4-FFF2-40B4-BE49-F238E27FC236}">
                <a16:creationId xmlns:a16="http://schemas.microsoft.com/office/drawing/2014/main" id="{6F19EA20-026D-FB48-B773-4B9AC46736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8891" y="13114132"/>
            <a:ext cx="1492664" cy="320964"/>
          </a:xfrm>
          <a:prstGeom prst="rect">
            <a:avLst/>
          </a:prstGeom>
        </p:spPr>
      </p:pic>
      <p:sp>
        <p:nvSpPr>
          <p:cNvPr id="6" name="Title 3">
            <a:extLst>
              <a:ext uri="{FF2B5EF4-FFF2-40B4-BE49-F238E27FC236}">
                <a16:creationId xmlns:a16="http://schemas.microsoft.com/office/drawing/2014/main" id="{12A368F7-DCB2-ED43-8240-3C04814D7CA6}"/>
              </a:ext>
            </a:extLst>
          </p:cNvPr>
          <p:cNvSpPr>
            <a:spLocks noGrp="1"/>
          </p:cNvSpPr>
          <p:nvPr>
            <p:ph type="title" hasCustomPrompt="1"/>
          </p:nvPr>
        </p:nvSpPr>
        <p:spPr>
          <a:xfrm>
            <a:off x="762102" y="463811"/>
            <a:ext cx="6249216" cy="2022094"/>
          </a:xfrm>
        </p:spPr>
        <p:txBody>
          <a:bodyPr/>
          <a:lstStyle/>
          <a:p>
            <a:r>
              <a:rPr lang="en-US"/>
              <a:t>Click to </a:t>
            </a:r>
            <a:br>
              <a:rPr lang="en-US"/>
            </a:br>
            <a:r>
              <a:rPr lang="en-US"/>
              <a:t>add title</a:t>
            </a:r>
          </a:p>
        </p:txBody>
      </p:sp>
      <p:sp>
        <p:nvSpPr>
          <p:cNvPr id="7" name="Slide Number Placeholder 3">
            <a:extLst>
              <a:ext uri="{FF2B5EF4-FFF2-40B4-BE49-F238E27FC236}">
                <a16:creationId xmlns:a16="http://schemas.microsoft.com/office/drawing/2014/main" id="{FE4C03D0-9E94-9F4D-9C22-79EA7B74C4F1}"/>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37616555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Lt Gray">
    <p:bg>
      <p:bgPr>
        <a:solidFill>
          <a:srgbClr val="BFC0B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79408-3DC2-CA4E-B56A-F0EB16AEB3AF}"/>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2390A4BD-69A7-8042-8E6F-C0A1ED2FFB8D}"/>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41697727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BFC0B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79408-3DC2-CA4E-B56A-F0EB16AEB3AF}"/>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2390A4BD-69A7-8042-8E6F-C0A1ED2FFB8D}"/>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pic>
        <p:nvPicPr>
          <p:cNvPr id="6" name="Picture 5">
            <a:extLst>
              <a:ext uri="{FF2B5EF4-FFF2-40B4-BE49-F238E27FC236}">
                <a16:creationId xmlns:a16="http://schemas.microsoft.com/office/drawing/2014/main" id="{34174900-7C9C-1746-9C6C-6ED071C7F1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15086" y="1822818"/>
            <a:ext cx="21547895" cy="11454352"/>
          </a:xfrm>
          <a:prstGeom prst="rect">
            <a:avLst/>
          </a:prstGeom>
        </p:spPr>
      </p:pic>
    </p:spTree>
    <p:extLst>
      <p:ext uri="{BB962C8B-B14F-4D97-AF65-F5344CB8AC3E}">
        <p14:creationId xmlns:p14="http://schemas.microsoft.com/office/powerpoint/2010/main" val="3015316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t Gray Logo - left">
    <p:bg>
      <p:bgPr>
        <a:solidFill>
          <a:srgbClr val="BFC0BF"/>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E57764B-A8C8-8C46-A264-1D41C89B7D53}"/>
              </a:ext>
            </a:extLst>
          </p:cNvPr>
          <p:cNvSpPr>
            <a:spLocks noGrp="1"/>
          </p:cNvSpPr>
          <p:nvPr>
            <p:ph type="pic" sz="quarter" idx="10" hasCustomPrompt="1"/>
          </p:nvPr>
        </p:nvSpPr>
        <p:spPr>
          <a:xfrm>
            <a:off x="3914320" y="4462565"/>
            <a:ext cx="4470986" cy="4115014"/>
          </a:xfrm>
          <a:prstGeom prst="rect">
            <a:avLst/>
          </a:prstGeom>
        </p:spPr>
        <p:txBody>
          <a:bodyPr anchor="ctr"/>
          <a:lstStyle>
            <a:lvl1pPr marL="0" algn="ctr">
              <a:buNone/>
              <a:defRPr sz="3600" b="0" i="0">
                <a:latin typeface="Arial" panose="020B0604020202020204" pitchFamily="34" charset="0"/>
                <a:cs typeface="Arial" panose="020B0604020202020204" pitchFamily="34" charset="0"/>
              </a:defRPr>
            </a:lvl1pPr>
          </a:lstStyle>
          <a:p>
            <a:r>
              <a:rPr lang="en-US" dirty="0"/>
              <a:t>Click icon to add customer logo</a:t>
            </a:r>
          </a:p>
        </p:txBody>
      </p:sp>
      <p:sp>
        <p:nvSpPr>
          <p:cNvPr id="5" name="Slide Number Placeholder 3">
            <a:extLst>
              <a:ext uri="{FF2B5EF4-FFF2-40B4-BE49-F238E27FC236}">
                <a16:creationId xmlns:a16="http://schemas.microsoft.com/office/drawing/2014/main" id="{D736BDED-BFB9-3944-9B18-841E2D1DFA79}"/>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8393853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t Gray Logo - center">
    <p:bg>
      <p:bgPr>
        <a:solidFill>
          <a:srgbClr val="BFC0BF"/>
        </a:solidFill>
        <a:effectLst/>
      </p:bgPr>
    </p:bg>
    <p:spTree>
      <p:nvGrpSpPr>
        <p:cNvPr id="1" name=""/>
        <p:cNvGrpSpPr/>
        <p:nvPr/>
      </p:nvGrpSpPr>
      <p:grpSpPr>
        <a:xfrm>
          <a:off x="0" y="0"/>
          <a:ext cx="0" cy="0"/>
          <a:chOff x="0" y="0"/>
          <a:chExt cx="0" cy="0"/>
        </a:xfrm>
      </p:grpSpPr>
      <p:sp>
        <p:nvSpPr>
          <p:cNvPr id="6" name="!!clientlogo">
            <a:extLst>
              <a:ext uri="{FF2B5EF4-FFF2-40B4-BE49-F238E27FC236}">
                <a16:creationId xmlns:a16="http://schemas.microsoft.com/office/drawing/2014/main" id="{7443F35B-DDD8-0B4B-9185-83C7949FB3C3}"/>
              </a:ext>
            </a:extLst>
          </p:cNvPr>
          <p:cNvSpPr>
            <a:spLocks noGrp="1"/>
          </p:cNvSpPr>
          <p:nvPr>
            <p:ph type="pic" sz="quarter" idx="10" hasCustomPrompt="1"/>
          </p:nvPr>
        </p:nvSpPr>
        <p:spPr>
          <a:xfrm>
            <a:off x="10358375" y="5168904"/>
            <a:ext cx="3670434" cy="3378200"/>
          </a:xfrm>
          <a:prstGeom prst="rect">
            <a:avLst/>
          </a:prstGeom>
        </p:spPr>
        <p:txBody>
          <a:bodyPr anchor="ctr"/>
          <a:lstStyle>
            <a:lvl1pPr marL="0" indent="0" algn="ctr">
              <a:buNone/>
              <a:defRPr sz="3600" b="0" i="0">
                <a:latin typeface="Arial" panose="020B0604020202020204" pitchFamily="34" charset="0"/>
                <a:cs typeface="Arial" panose="020B0604020202020204" pitchFamily="34" charset="0"/>
              </a:defRPr>
            </a:lvl1pPr>
          </a:lstStyle>
          <a:p>
            <a:r>
              <a:rPr lang="en-US" dirty="0"/>
              <a:t>Click icon to add customer logo</a:t>
            </a:r>
          </a:p>
        </p:txBody>
      </p:sp>
      <p:sp>
        <p:nvSpPr>
          <p:cNvPr id="3" name="Title 2">
            <a:extLst>
              <a:ext uri="{FF2B5EF4-FFF2-40B4-BE49-F238E27FC236}">
                <a16:creationId xmlns:a16="http://schemas.microsoft.com/office/drawing/2014/main" id="{8A19174E-A303-F840-857E-A11DC9D8CD13}"/>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C594BBFD-AEB6-9A4F-BAB6-1EDB5FCB8CD1}"/>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spTree>
    <p:extLst>
      <p:ext uri="{BB962C8B-B14F-4D97-AF65-F5344CB8AC3E}">
        <p14:creationId xmlns:p14="http://schemas.microsoft.com/office/powerpoint/2010/main" val="116289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61313497"/>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268670-80FE-D24E-86BE-EDE50E3F11EE}"/>
              </a:ext>
            </a:extLst>
          </p:cNvPr>
          <p:cNvSpPr/>
          <p:nvPr userDrawn="1"/>
        </p:nvSpPr>
        <p:spPr>
          <a:xfrm>
            <a:off x="0" y="12145109"/>
            <a:ext cx="24387175" cy="1570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3"/>
                </a:solidFill>
                <a:effectLst/>
                <a:uLnTx/>
                <a:uFillTx/>
                <a:latin typeface="Arrow Display" panose="020B0504020209020203" pitchFamily="34" charset="0"/>
                <a:ea typeface="+mn-ea"/>
                <a:cs typeface="Arrow Display" panose="020B0504020209020203" pitchFamily="34" charset="0"/>
              </a:rPr>
              <a:t>INSTRUCTION SLIDE – DELETE FROM FINAL PRESENTATION – INSTRUCTION SLIDE – DELETE FROM FINAL PRESENTATION – INSTRUCTION SLIDE </a:t>
            </a:r>
          </a:p>
        </p:txBody>
      </p:sp>
    </p:spTree>
    <p:extLst>
      <p:ext uri="{BB962C8B-B14F-4D97-AF65-F5344CB8AC3E}">
        <p14:creationId xmlns:p14="http://schemas.microsoft.com/office/powerpoint/2010/main" val="212607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Only - Dark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3822" y="449378"/>
            <a:ext cx="21786980" cy="1024896"/>
          </a:xfrm>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rgbClr val="868D95"/>
                </a:solidFill>
              </a:defRPr>
            </a:lvl1pPr>
          </a:lstStyle>
          <a:p>
            <a:r>
              <a:rPr lang="en-US"/>
              <a:t>IBM Security / © IBM Corporation 2021</a:t>
            </a:r>
            <a:endParaRPr lang="en-US" dirty="0"/>
          </a:p>
        </p:txBody>
      </p:sp>
      <p:sp>
        <p:nvSpPr>
          <p:cNvPr id="4" name="Slide Number Placeholder 3"/>
          <p:cNvSpPr>
            <a:spLocks noGrp="1"/>
          </p:cNvSpPr>
          <p:nvPr>
            <p:ph type="sldNum" sz="quarter" idx="11"/>
          </p:nvPr>
        </p:nvSpPr>
        <p:spPr/>
        <p:txBody>
          <a:bodyPr/>
          <a:lstStyle>
            <a:lvl1pPr>
              <a:defRPr>
                <a:solidFill>
                  <a:srgbClr val="868D95"/>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9339398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text (1/2 dark background)">
    <p:bg>
      <p:bgRef idx="1001">
        <a:schemeClr val="bg2"/>
      </p:bgRef>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E7E97B81-4335-FD42-A623-A56CA142F5BE}"/>
              </a:ext>
            </a:extLst>
          </p:cNvPr>
          <p:cNvSpPr/>
          <p:nvPr userDrawn="1"/>
        </p:nvSpPr>
        <p:spPr>
          <a:xfrm>
            <a:off x="12193592" y="0"/>
            <a:ext cx="12207261" cy="13716000"/>
          </a:xfrm>
          <a:prstGeom prst="rect">
            <a:avLst/>
          </a:prstGeom>
          <a:solidFill>
            <a:schemeClr val="tx1"/>
          </a:solidFill>
          <a:ln w="12700">
            <a:miter lim="400000"/>
          </a:ln>
        </p:spPr>
        <p:txBody>
          <a:bodyPr tIns="243806" bIns="243806"/>
          <a:lstStyle/>
          <a:p>
            <a:pPr>
              <a:lnSpc>
                <a:spcPct val="90000"/>
              </a:lnSpc>
              <a:tabLst/>
              <a:defRPr sz="1600">
                <a:solidFill>
                  <a:srgbClr val="000000"/>
                </a:solidFill>
                <a:latin typeface="IBM Plex Sans ExtraLight"/>
                <a:ea typeface="IBM Plex Sans ExtraLight"/>
                <a:cs typeface="IBM Plex Sans ExtraLight"/>
                <a:sym typeface="IBM Plex Sans ExtraLight"/>
              </a:defRPr>
            </a:pPr>
            <a:endParaRPr sz="4266" dirty="0"/>
          </a:p>
        </p:txBody>
      </p:sp>
      <p:sp>
        <p:nvSpPr>
          <p:cNvPr id="2" name="Title 1"/>
          <p:cNvSpPr>
            <a:spLocks noGrp="1"/>
          </p:cNvSpPr>
          <p:nvPr>
            <p:ph type="title"/>
          </p:nvPr>
        </p:nvSpPr>
        <p:spPr>
          <a:xfrm>
            <a:off x="473827" y="449378"/>
            <a:ext cx="11193711" cy="997196"/>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lvl1pPr>
              <a:defRPr>
                <a:solidFill>
                  <a:schemeClr val="tx1"/>
                </a:solidFill>
              </a:defRPr>
            </a:lvl1pPr>
          </a:lstStyle>
          <a:p>
            <a:r>
              <a:rPr lang="en-US"/>
              <a:t>IBM Security / © IBM Corporation 2021</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512135" y="3600366"/>
            <a:ext cx="11147987" cy="8022336"/>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474319"/>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996940"/>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9" y="3316224"/>
            <a:ext cx="10998434"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113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9"/>
            <a:ext cx="256541" cy="25400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25014057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blank">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560908" y="536448"/>
            <a:ext cx="12310105" cy="996940"/>
          </a:xfrm>
        </p:spPr>
        <p:txBody>
          <a:bodyPr/>
          <a:lstStyle>
            <a:lvl1pPr>
              <a:defRPr>
                <a:solidFill>
                  <a:schemeClr val="tx1"/>
                </a:solidFill>
              </a:defRPr>
            </a:lvl1pPr>
          </a:lstStyle>
          <a:p>
            <a:r>
              <a:rPr lang="en-US" dirty="0"/>
              <a:t>Click to edit Master title style</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dirty="0"/>
              <a:t>IBM Security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073339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with sub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3825" y="449378"/>
            <a:ext cx="17256469" cy="996940"/>
          </a:xfrm>
        </p:spPr>
        <p:txBody>
          <a:bodyPr/>
          <a:lstStyle>
            <a:lvl1pPr>
              <a:defRPr>
                <a:solidFill>
                  <a:schemeClr val="tx1"/>
                </a:solidFill>
              </a:defRPr>
            </a:lvl1pPr>
          </a:lstStyle>
          <a:p>
            <a:r>
              <a:rPr lang="en-US"/>
              <a:t>Click to edit Master title style</a:t>
            </a:r>
            <a:endParaRPr lang="en-US" dirty="0"/>
          </a:p>
        </p:txBody>
      </p:sp>
      <p:sp>
        <p:nvSpPr>
          <p:cNvPr id="3" name="Footer Placeholder 2"/>
          <p:cNvSpPr>
            <a:spLocks noGrp="1"/>
          </p:cNvSpPr>
          <p:nvPr>
            <p:ph type="ftr" sz="quarter" idx="10"/>
          </p:nvPr>
        </p:nvSpPr>
        <p:spPr>
          <a:xfrm>
            <a:off x="541328" y="12899853"/>
            <a:ext cx="11085933" cy="444498"/>
          </a:xfrm>
          <a:prstGeom prst="rect">
            <a:avLst/>
          </a:prstGeom>
        </p:spPr>
        <p:txBody>
          <a:bodyPr/>
          <a:lstStyle>
            <a:lvl1pPr>
              <a:defRPr>
                <a:solidFill>
                  <a:schemeClr val="tx1"/>
                </a:solidFill>
              </a:defRPr>
            </a:lvl1pPr>
          </a:lstStyle>
          <a:p>
            <a:r>
              <a:rPr lang="en-US"/>
              <a:t>IBM Security / © Copyright IBM Corporation 2022</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a:extLst>
              <a:ext uri="{FF2B5EF4-FFF2-40B4-BE49-F238E27FC236}">
                <a16:creationId xmlns:a16="http://schemas.microsoft.com/office/drawing/2014/main" id="{BBB22FF9-6E13-A74B-9B37-1E631C10FB64}"/>
              </a:ext>
            </a:extLst>
          </p:cNvPr>
          <p:cNvSpPr>
            <a:spLocks noGrp="1"/>
          </p:cNvSpPr>
          <p:nvPr>
            <p:ph type="body" sz="quarter" idx="12"/>
          </p:nvPr>
        </p:nvSpPr>
        <p:spPr>
          <a:xfrm>
            <a:off x="546173" y="1524003"/>
            <a:ext cx="17256095" cy="602114"/>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p:txBody>
      </p:sp>
    </p:spTree>
    <p:extLst>
      <p:ext uri="{BB962C8B-B14F-4D97-AF65-F5344CB8AC3E}">
        <p14:creationId xmlns:p14="http://schemas.microsoft.com/office/powerpoint/2010/main" val="3995165633"/>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9"/>
            <a:ext cx="11050589" cy="2646366"/>
          </a:xfrm>
        </p:spPr>
        <p:txBody>
          <a:bodyPr rIns="457200"/>
          <a:lstStyle>
            <a:lvl1pPr>
              <a:lnSpc>
                <a:spcPct val="100000"/>
              </a:lnSpc>
              <a:defRPr sz="85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5" y="12804236"/>
            <a:ext cx="4956175"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03330304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2646237"/>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9"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6C5E26C6-9CEF-2A61-0C64-FAACB68F53D2}"/>
              </a:ext>
            </a:extLst>
          </p:cNvPr>
          <p:cNvPicPr>
            <a:picLocks noChangeAspect="1"/>
          </p:cNvPicPr>
          <p:nvPr userDrawn="1"/>
        </p:nvPicPr>
        <p:blipFill>
          <a:blip r:embed="rId2"/>
          <a:stretch>
            <a:fillRect/>
          </a:stretch>
        </p:blipFill>
        <p:spPr>
          <a:xfrm>
            <a:off x="22279952" y="12526964"/>
            <a:ext cx="1638299" cy="609600"/>
          </a:xfrm>
          <a:prstGeom prst="rect">
            <a:avLst/>
          </a:prstGeom>
        </p:spPr>
      </p:pic>
    </p:spTree>
    <p:extLst>
      <p:ext uri="{BB962C8B-B14F-4D97-AF65-F5344CB8AC3E}">
        <p14:creationId xmlns:p14="http://schemas.microsoft.com/office/powerpoint/2010/main" val="241995016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450252"/>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9"/>
            <a:ext cx="256541" cy="254002"/>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48109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5" cy="1525587"/>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80" indent="-182880">
              <a:lnSpc>
                <a:spcPct val="100000"/>
              </a:lnSpc>
              <a:spcBef>
                <a:spcPts val="0"/>
              </a:spcBef>
              <a:defRPr sz="2000" b="0" i="0">
                <a:solidFill>
                  <a:schemeClr val="tx1"/>
                </a:solidFill>
                <a:latin typeface="IBM Plex Sans Light" panose="020B0403050203000203" pitchFamily="34" charset="0"/>
              </a:defRPr>
            </a:lvl2pPr>
            <a:lvl3pPr marL="365760" indent="-182880">
              <a:lnSpc>
                <a:spcPct val="100000"/>
              </a:lnSpc>
              <a:spcBef>
                <a:spcPts val="0"/>
              </a:spcBef>
              <a:defRPr sz="2000" b="0" i="0">
                <a:solidFill>
                  <a:schemeClr val="tx1"/>
                </a:solidFill>
                <a:latin typeface="IBM Plex Sans Light" panose="020B0403050203000203" pitchFamily="34" charset="0"/>
              </a:defRPr>
            </a:lvl3pPr>
            <a:lvl4pPr marL="548640" indent="-182880">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2310234"/>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8" cy="6288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68325"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195840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4" y="420624"/>
            <a:ext cx="11050589" cy="45735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C01A05E1-C4FC-6CB8-4FF6-0C8D93ACE5CE}"/>
              </a:ext>
            </a:extLst>
          </p:cNvPr>
          <p:cNvPicPr>
            <a:picLocks noChangeAspect="1"/>
          </p:cNvPicPr>
          <p:nvPr userDrawn="1"/>
        </p:nvPicPr>
        <p:blipFill>
          <a:blip r:embed="rId2"/>
          <a:stretch>
            <a:fillRect/>
          </a:stretch>
        </p:blipFill>
        <p:spPr>
          <a:xfrm>
            <a:off x="22286301" y="12536121"/>
            <a:ext cx="1638300" cy="609600"/>
          </a:xfrm>
          <a:prstGeom prst="rect">
            <a:avLst/>
          </a:prstGeom>
        </p:spPr>
      </p:pic>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68325"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4739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4" y="420624"/>
            <a:ext cx="11050589" cy="4573587"/>
          </a:xfrm>
        </p:spPr>
        <p:txBody>
          <a:bodyPr/>
          <a:lstStyle>
            <a:lvl1pPr>
              <a:lnSpc>
                <a:spcPct val="100000"/>
              </a:lnSpc>
              <a:defRPr sz="8600"/>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AD6B9281-0E53-739D-E17B-6D94770D30A8}"/>
              </a:ext>
            </a:extLst>
          </p:cNvPr>
          <p:cNvPicPr>
            <a:picLocks noChangeAspect="1"/>
          </p:cNvPicPr>
          <p:nvPr userDrawn="1"/>
        </p:nvPicPr>
        <p:blipFill>
          <a:blip r:embed="rId2"/>
          <a:stretch>
            <a:fillRect/>
          </a:stretch>
        </p:blipFill>
        <p:spPr>
          <a:xfrm>
            <a:off x="22286301" y="12536121"/>
            <a:ext cx="1638300" cy="609600"/>
          </a:xfrm>
          <a:prstGeom prst="rect">
            <a:avLst/>
          </a:prstGeom>
        </p:spPr>
      </p:pic>
    </p:spTree>
    <p:extLst>
      <p:ext uri="{BB962C8B-B14F-4D97-AF65-F5344CB8AC3E}">
        <p14:creationId xmlns:p14="http://schemas.microsoft.com/office/powerpoint/2010/main" val="178255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8" cy="45735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68325" y="12478477"/>
            <a:ext cx="11050588"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87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6929" y="420624"/>
            <a:ext cx="10101072" cy="10479087"/>
          </a:xfrm>
        </p:spPr>
        <p:txBody>
          <a:bodyPr/>
          <a:lstStyle>
            <a:lvl1pPr>
              <a:lnSpc>
                <a:spcPct val="100000"/>
              </a:lnSpc>
              <a:defRPr sz="8600">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69033" y="12534282"/>
            <a:ext cx="1638300" cy="609600"/>
          </a:xfrm>
          <a:prstGeom prst="rect">
            <a:avLst/>
          </a:prstGeom>
        </p:spPr>
      </p:pic>
    </p:spTree>
    <p:extLst>
      <p:ext uri="{BB962C8B-B14F-4D97-AF65-F5344CB8AC3E}">
        <p14:creationId xmlns:p14="http://schemas.microsoft.com/office/powerpoint/2010/main" val="146809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8325" y="1711324"/>
            <a:ext cx="10099675" cy="9337675"/>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68325" y="571500"/>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6E1E1290-FE86-28FE-CC32-A32973D2D190}"/>
              </a:ext>
            </a:extLst>
          </p:cNvPr>
          <p:cNvPicPr>
            <a:picLocks noChangeAspect="1"/>
          </p:cNvPicPr>
          <p:nvPr userDrawn="1"/>
        </p:nvPicPr>
        <p:blipFill>
          <a:blip r:embed="rId2"/>
          <a:stretch>
            <a:fillRect/>
          </a:stretch>
        </p:blipFill>
        <p:spPr>
          <a:xfrm>
            <a:off x="569033" y="12534282"/>
            <a:ext cx="1638300" cy="609600"/>
          </a:xfrm>
          <a:prstGeom prst="rect">
            <a:avLst/>
          </a:prstGeom>
        </p:spPr>
      </p:pic>
    </p:spTree>
    <p:extLst>
      <p:ext uri="{BB962C8B-B14F-4D97-AF65-F5344CB8AC3E}">
        <p14:creationId xmlns:p14="http://schemas.microsoft.com/office/powerpoint/2010/main" val="20451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4956175" cy="45735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5" y="569913"/>
            <a:ext cx="4949825" cy="11431587"/>
          </a:xfrm>
        </p:spPr>
        <p:txBody>
          <a:bodyPr/>
          <a:lstStyle>
            <a:lvl1pPr defTabSz="1161288">
              <a:spcBef>
                <a:spcPts val="0"/>
              </a:spcBef>
              <a:defRPr>
                <a:solidFill>
                  <a:schemeClr val="tx1"/>
                </a:solidFill>
              </a:defRPr>
            </a:lvl1pPr>
            <a:lvl2pPr defTabSz="1161288">
              <a:spcBef>
                <a:spcPts val="0"/>
              </a:spcBef>
              <a:defRPr>
                <a:solidFill>
                  <a:schemeClr val="tx1"/>
                </a:solidFill>
              </a:defRPr>
            </a:lvl2pPr>
            <a:lvl3pPr defTabSz="1161288">
              <a:spcBef>
                <a:spcPts val="0"/>
              </a:spcBef>
              <a:defRPr>
                <a:solidFill>
                  <a:schemeClr val="tx1"/>
                </a:solidFill>
              </a:defRPr>
            </a:lvl3pPr>
            <a:lvl4pPr defTabSz="1161288">
              <a:spcBef>
                <a:spcPts val="0"/>
              </a:spcBef>
              <a:defRPr>
                <a:solidFill>
                  <a:schemeClr val="tx1"/>
                </a:solidFill>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a:extLst>
              <a:ext uri="{FF2B5EF4-FFF2-40B4-BE49-F238E27FC236}">
                <a16:creationId xmlns:a16="http://schemas.microsoft.com/office/drawing/2014/main" id="{7F4D3A79-AFC3-BF88-B6CC-E6183F6158F1}"/>
              </a:ext>
            </a:extLst>
          </p:cNvPr>
          <p:cNvSpPr>
            <a:spLocks noGrp="1"/>
          </p:cNvSpPr>
          <p:nvPr>
            <p:ph type="sldNum" sz="quarter" idx="12"/>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C2DCF13-4170-1EDA-F05B-655609585EC6}"/>
              </a:ext>
            </a:extLst>
          </p:cNvPr>
          <p:cNvSpPr>
            <a:spLocks noGrp="1"/>
          </p:cNvSpPr>
          <p:nvPr>
            <p:ph type="ftr" sz="quarter" idx="13"/>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79238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11050588" cy="2859087"/>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B1796CE7-FE67-2667-09E7-6A5DEF68AEB7}"/>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45FA44BF-58DD-7FDA-8FF0-96DD7616B72B}"/>
              </a:ext>
            </a:extLst>
          </p:cNvPr>
          <p:cNvSpPr>
            <a:spLocks noGrp="1"/>
          </p:cNvSpPr>
          <p:nvPr>
            <p:ph type="ftr" sz="quarter" idx="12"/>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37227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1000"/>
            <a:ext cx="17141825" cy="8191500"/>
          </a:xfrm>
        </p:spPr>
        <p:txBody>
          <a:bodyPr/>
          <a:lstStyle>
            <a:lvl1pPr>
              <a:defRPr sz="17200" b="0" i="0">
                <a:solidFill>
                  <a:schemeClr val="tx2"/>
                </a:solidFill>
                <a:latin typeface="IBM Plex Sans ExtraLight" panose="020B0303050203000203" pitchFamily="34" charset="0"/>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40C9739F-E9DC-E9F7-C95C-1CC2D2A4AD60}"/>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E759283E-393C-983A-4DEF-680312DA49CF}"/>
              </a:ext>
            </a:extLst>
          </p:cNvPr>
          <p:cNvSpPr>
            <a:spLocks noGrp="1"/>
          </p:cNvSpPr>
          <p:nvPr>
            <p:ph type="ftr" sz="quarter" idx="12"/>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05626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9909175" cy="2859087"/>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70427" y="448056"/>
            <a:ext cx="11042073" cy="8574087"/>
          </a:xfrm>
        </p:spPr>
        <p:txBody>
          <a:bodyPr/>
          <a:lstStyle>
            <a:lvl1pPr>
              <a:lnSpc>
                <a:spcPct val="100000"/>
              </a:lnSpc>
              <a:spcBef>
                <a:spcPts val="0"/>
              </a:spcBef>
              <a:defRPr sz="6400">
                <a:solidFill>
                  <a:schemeClr val="tx2"/>
                </a:solidFill>
              </a:defRPr>
            </a:lvl1pPr>
            <a:lvl2pPr marL="585216" indent="-585216">
              <a:lnSpc>
                <a:spcPct val="100000"/>
              </a:lnSpc>
              <a:spcBef>
                <a:spcPts val="0"/>
              </a:spcBef>
              <a:defRPr sz="6400">
                <a:solidFill>
                  <a:schemeClr val="tx2"/>
                </a:solidFill>
              </a:defRPr>
            </a:lvl2pPr>
            <a:lvl3pPr marL="1097280" indent="-585216">
              <a:lnSpc>
                <a:spcPct val="100000"/>
              </a:lnSpc>
              <a:spcBef>
                <a:spcPts val="0"/>
              </a:spcBef>
              <a:defRPr sz="6400">
                <a:solidFill>
                  <a:schemeClr val="tx2"/>
                </a:solidFill>
              </a:defRPr>
            </a:lvl3pPr>
            <a:lvl4pPr marL="1755648">
              <a:lnSpc>
                <a:spcPct val="100000"/>
              </a:lnSpc>
              <a:spcBef>
                <a:spcPts val="0"/>
              </a:spcBef>
              <a:defRPr sz="6400">
                <a:solidFill>
                  <a:schemeClr val="tx2"/>
                </a:solidFill>
              </a:defRPr>
            </a:lvl4pPr>
            <a:lvl5pPr>
              <a:lnSpc>
                <a:spcPct val="100000"/>
              </a:lnSpc>
              <a:spcBef>
                <a:spcPts val="0"/>
              </a:spcBef>
              <a:defRPr sz="6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a:extLst>
              <a:ext uri="{FF2B5EF4-FFF2-40B4-BE49-F238E27FC236}">
                <a16:creationId xmlns:a16="http://schemas.microsoft.com/office/drawing/2014/main" id="{B8A15A1C-3CA6-9F1A-8EB1-9457489FC986}"/>
              </a:ext>
            </a:extLst>
          </p:cNvPr>
          <p:cNvSpPr>
            <a:spLocks noGrp="1"/>
          </p:cNvSpPr>
          <p:nvPr>
            <p:ph type="sldNum" sz="quarter" idx="11"/>
          </p:nvPr>
        </p:nvSpPr>
        <p:spPr>
          <a:xfrm>
            <a:off x="23555959" y="12896848"/>
            <a:ext cx="256541" cy="25400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F22A9BFF-2196-C7EB-8D92-65A919712113}"/>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6924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9707034"/>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02336"/>
            <a:ext cx="14662150" cy="9717087"/>
          </a:xfrm>
        </p:spPr>
        <p:txBody>
          <a:bodyPr/>
          <a:lstStyle>
            <a:lvl1pPr>
              <a:lnSpc>
                <a:spcPct val="100000"/>
              </a:lnSpc>
              <a:defRPr sz="8600">
                <a:solidFill>
                  <a:schemeClr val="tx2"/>
                </a:solidFill>
              </a:defRPr>
            </a:lvl1pPr>
          </a:lstStyle>
          <a:p>
            <a:r>
              <a:rPr lang="en-US"/>
              <a:t>Click to edit Master title style</a:t>
            </a:r>
            <a:endParaRPr lang="en-US" dirty="0"/>
          </a:p>
        </p:txBody>
      </p:sp>
      <p:sp>
        <p:nvSpPr>
          <p:cNvPr id="7" name="Slide Number Placeholder">
            <a:extLst>
              <a:ext uri="{FF2B5EF4-FFF2-40B4-BE49-F238E27FC236}">
                <a16:creationId xmlns:a16="http://schemas.microsoft.com/office/drawing/2014/main" id="{1AC698F3-E0DB-1FF3-7445-7480226D1D37}"/>
              </a:ext>
            </a:extLst>
          </p:cNvPr>
          <p:cNvSpPr>
            <a:spLocks noGrp="1"/>
          </p:cNvSpPr>
          <p:nvPr>
            <p:ph type="sldNum" sz="quarter" idx="11"/>
          </p:nvPr>
        </p:nvSpPr>
        <p:spPr>
          <a:xfrm>
            <a:off x="23541592" y="12900738"/>
            <a:ext cx="270908" cy="246221"/>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D937611-FC61-E2BE-9D7D-38E4AAB40ED4}"/>
              </a:ext>
            </a:extLst>
          </p:cNvPr>
          <p:cNvSpPr>
            <a:spLocks noGrp="1"/>
          </p:cNvSpPr>
          <p:nvPr>
            <p:ph type="ftr" sz="quarter" idx="12"/>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92919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68325" y="9296400"/>
            <a:ext cx="11050588" cy="3543300"/>
          </a:xfrm>
        </p:spPr>
        <p:txBody>
          <a:bodyPr anchor="b"/>
          <a:lstStyle>
            <a:lvl1pPr>
              <a:lnSpc>
                <a:spcPct val="90000"/>
              </a:lnSpc>
              <a:spcBef>
                <a:spcPts val="0"/>
              </a:spcBef>
              <a:defRPr sz="25800" b="0" i="0">
                <a:solidFill>
                  <a:schemeClr val="accent1"/>
                </a:solidFill>
                <a:latin typeface="IBM Plex Sans ExtraLigh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0" y="9296400"/>
            <a:ext cx="11049000" cy="3543300"/>
          </a:xfrm>
        </p:spPr>
        <p:txBody>
          <a:bodyPr anchor="b"/>
          <a:lstStyle>
            <a:lvl1pPr>
              <a:lnSpc>
                <a:spcPct val="90000"/>
              </a:lnSpc>
              <a:spcBef>
                <a:spcPts val="0"/>
              </a:spcBef>
              <a:defRPr sz="25800" b="0" i="0">
                <a:solidFill>
                  <a:schemeClr val="accent1"/>
                </a:solidFill>
                <a:latin typeface="IBM Plex Sans ExtraLight" panose="020B0303050203000203" pitchFamily="34" charset="0"/>
              </a:defRPr>
            </a:lvl1pPr>
          </a:lstStyle>
          <a:p>
            <a:r>
              <a:rPr lang="en-US" dirty="0"/>
              <a:t>+00%</a:t>
            </a:r>
          </a:p>
        </p:txBody>
      </p:sp>
      <p:sp>
        <p:nvSpPr>
          <p:cNvPr id="3" name="Slide Number Placeholder 2">
            <a:extLst>
              <a:ext uri="{FF2B5EF4-FFF2-40B4-BE49-F238E27FC236}">
                <a16:creationId xmlns:a16="http://schemas.microsoft.com/office/drawing/2014/main" id="{15CC6925-298E-960E-CA92-0BC8FB18CE39}"/>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69913"/>
            <a:ext cx="7620000"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68325" y="569913"/>
            <a:ext cx="7623175" cy="6288087"/>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D61E6B91-2983-AF71-00DD-3FBCA7243F8E}"/>
              </a:ext>
            </a:extLst>
          </p:cNvPr>
          <p:cNvSpPr>
            <a:spLocks noGrp="1"/>
          </p:cNvSpPr>
          <p:nvPr>
            <p:ph type="ftr" sz="quarter" idx="15"/>
          </p:nvPr>
        </p:nvSpPr>
        <p:spPr/>
        <p:txBody>
          <a:bodyPr/>
          <a:lstStyle/>
          <a:p>
            <a:endParaRPr lang="en-US" dirty="0"/>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25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426481"/>
            <a:ext cx="4949825" cy="1906588"/>
          </a:xfrm>
        </p:spPr>
        <p:txBody>
          <a:bodyPr/>
          <a:lstStyle>
            <a:lvl1pPr>
              <a:lnSpc>
                <a:spcPct val="90000"/>
              </a:lnSpc>
              <a:defRPr sz="13000">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429654"/>
            <a:ext cx="4949825" cy="1903413"/>
          </a:xfrm>
        </p:spPr>
        <p:txBody>
          <a:bodyPr/>
          <a:lstStyle>
            <a:lvl1pPr>
              <a:lnSpc>
                <a:spcPct val="90000"/>
              </a:lnSpc>
              <a:defRPr sz="13000">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6455"/>
            <a:ext cx="4951413" cy="1907912"/>
          </a:xfrm>
        </p:spPr>
        <p:txBody>
          <a:bodyPr/>
          <a:lstStyle>
            <a:lvl1pPr>
              <a:lnSpc>
                <a:spcPct val="90000"/>
              </a:lnSpc>
              <a:defRPr sz="13000">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4"/>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98529" y="2333067"/>
            <a:ext cx="4953000" cy="9666845"/>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AAEFAA-EB42-1E87-74E6-FE0BC9198F83}"/>
              </a:ext>
            </a:extLst>
          </p:cNvPr>
          <p:cNvSpPr>
            <a:spLocks noGrp="1"/>
          </p:cNvSpPr>
          <p:nvPr>
            <p:ph type="ftr" sz="quarter" idx="18"/>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3119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5" cy="5335588"/>
          </a:xfrm>
        </p:spPr>
        <p:txBody>
          <a:bodyPr/>
          <a:lstStyle>
            <a:lvl1pPr>
              <a:lnSpc>
                <a:spcPct val="100000"/>
              </a:lnSpc>
              <a:defRPr sz="8600">
                <a:solidFill>
                  <a:schemeClr val="accent1"/>
                </a:solidFill>
              </a:defRPr>
            </a:lvl1pPr>
          </a:lstStyle>
          <a:p>
            <a:r>
              <a:rPr lang="en-US" dirty="0"/>
              <a:t>+000%</a:t>
            </a:r>
          </a:p>
        </p:txBody>
      </p:sp>
      <p:sp>
        <p:nvSpPr>
          <p:cNvPr id="3" name="Slide Number Placeholder 2">
            <a:extLst>
              <a:ext uri="{FF2B5EF4-FFF2-40B4-BE49-F238E27FC236}">
                <a16:creationId xmlns:a16="http://schemas.microsoft.com/office/drawing/2014/main" id="{12E26407-6C5D-60C9-0C0E-7B195B9AB4F9}"/>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402336"/>
            <a:ext cx="11049000" cy="5335587"/>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p:spPr>
        <p:txBody>
          <a:bodyPr/>
          <a:lstStyle>
            <a:lvl1pPr>
              <a:lnSpc>
                <a:spcPct val="100000"/>
              </a:lnSpc>
              <a:defRPr sz="8600">
                <a:solidFill>
                  <a:schemeClr val="accent1"/>
                </a:solidFill>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p:spPr>
        <p:txBody>
          <a:bodyPr/>
          <a:lstStyle>
            <a:lvl1pPr>
              <a:lnSpc>
                <a:spcPct val="100000"/>
              </a:lnSpc>
              <a:spcBef>
                <a:spcPts val="0"/>
              </a:spcBef>
              <a:defRPr sz="8600">
                <a:solidFill>
                  <a:schemeClr val="tx1"/>
                </a:solidFill>
              </a:defRPr>
            </a:lvl1pPr>
            <a:lvl2pPr marL="786384" indent="-786384">
              <a:lnSpc>
                <a:spcPct val="100000"/>
              </a:lnSpc>
              <a:spcBef>
                <a:spcPts val="0"/>
              </a:spcBef>
              <a:defRPr sz="8600">
                <a:solidFill>
                  <a:schemeClr val="tx1"/>
                </a:solidFill>
              </a:defRPr>
            </a:lvl2pPr>
            <a:lvl3pPr marL="1499616" indent="-786384">
              <a:lnSpc>
                <a:spcPct val="100000"/>
              </a:lnSpc>
              <a:spcBef>
                <a:spcPts val="0"/>
              </a:spcBef>
              <a:defRPr sz="8600">
                <a:solidFill>
                  <a:schemeClr val="tx1"/>
                </a:solidFill>
              </a:defRPr>
            </a:lvl3pPr>
            <a:lvl4pPr marL="2286000" indent="-786384">
              <a:lnSpc>
                <a:spcPct val="100000"/>
              </a:lnSpc>
              <a:spcBef>
                <a:spcPts val="0"/>
              </a:spcBef>
              <a:defRPr sz="8600">
                <a:solidFill>
                  <a:schemeClr val="tx1"/>
                </a:solidFill>
              </a:defRPr>
            </a:lvl4pPr>
            <a:lvl5pPr>
              <a:lnSpc>
                <a:spcPct val="100000"/>
              </a:lnSpc>
              <a:spcBef>
                <a:spcPts val="0"/>
              </a:spcBef>
              <a:defRPr sz="8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FCB180B3-2893-7D56-D6DE-1FBBB98BCFF4}"/>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3170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7"/>
          </a:xfrm>
        </p:spPr>
        <p:txBody>
          <a:bodyPr/>
          <a:lstStyle>
            <a:lvl1pPr>
              <a:lnSpc>
                <a:spcPct val="90000"/>
              </a:lnSpc>
              <a:defRPr sz="13000">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5"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69913"/>
            <a:ext cx="7620000" cy="2859087"/>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p:spPr>
        <p:txBody>
          <a:bodyPr/>
          <a:lstStyle>
            <a:lvl1pPr>
              <a:lnSpc>
                <a:spcPct val="90000"/>
              </a:lnSpc>
              <a:defRPr sz="13000">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p:spPr>
        <p:txBody>
          <a:bodyPr/>
          <a:lstStyle>
            <a:lvl1pPr>
              <a:lnSpc>
                <a:spcPct val="90000"/>
              </a:lnSpc>
              <a:defRPr sz="13000">
                <a:solidFill>
                  <a:schemeClr val="accent1"/>
                </a:solidFill>
              </a:defRPr>
            </a:lvl1pPr>
          </a:lstStyle>
          <a:p>
            <a:r>
              <a:rPr lang="en-US" dirty="0"/>
              <a:t>00%</a:t>
            </a:r>
          </a:p>
        </p:txBody>
      </p:sp>
      <p:sp>
        <p:nvSpPr>
          <p:cNvPr id="4" name="Footer Placeholder 3">
            <a:extLst>
              <a:ext uri="{FF2B5EF4-FFF2-40B4-BE49-F238E27FC236}">
                <a16:creationId xmlns:a16="http://schemas.microsoft.com/office/drawing/2014/main" id="{42C83D42-3DD5-2001-8C3E-782B4D95A03E}"/>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6451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68325"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725F833F-819E-FEB3-6037-605097B8421D}"/>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271293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69913"/>
            <a:ext cx="4956175" cy="1525587"/>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3087"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C21FF02-34C5-308A-3988-828D780376CD}"/>
              </a:ext>
            </a:extLst>
          </p:cNvPr>
          <p:cNvSpPr>
            <a:spLocks noGrp="1"/>
          </p:cNvSpPr>
          <p:nvPr>
            <p:ph type="ftr" sz="quarter" idx="20"/>
          </p:nvPr>
        </p:nvSpPr>
        <p:spPr/>
        <p:txBody>
          <a:bodyPr/>
          <a:lstStyle/>
          <a:p>
            <a:endParaRPr lang="en-US" dirty="0"/>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57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3"/>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69913"/>
            <a:ext cx="4956175"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D1DE0B47-A14A-7711-58D6-E30775CBE07B}"/>
              </a:ext>
            </a:extLst>
          </p:cNvPr>
          <p:cNvSpPr>
            <a:spLocks noGrp="1"/>
          </p:cNvSpPr>
          <p:nvPr>
            <p:ph type="ftr" sz="quarter" idx="18"/>
          </p:nvPr>
        </p:nvSpPr>
        <p:spPr/>
        <p:txBody>
          <a:bodyPr/>
          <a:lstStyle/>
          <a:p>
            <a:endParaRPr lang="en-US" dirty="0"/>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57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4675" y="569912"/>
            <a:ext cx="4949825" cy="2097087"/>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66676393-AEDE-7EDE-3939-625DBAB04E9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68325"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74381" y="3429000"/>
            <a:ext cx="4942120"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1" y="3429000"/>
            <a:ext cx="4952999" cy="85725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69913"/>
            <a:ext cx="1143000" cy="114141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69913"/>
            <a:ext cx="1143000" cy="114141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2294"/>
            <a:ext cx="1143000"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669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5" cy="1141412"/>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402336"/>
            <a:ext cx="4956175" cy="1141412"/>
          </a:xfrm>
        </p:spPr>
        <p:txBody>
          <a:bodyPr/>
          <a:lstStyle>
            <a:lvl1pPr>
              <a:lnSpc>
                <a:spcPct val="100000"/>
              </a:lnSpc>
              <a:spcBef>
                <a:spcPts val="0"/>
              </a:spcBef>
              <a:defRPr sz="6400">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28482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385200"/>
            <a:ext cx="4949825" cy="2097087"/>
          </a:xfrm>
        </p:spPr>
        <p:txBody>
          <a:bodyPr/>
          <a:lstStyle>
            <a:lvl1pPr>
              <a:lnSpc>
                <a:spcPct val="100000"/>
              </a:lnSpc>
              <a:defRPr sz="28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a:prstGeom prst="rect">
            <a:avLst/>
          </a:prstGeom>
        </p:spPr>
        <p:txBody>
          <a:bodyPr/>
          <a:lstStyle>
            <a:lvl1pPr>
              <a:lnSpc>
                <a:spcPct val="100000"/>
              </a:lnSpc>
              <a:spcBef>
                <a:spcPts val="0"/>
              </a:spcBef>
              <a:defRPr sz="6400" b="0" i="0">
                <a:solidFill>
                  <a:schemeClr val="tx1"/>
                </a:solidFill>
                <a:latin typeface="IBM Plex Sans Light" panose="020B0403050203000203" pitchFamily="34" charset="0"/>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5899409"/>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4675" y="56991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734B11-1656-9EAF-DD45-A5D6A33842D4}"/>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68325"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0"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9702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4" y="448056"/>
            <a:ext cx="11045825"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9406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5" y="569913"/>
            <a:ext cx="4953000" cy="4573587"/>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500" y="569913"/>
            <a:ext cx="4953000" cy="11431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10857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448056"/>
            <a:ext cx="11039476"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200016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569913"/>
            <a:ext cx="4949826" cy="4573587"/>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3"/>
            <a:ext cx="495300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500" y="569913"/>
            <a:ext cx="4959350" cy="1525587"/>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80" indent="-182880">
              <a:lnSpc>
                <a:spcPct val="110000"/>
              </a:lnSpc>
              <a:spcBef>
                <a:spcPts val="0"/>
              </a:spcBef>
              <a:defRPr sz="2000" b="0" i="0">
                <a:solidFill>
                  <a:schemeClr val="tx1"/>
                </a:solidFill>
                <a:latin typeface="IBM Plex Sans" panose="020B0503050203000203" pitchFamily="34" charset="0"/>
              </a:defRPr>
            </a:lvl2pPr>
            <a:lvl3pPr marL="365760" indent="-182880">
              <a:lnSpc>
                <a:spcPct val="110000"/>
              </a:lnSpc>
              <a:spcBef>
                <a:spcPts val="0"/>
              </a:spcBef>
              <a:defRPr sz="2000" b="0" i="0">
                <a:solidFill>
                  <a:schemeClr val="tx1"/>
                </a:solidFill>
                <a:latin typeface="IBM Plex Sans" panose="020B0503050203000203" pitchFamily="34" charset="0"/>
              </a:defRPr>
            </a:lvl3pPr>
            <a:lvl4pPr marL="548640" indent="-182880">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383765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5" cy="1141413"/>
          </a:xfrm>
        </p:spPr>
        <p:txBody>
          <a:bodyPr/>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6032" indent="-256032">
              <a:spcBef>
                <a:spcPts val="0"/>
              </a:spcBef>
              <a:defRPr sz="2800" b="0" i="0">
                <a:solidFill>
                  <a:schemeClr val="tx1"/>
                </a:solidFill>
                <a:latin typeface="IBM Plex Sans Light" panose="020B0403050203000203" pitchFamily="34" charset="0"/>
              </a:defRPr>
            </a:lvl2pPr>
            <a:lvl3pPr marL="512064" indent="-256032">
              <a:spcBef>
                <a:spcPts val="0"/>
              </a:spcBef>
              <a:defRPr sz="2800" b="0" i="0">
                <a:solidFill>
                  <a:schemeClr val="tx1"/>
                </a:solidFill>
                <a:latin typeface="IBM Plex Sans Light" panose="020B0403050203000203" pitchFamily="34" charset="0"/>
              </a:defRPr>
            </a:lvl3pPr>
            <a:lvl4pPr marL="768096" indent="-256032">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500"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80" indent="-182880">
              <a:spcBef>
                <a:spcPts val="0"/>
              </a:spcBef>
              <a:defRPr sz="2000" b="0" i="0">
                <a:solidFill>
                  <a:schemeClr val="tx1"/>
                </a:solidFill>
                <a:latin typeface="IBM Plex Sans" panose="020B0503050203000203" pitchFamily="34" charset="0"/>
              </a:defRPr>
            </a:lvl2pPr>
            <a:lvl3pPr marL="365760" indent="-182880">
              <a:spcBef>
                <a:spcPts val="0"/>
              </a:spcBef>
              <a:defRPr sz="2000" b="0" i="0">
                <a:solidFill>
                  <a:schemeClr val="tx1"/>
                </a:solidFill>
                <a:latin typeface="IBM Plex Sans" panose="020B0503050203000203" pitchFamily="34" charset="0"/>
              </a:defRPr>
            </a:lvl3pPr>
            <a:lvl4pPr marL="548640" indent="-182880">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402336"/>
            <a:ext cx="4956175" cy="1141412"/>
          </a:xfrm>
        </p:spPr>
        <p:txBody>
          <a:bodyPr/>
          <a:lstStyle>
            <a:lvl1pPr>
              <a:lnSpc>
                <a:spcPct val="100000"/>
              </a:lnSpc>
              <a:spcBef>
                <a:spcPts val="0"/>
              </a:spcBef>
              <a:defRPr sz="6400">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p:cNvSpPr>
          <p:nvPr>
            <p:ph type="pic" sz="quarter" idx="16" hasCustomPrompt="1"/>
          </p:nvPr>
        </p:nvSpPr>
        <p:spPr>
          <a:xfrm>
            <a:off x="12763500" y="569913"/>
            <a:ext cx="1143000" cy="1141412"/>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p:cNvSpPr>
          <p:nvPr>
            <p:ph type="pic" sz="quarter" idx="17" hasCustomPrompt="1"/>
          </p:nvPr>
        </p:nvSpPr>
        <p:spPr>
          <a:xfrm>
            <a:off x="18859500" y="569913"/>
            <a:ext cx="1143000"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975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EAF36-C07D-DC5F-83A7-C84A1CC9D60A}"/>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68325" y="2476500"/>
            <a:ext cx="6670675"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68325" y="8382000"/>
            <a:ext cx="6670676"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1" y="8382000"/>
            <a:ext cx="6667500" cy="3048000"/>
          </a:xfrm>
        </p:spPr>
        <p:txBody>
          <a:bodyPr/>
          <a:lstStyle>
            <a:lvl1pPr>
              <a:lnSpc>
                <a:spcPct val="100000"/>
              </a:lnSpc>
              <a:spcBef>
                <a:spcPts val="0"/>
              </a:spcBef>
              <a:defRPr sz="4400">
                <a:solidFill>
                  <a:schemeClr val="tx1"/>
                </a:solidFill>
              </a:defRPr>
            </a:lvl1pPr>
            <a:lvl2pPr marL="402336" indent="-402336">
              <a:lnSpc>
                <a:spcPct val="100000"/>
              </a:lnSpc>
              <a:spcBef>
                <a:spcPts val="0"/>
              </a:spcBef>
              <a:defRPr sz="4400">
                <a:solidFill>
                  <a:schemeClr val="tx1"/>
                </a:solidFill>
              </a:defRPr>
            </a:lvl2pPr>
            <a:lvl3pPr marL="804672" indent="-402336">
              <a:lnSpc>
                <a:spcPct val="100000"/>
              </a:lnSpc>
              <a:spcBef>
                <a:spcPts val="0"/>
              </a:spcBef>
              <a:defRPr sz="4400">
                <a:solidFill>
                  <a:schemeClr val="tx1"/>
                </a:solidFill>
              </a:defRPr>
            </a:lvl3pPr>
            <a:lvl4pPr marL="1115568" indent="-40233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69912" y="569913"/>
            <a:ext cx="1146175" cy="114141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69913"/>
            <a:ext cx="1143000" cy="114141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69912" y="6477000"/>
            <a:ext cx="1146175" cy="1143000"/>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143000" cy="1143000"/>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37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4" y="1711325"/>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5" y="569913"/>
            <a:ext cx="4956175" cy="1141412"/>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6279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3" y="1527048"/>
            <a:ext cx="11044239" cy="2276856"/>
          </a:xfrm>
        </p:spPr>
        <p:txBody>
          <a:bodyPr rIns="457200"/>
          <a:lstStyle>
            <a:lvl1pPr>
              <a:lnSpc>
                <a:spcPct val="11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5" y="569913"/>
            <a:ext cx="4956175" cy="448056"/>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49266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5" y="569912"/>
            <a:ext cx="4956175" cy="4573587"/>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3"/>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5"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102995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867043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364967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3" y="448056"/>
            <a:ext cx="11050589" cy="4573587"/>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3"/>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1"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5"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0" y="6667501"/>
            <a:ext cx="4949825" cy="534491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136857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2"/>
            <a:ext cx="4949825"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3"/>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69913"/>
            <a:ext cx="495935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500"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66928"/>
            <a:ext cx="4953000" cy="5145087"/>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5976" y="6667500"/>
            <a:ext cx="4953000"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6032" indent="-256032">
              <a:lnSpc>
                <a:spcPct val="110000"/>
              </a:lnSpc>
              <a:spcBef>
                <a:spcPts val="0"/>
              </a:spcBef>
              <a:defRPr sz="2800" b="0" i="0">
                <a:solidFill>
                  <a:schemeClr val="tx1"/>
                </a:solidFill>
                <a:latin typeface="IBM Plex Sans Light" panose="020B0403050203000203" pitchFamily="34" charset="0"/>
              </a:defRPr>
            </a:lvl2pPr>
            <a:lvl3pPr marL="512064" indent="-256032">
              <a:lnSpc>
                <a:spcPct val="110000"/>
              </a:lnSpc>
              <a:spcBef>
                <a:spcPts val="0"/>
              </a:spcBef>
              <a:defRPr sz="2800" b="0" i="0">
                <a:solidFill>
                  <a:schemeClr val="tx1"/>
                </a:solidFill>
                <a:latin typeface="IBM Plex Sans Light" panose="020B0403050203000203" pitchFamily="34" charset="0"/>
              </a:defRPr>
            </a:lvl3pPr>
            <a:lvl4pPr marL="768096" indent="-256032">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7278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4675" y="569912"/>
            <a:ext cx="4949825" cy="28590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28B9E673-95F7-7EF4-87D5-476568C52D4B}"/>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1" y="7429500"/>
            <a:ext cx="4951413" cy="3792682"/>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0" cy="3810000"/>
          </a:xfrm>
        </p:spPr>
        <p:txBody>
          <a:bodyPr/>
          <a:lstStyle>
            <a:lvl1pPr>
              <a:lnSpc>
                <a:spcPct val="110000"/>
              </a:lnSpc>
              <a:spcBef>
                <a:spcPts val="0"/>
              </a:spcBef>
              <a:defRPr sz="2400">
                <a:solidFill>
                  <a:schemeClr val="tx1"/>
                </a:solidFill>
              </a:defRPr>
            </a:lvl1pPr>
            <a:lvl2pPr marL="219456" indent="-219456">
              <a:lnSpc>
                <a:spcPct val="110000"/>
              </a:lnSpc>
              <a:spcBef>
                <a:spcPts val="0"/>
              </a:spcBef>
              <a:defRPr sz="2400">
                <a:solidFill>
                  <a:schemeClr val="tx1"/>
                </a:solidFill>
              </a:defRPr>
            </a:lvl2pPr>
            <a:lvl3pPr marL="438912" indent="-219456">
              <a:lnSpc>
                <a:spcPct val="110000"/>
              </a:lnSpc>
              <a:spcBef>
                <a:spcPts val="0"/>
              </a:spcBef>
              <a:defRPr sz="2400">
                <a:solidFill>
                  <a:schemeClr val="tx1"/>
                </a:solidFill>
              </a:defRPr>
            </a:lvl3pPr>
            <a:lvl4pPr marL="658368" indent="-219456">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49275"/>
            <a:ext cx="402336" cy="403225"/>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49275"/>
            <a:ext cx="402336" cy="403225"/>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49275"/>
            <a:ext cx="402336" cy="403225"/>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975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448056"/>
            <a:ext cx="11039475" cy="3413126"/>
          </a:xfrm>
        </p:spPr>
        <p:txBody>
          <a:bodyPr rIns="457200"/>
          <a:lstStyle>
            <a:lvl1pPr>
              <a:lnSpc>
                <a:spcPct val="100000"/>
              </a:lnSpc>
              <a:defRPr sz="6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54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569913"/>
            <a:ext cx="4949825"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3"/>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5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0" cy="4954587"/>
          </a:xfrm>
        </p:spPr>
        <p:txBody>
          <a:bodyPr/>
          <a:lstStyle>
            <a:lvl1pPr>
              <a:spcBef>
                <a:spcPts val="0"/>
              </a:spcBef>
              <a:defRPr sz="2800">
                <a:solidFill>
                  <a:schemeClr val="tx1"/>
                </a:solidFill>
              </a:defRPr>
            </a:lvl1pPr>
            <a:lvl2pPr marL="256032" indent="-256032">
              <a:spcBef>
                <a:spcPts val="0"/>
              </a:spcBef>
              <a:defRPr sz="2800">
                <a:solidFill>
                  <a:schemeClr val="tx1"/>
                </a:solidFill>
              </a:defRPr>
            </a:lvl2pPr>
            <a:lvl3pPr marL="512064" indent="-256032">
              <a:spcBef>
                <a:spcPts val="0"/>
              </a:spcBef>
              <a:defRPr sz="2800">
                <a:solidFill>
                  <a:schemeClr val="tx1"/>
                </a:solidFill>
              </a:defRPr>
            </a:lvl3pPr>
            <a:lvl4pPr marL="768096" indent="-256032">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67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endParaRPr lang="en-US" dirty="0"/>
          </a:p>
        </p:txBody>
      </p:sp>
      <p:sp>
        <p:nvSpPr>
          <p:cNvPr id="11" name="Picture Placeholder 10">
            <a:extLst>
              <a:ext uri="{FF2B5EF4-FFF2-40B4-BE49-F238E27FC236}">
                <a16:creationId xmlns:a16="http://schemas.microsoft.com/office/drawing/2014/main" id="{A3525DFF-EC8A-8C67-14A3-80DE024D87E2}"/>
              </a:ext>
            </a:extLst>
          </p:cNvPr>
          <p:cNvSpPr>
            <a:spLocks noGrp="1"/>
          </p:cNvSpPr>
          <p:nvPr>
            <p:ph type="pic" sz="quarter" idx="15" hasCustomPrompt="1"/>
          </p:nvPr>
        </p:nvSpPr>
        <p:spPr>
          <a:xfrm>
            <a:off x="12763500" y="569913"/>
            <a:ext cx="11049000" cy="12574587"/>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70902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04708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5" y="3429000"/>
            <a:ext cx="4956175" cy="8572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1176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5527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5281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385200"/>
            <a:ext cx="7424927" cy="1906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74945124"/>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68325"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0"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68325"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0"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68325" y="2667000"/>
            <a:ext cx="2473325"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0"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5" y="61214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5" y="9525001"/>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5" y="2667000"/>
            <a:ext cx="5708650" cy="2476500"/>
          </a:xfrm>
        </p:spPr>
        <p:txBody>
          <a:bodyPr/>
          <a:lstStyle>
            <a:lvl1pPr>
              <a:lnSpc>
                <a:spcPct val="110000"/>
              </a:lnSpc>
              <a:spcBef>
                <a:spcPts val="0"/>
              </a:spcBef>
              <a:defRPr sz="2800">
                <a:solidFill>
                  <a:schemeClr val="tx1"/>
                </a:solidFill>
              </a:defRPr>
            </a:lvl1pPr>
            <a:lvl2pPr marL="256032" indent="-256032">
              <a:lnSpc>
                <a:spcPct val="110000"/>
              </a:lnSpc>
              <a:spcBef>
                <a:spcPts val="0"/>
              </a:spcBef>
              <a:defRPr sz="2800">
                <a:solidFill>
                  <a:schemeClr val="tx1"/>
                </a:solidFill>
              </a:defRPr>
            </a:lvl2pPr>
            <a:lvl3pPr marL="512064" indent="-256032">
              <a:lnSpc>
                <a:spcPct val="110000"/>
              </a:lnSpc>
              <a:spcBef>
                <a:spcPts val="0"/>
              </a:spcBef>
              <a:defRPr sz="2800">
                <a:solidFill>
                  <a:schemeClr val="tx1"/>
                </a:solidFill>
              </a:defRPr>
            </a:lvl3pPr>
            <a:lvl4pPr marL="768096" indent="-256032">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553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4573587"/>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p:spPr>
        <p:txBody>
          <a:bodyPr anchor="ctr"/>
          <a:lstStyle>
            <a:lvl1pPr algn="ctr">
              <a:defRPr>
                <a:solidFill>
                  <a:schemeClr val="tx1"/>
                </a:solidFill>
              </a:defRPr>
            </a:lvl1pPr>
          </a:lstStyle>
          <a:p>
            <a:r>
              <a:rPr lang="en-US" dirty="0"/>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65521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5"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785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5" y="569913"/>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52148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5" y="569913"/>
            <a:ext cx="4956175" cy="2859087"/>
          </a:xfrm>
        </p:spPr>
        <p:txBody>
          <a:bodyPr/>
          <a:lstStyle>
            <a:lvl1pPr>
              <a:lnSpc>
                <a:spcPct val="90000"/>
              </a:lnSpc>
              <a:spcBef>
                <a:spcPts val="0"/>
              </a:spcBef>
              <a:defRPr sz="6400">
                <a:solidFill>
                  <a:schemeClr val="tx2"/>
                </a:solidFill>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Tree>
    <p:extLst>
      <p:ext uri="{BB962C8B-B14F-4D97-AF65-F5344CB8AC3E}">
        <p14:creationId xmlns:p14="http://schemas.microsoft.com/office/powerpoint/2010/main" val="405567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86086" y="6186138"/>
            <a:ext cx="3456432" cy="1379081"/>
          </a:xfrm>
          <a:prstGeom prst="rect">
            <a:avLst/>
          </a:prstGeom>
        </p:spPr>
      </p:pic>
    </p:spTree>
    <p:extLst>
      <p:ext uri="{BB962C8B-B14F-4D97-AF65-F5344CB8AC3E}">
        <p14:creationId xmlns:p14="http://schemas.microsoft.com/office/powerpoint/2010/main" val="109943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insight, text, boxes">
    <p:spTree>
      <p:nvGrpSpPr>
        <p:cNvPr id="1" name=""/>
        <p:cNvGrpSpPr/>
        <p:nvPr/>
      </p:nvGrpSpPr>
      <p:grpSpPr>
        <a:xfrm>
          <a:off x="0" y="0"/>
          <a:ext cx="0" cy="0"/>
          <a:chOff x="0" y="0"/>
          <a:chExt cx="0" cy="0"/>
        </a:xfrm>
      </p:grpSpPr>
      <p:sp>
        <p:nvSpPr>
          <p:cNvPr id="9" name="Content Placeholder 1"/>
          <p:cNvSpPr>
            <a:spLocks noGrp="1"/>
          </p:cNvSpPr>
          <p:nvPr>
            <p:ph sz="quarter" idx="17"/>
          </p:nvPr>
        </p:nvSpPr>
        <p:spPr>
          <a:xfrm>
            <a:off x="12193587" y="0"/>
            <a:ext cx="6096794" cy="68580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18290381" y="0"/>
            <a:ext cx="6096794" cy="68580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12193587" y="6853769"/>
            <a:ext cx="12193588" cy="6862232"/>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24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5" y="3316224"/>
            <a:ext cx="10998434"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31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695308" indent="-695308">
              <a:buClr>
                <a:schemeClr val="tx2"/>
              </a:buClr>
              <a:buFont typeface="Lucida Grande"/>
              <a:buChar char="—"/>
              <a:defRPr/>
            </a:lvl1pPr>
            <a:lvl2pPr marL="1152496" indent="-457188">
              <a:buClr>
                <a:schemeClr val="tx2"/>
              </a:buClr>
              <a:buSzPct val="100000"/>
              <a:buFont typeface="Arial"/>
              <a:buChar char="•"/>
              <a:defRPr/>
            </a:lvl2pPr>
            <a:lvl3pPr marL="1609686" indent="-457188">
              <a:buClr>
                <a:schemeClr val="tx2"/>
              </a:buClr>
              <a:buFont typeface="Courier New"/>
              <a:buChar char="o"/>
              <a:defRPr/>
            </a:lvl3pPr>
            <a:lvl4pPr marL="1360342" indent="0">
              <a:buNone/>
              <a:defRPr/>
            </a:lvl4pPr>
          </a:lstStyle>
          <a:p>
            <a:pPr lvl="0"/>
            <a:r>
              <a:rPr lang="en-US" dirty="0"/>
              <a:t>Edit Master text styles</a:t>
            </a:r>
          </a:p>
          <a:p>
            <a:pPr lvl="1"/>
            <a:r>
              <a:rPr lang="en-US" dirty="0"/>
              <a:t>Second level</a:t>
            </a:r>
          </a:p>
          <a:p>
            <a:pPr lvl="2"/>
            <a:r>
              <a:rPr lang="en-US" dirty="0"/>
              <a:t>Third level</a:t>
            </a:r>
          </a:p>
        </p:txBody>
      </p:sp>
      <p:sp>
        <p:nvSpPr>
          <p:cNvPr id="4" name="Rectangle 10"/>
          <p:cNvSpPr>
            <a:spLocks noGrp="1" noChangeArrowheads="1"/>
          </p:cNvSpPr>
          <p:nvPr>
            <p:ph type="sldNum" sz="quarter" idx="10"/>
          </p:nvPr>
        </p:nvSpPr>
        <p:spPr>
          <a:xfrm>
            <a:off x="11152052" y="13363350"/>
            <a:ext cx="2205855" cy="330200"/>
          </a:xfrm>
          <a:prstGeom prst="rect">
            <a:avLst/>
          </a:prstGeom>
          <a:ln/>
        </p:spPr>
        <p:txBody>
          <a:bodyPr/>
          <a:lstStyle>
            <a:lvl1pPr>
              <a:defRPr/>
            </a:lvl1pPr>
          </a:lstStyle>
          <a:p>
            <a:pPr>
              <a:defRPr/>
            </a:pPr>
            <a:fld id="{11A68DD8-55F1-4DDB-A894-47428CF80362}" type="slidenum">
              <a:rPr lang="en-US" smtClean="0"/>
              <a:pPr>
                <a:defRPr/>
              </a:pPr>
              <a:t>‹#›</a:t>
            </a:fld>
            <a:endParaRPr lang="en-US" dirty="0"/>
          </a:p>
        </p:txBody>
      </p:sp>
      <p:sp>
        <p:nvSpPr>
          <p:cNvPr id="5" name="Rectangle 11"/>
          <p:cNvSpPr>
            <a:spLocks noGrp="1" noChangeArrowheads="1"/>
          </p:cNvSpPr>
          <p:nvPr>
            <p:ph type="ftr" sz="quarter" idx="11"/>
          </p:nvPr>
        </p:nvSpPr>
        <p:spPr>
          <a:xfrm>
            <a:off x="20415503" y="13363349"/>
            <a:ext cx="3840434" cy="352654"/>
          </a:xfrm>
          <a:prstGeom prst="rect">
            <a:avLst/>
          </a:prstGeom>
          <a:ln/>
        </p:spPr>
        <p:txBody>
          <a:bodyPr/>
          <a:lstStyle>
            <a:lvl1pPr>
              <a:defRPr/>
            </a:lvl1pPr>
          </a:lstStyle>
          <a:p>
            <a:pPr>
              <a:defRPr/>
            </a:pPr>
            <a:r>
              <a:rPr lang="en-US" dirty="0"/>
              <a:t>© Copyright IBM Corporation 2022</a:t>
            </a:r>
          </a:p>
        </p:txBody>
      </p:sp>
    </p:spTree>
    <p:extLst>
      <p:ext uri="{BB962C8B-B14F-4D97-AF65-F5344CB8AC3E}">
        <p14:creationId xmlns:p14="http://schemas.microsoft.com/office/powerpoint/2010/main" val="5926495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29F-3A4B-42FB-BEE2-D660E16569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8F09F6-6069-4FAF-B970-87F82A792D67}"/>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41D5BF23-7C44-4A11-AC60-E610C3AD70B8}"/>
              </a:ext>
            </a:extLst>
          </p:cNvPr>
          <p:cNvSpPr>
            <a:spLocks noGrp="1"/>
          </p:cNvSpPr>
          <p:nvPr>
            <p:ph type="ftr" sz="quarter" idx="11"/>
          </p:nvPr>
        </p:nvSpPr>
        <p:spPr/>
        <p:txBody>
          <a:bodyPr/>
          <a:lstStyle/>
          <a:p>
            <a:r>
              <a:rPr lang="en-GB" dirty="0"/>
              <a:t>IBM Storage</a:t>
            </a:r>
          </a:p>
        </p:txBody>
      </p:sp>
      <p:sp>
        <p:nvSpPr>
          <p:cNvPr id="5" name="Slide Number Placeholder 4">
            <a:extLst>
              <a:ext uri="{FF2B5EF4-FFF2-40B4-BE49-F238E27FC236}">
                <a16:creationId xmlns:a16="http://schemas.microsoft.com/office/drawing/2014/main" id="{3CFEAB10-E000-4CCF-886A-9EFAA67024CD}"/>
              </a:ext>
            </a:extLst>
          </p:cNvPr>
          <p:cNvSpPr>
            <a:spLocks noGrp="1"/>
          </p:cNvSpPr>
          <p:nvPr>
            <p:ph type="sldNum" sz="quarter" idx="12"/>
          </p:nvPr>
        </p:nvSpPr>
        <p:spPr/>
        <p:txBody>
          <a:bodyPr/>
          <a:lstStyle/>
          <a:p>
            <a:fld id="{8A24D8B8-300D-47D4-B455-359FD50E48CA}" type="slidenum">
              <a:rPr lang="en-GB" smtClean="0"/>
              <a:t>‹#›</a:t>
            </a:fld>
            <a:endParaRPr lang="en-GB" dirty="0"/>
          </a:p>
        </p:txBody>
      </p:sp>
    </p:spTree>
    <p:extLst>
      <p:ext uri="{BB962C8B-B14F-4D97-AF65-F5344CB8AC3E}">
        <p14:creationId xmlns:p14="http://schemas.microsoft.com/office/powerpoint/2010/main" val="16241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59821703"/>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dirty="0"/>
              <a:t>Group Name / DOC ID / Month XX, 2022 / © 2022 IBM Corporation</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779596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9" cy="6288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D404A9AD-5866-6BA4-C928-31A5F88EF1E5}"/>
              </a:ext>
            </a:extLst>
          </p:cNvPr>
          <p:cNvSpPr>
            <a:spLocks noGrp="1"/>
          </p:cNvSpPr>
          <p:nvPr>
            <p:ph type="body" sz="quarter" idx="12"/>
          </p:nvPr>
        </p:nvSpPr>
        <p:spPr>
          <a:xfrm>
            <a:off x="568326" y="12094264"/>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7D4A8A02-E5FB-018D-1574-2015680C3A07}"/>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418F6040-10C6-A4A5-7C1E-09A9F553C05B}"/>
              </a:ext>
            </a:extLst>
          </p:cNvPr>
          <p:cNvPicPr>
            <a:picLocks noChangeAspect="1"/>
          </p:cNvPicPr>
          <p:nvPr userDrawn="1"/>
        </p:nvPicPr>
        <p:blipFill>
          <a:blip r:embed="rId2"/>
          <a:stretch>
            <a:fillRect/>
          </a:stretch>
        </p:blipFill>
        <p:spPr>
          <a:xfrm>
            <a:off x="22286303" y="12536122"/>
            <a:ext cx="1638299" cy="609600"/>
          </a:xfrm>
          <a:prstGeom prst="rect">
            <a:avLst/>
          </a:prstGeom>
        </p:spPr>
      </p:pic>
    </p:spTree>
    <p:extLst>
      <p:ext uri="{BB962C8B-B14F-4D97-AF65-F5344CB8AC3E}">
        <p14:creationId xmlns:p14="http://schemas.microsoft.com/office/powerpoint/2010/main" val="410289848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marL="0" marR="0" indent="0" algn="l" defTabSz="914218"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dirty="0">
              <a:ln>
                <a:noFill/>
              </a:ln>
              <a:solidFill>
                <a:schemeClr val="bg1"/>
              </a:solidFill>
              <a:effectLst/>
              <a:latin typeface="+mn-lt"/>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9" cy="4573588"/>
          </a:xfrm>
        </p:spPr>
        <p:txBody>
          <a:bodyPr/>
          <a:lstStyle>
            <a:lvl1pPr>
              <a:lnSpc>
                <a:spcPct val="100000"/>
              </a:lnSpc>
              <a:defRPr sz="8598">
                <a:solidFill>
                  <a:schemeClr val="tx2"/>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C01A05E1-C4FC-6CB8-4FF6-0C8D93ACE5CE}"/>
              </a:ext>
            </a:extLst>
          </p:cNvPr>
          <p:cNvPicPr>
            <a:picLocks noChangeAspect="1"/>
          </p:cNvPicPr>
          <p:nvPr userDrawn="1"/>
        </p:nvPicPr>
        <p:blipFill>
          <a:blip r:embed="rId2"/>
          <a:stretch>
            <a:fillRect/>
          </a:stretch>
        </p:blipFill>
        <p:spPr>
          <a:xfrm>
            <a:off x="22286303" y="12536122"/>
            <a:ext cx="1638299" cy="609600"/>
          </a:xfrm>
          <a:prstGeom prst="rect">
            <a:avLst/>
          </a:prstGeom>
        </p:spPr>
      </p:pic>
      <p:sp>
        <p:nvSpPr>
          <p:cNvPr id="5" name="Text Placeholder 6">
            <a:extLst>
              <a:ext uri="{FF2B5EF4-FFF2-40B4-BE49-F238E27FC236}">
                <a16:creationId xmlns:a16="http://schemas.microsoft.com/office/drawing/2014/main" id="{28CADC67-06E4-9D0B-7A49-159C1E99D517}"/>
              </a:ext>
            </a:extLst>
          </p:cNvPr>
          <p:cNvSpPr>
            <a:spLocks noGrp="1"/>
          </p:cNvSpPr>
          <p:nvPr>
            <p:ph type="body" sz="quarter" idx="12"/>
          </p:nvPr>
        </p:nvSpPr>
        <p:spPr>
          <a:xfrm>
            <a:off x="568326" y="12094264"/>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6BAFC6AD-C46B-8438-C789-096006859E45}"/>
              </a:ext>
            </a:extLst>
          </p:cNvPr>
          <p:cNvSpPr>
            <a:spLocks noGrp="1"/>
          </p:cNvSpPr>
          <p:nvPr>
            <p:ph type="body" sz="quarter" idx="13"/>
          </p:nvPr>
        </p:nvSpPr>
        <p:spPr>
          <a:xfrm>
            <a:off x="6681026" y="12094264"/>
            <a:ext cx="4937887" cy="1143000"/>
          </a:xfrm>
        </p:spPr>
        <p:txBody>
          <a:bodyPr anchor="b"/>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38880782"/>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9" cy="4573588"/>
          </a:xfrm>
        </p:spPr>
        <p:txBody>
          <a:bodyPr/>
          <a:lstStyle>
            <a:lvl1pPr>
              <a:lnSpc>
                <a:spcPct val="100000"/>
              </a:lnSpc>
              <a:defRPr sz="8598"/>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AD6B9281-0E53-739D-E17B-6D94770D30A8}"/>
              </a:ext>
            </a:extLst>
          </p:cNvPr>
          <p:cNvPicPr>
            <a:picLocks noChangeAspect="1"/>
          </p:cNvPicPr>
          <p:nvPr userDrawn="1"/>
        </p:nvPicPr>
        <p:blipFill>
          <a:blip r:embed="rId2"/>
          <a:stretch>
            <a:fillRect/>
          </a:stretch>
        </p:blipFill>
        <p:spPr>
          <a:xfrm>
            <a:off x="22286303" y="12536122"/>
            <a:ext cx="1638299" cy="609600"/>
          </a:xfrm>
          <a:prstGeom prst="rect">
            <a:avLst/>
          </a:prstGeom>
        </p:spPr>
      </p:pic>
    </p:spTree>
    <p:extLst>
      <p:ext uri="{BB962C8B-B14F-4D97-AF65-F5344CB8AC3E}">
        <p14:creationId xmlns:p14="http://schemas.microsoft.com/office/powerpoint/2010/main" val="232993063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20624"/>
            <a:ext cx="11050589" cy="45735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68325" y="12478478"/>
            <a:ext cx="11050589" cy="762000"/>
          </a:xfrm>
        </p:spPr>
        <p:txBody>
          <a:bodyPr anchor="b"/>
          <a:lstStyle>
            <a:lvl1pPr>
              <a:lnSpc>
                <a:spcPct val="110000"/>
              </a:lnSpc>
              <a:spcBef>
                <a:spcPts val="0"/>
              </a:spcBef>
              <a:defRPr sz="2800">
                <a:solidFill>
                  <a:schemeClr val="tx1"/>
                </a:solidFill>
              </a:defRPr>
            </a:lvl1pPr>
          </a:lstStyle>
          <a:p>
            <a:pPr lvl="0"/>
            <a:r>
              <a:rPr lang="en-US"/>
              <a:t>Click to edit Master text styles</a:t>
            </a:r>
          </a:p>
        </p:txBody>
      </p:sp>
      <p:pic>
        <p:nvPicPr>
          <p:cNvPr id="3" name="Picture 2">
            <a:extLst>
              <a:ext uri="{FF2B5EF4-FFF2-40B4-BE49-F238E27FC236}">
                <a16:creationId xmlns:a16="http://schemas.microsoft.com/office/drawing/2014/main" id="{122DCEBD-8062-3355-4A71-D28385043E0C}"/>
              </a:ext>
            </a:extLst>
          </p:cNvPr>
          <p:cNvPicPr>
            <a:picLocks noChangeAspect="1"/>
          </p:cNvPicPr>
          <p:nvPr userDrawn="1"/>
        </p:nvPicPr>
        <p:blipFill>
          <a:blip r:embed="rId2"/>
          <a:stretch>
            <a:fillRect/>
          </a:stretch>
        </p:blipFill>
        <p:spPr>
          <a:xfrm>
            <a:off x="22286303" y="12536122"/>
            <a:ext cx="1638299" cy="609600"/>
          </a:xfrm>
          <a:prstGeom prst="rect">
            <a:avLst/>
          </a:prstGeom>
        </p:spPr>
      </p:pic>
    </p:spTree>
    <p:extLst>
      <p:ext uri="{BB962C8B-B14F-4D97-AF65-F5344CB8AC3E}">
        <p14:creationId xmlns:p14="http://schemas.microsoft.com/office/powerpoint/2010/main" val="278234736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6930" y="420624"/>
            <a:ext cx="10101071" cy="10479088"/>
          </a:xfrm>
        </p:spPr>
        <p:txBody>
          <a:bodyPr/>
          <a:lstStyle>
            <a:lvl1pPr>
              <a:lnSpc>
                <a:spcPct val="100000"/>
              </a:lnSpc>
              <a:defRPr sz="8598">
                <a:solidFill>
                  <a:schemeClr val="tx2"/>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35CD4FC-3A11-28F6-09EF-9089FE9596BF}"/>
              </a:ext>
            </a:extLst>
          </p:cNvPr>
          <p:cNvPicPr>
            <a:picLocks noChangeAspect="1"/>
          </p:cNvPicPr>
          <p:nvPr userDrawn="1"/>
        </p:nvPicPr>
        <p:blipFill>
          <a:blip r:embed="rId2"/>
          <a:stretch>
            <a:fillRect/>
          </a:stretch>
        </p:blipFill>
        <p:spPr>
          <a:xfrm>
            <a:off x="569035" y="12534282"/>
            <a:ext cx="1638299" cy="609600"/>
          </a:xfrm>
          <a:prstGeom prst="rect">
            <a:avLst/>
          </a:prstGeom>
        </p:spPr>
      </p:pic>
    </p:spTree>
    <p:extLst>
      <p:ext uri="{BB962C8B-B14F-4D97-AF65-F5344CB8AC3E}">
        <p14:creationId xmlns:p14="http://schemas.microsoft.com/office/powerpoint/2010/main" val="262644513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68326" y="1711324"/>
            <a:ext cx="10099675" cy="9337676"/>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68326" y="571500"/>
            <a:ext cx="10099675" cy="571500"/>
          </a:xfrm>
        </p:spPr>
        <p:txBody>
          <a:bodyPr/>
          <a:lstStyle>
            <a:lvl1pPr>
              <a:spcBef>
                <a:spcPts val="0"/>
              </a:spcBef>
              <a:defRPr sz="2800">
                <a:solidFill>
                  <a:schemeClr val="tx2"/>
                </a:solidFill>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pic>
        <p:nvPicPr>
          <p:cNvPr id="3" name="Picture 2">
            <a:extLst>
              <a:ext uri="{FF2B5EF4-FFF2-40B4-BE49-F238E27FC236}">
                <a16:creationId xmlns:a16="http://schemas.microsoft.com/office/drawing/2014/main" id="{6E1E1290-FE86-28FE-CC32-A32973D2D190}"/>
              </a:ext>
            </a:extLst>
          </p:cNvPr>
          <p:cNvPicPr>
            <a:picLocks noChangeAspect="1"/>
          </p:cNvPicPr>
          <p:nvPr userDrawn="1"/>
        </p:nvPicPr>
        <p:blipFill>
          <a:blip r:embed="rId2"/>
          <a:stretch>
            <a:fillRect/>
          </a:stretch>
        </p:blipFill>
        <p:spPr>
          <a:xfrm>
            <a:off x="569035" y="12534282"/>
            <a:ext cx="1638299" cy="609600"/>
          </a:xfrm>
          <a:prstGeom prst="rect">
            <a:avLst/>
          </a:prstGeom>
        </p:spPr>
      </p:pic>
    </p:spTree>
    <p:extLst>
      <p:ext uri="{BB962C8B-B14F-4D97-AF65-F5344CB8AC3E}">
        <p14:creationId xmlns:p14="http://schemas.microsoft.com/office/powerpoint/2010/main" val="1121403369"/>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7" y="448056"/>
            <a:ext cx="4956175" cy="4573588"/>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4"/>
            <a:ext cx="4953001"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5A647AD3-098B-D1AB-C8D8-463E38402F94}"/>
              </a:ext>
            </a:extLst>
          </p:cNvPr>
          <p:cNvSpPr>
            <a:spLocks noGrp="1"/>
          </p:cNvSpPr>
          <p:nvPr>
            <p:ph type="body" sz="quarter" idx="11"/>
          </p:nvPr>
        </p:nvSpPr>
        <p:spPr>
          <a:xfrm>
            <a:off x="18862676" y="569914"/>
            <a:ext cx="4949824" cy="11431588"/>
          </a:xfrm>
        </p:spPr>
        <p:txBody>
          <a:bodyPr/>
          <a:lstStyle>
            <a:lvl1pPr defTabSz="1161056">
              <a:spcBef>
                <a:spcPts val="0"/>
              </a:spcBef>
              <a:defRPr>
                <a:solidFill>
                  <a:schemeClr val="tx1"/>
                </a:solidFill>
              </a:defRPr>
            </a:lvl1pPr>
            <a:lvl2pPr defTabSz="1161056">
              <a:spcBef>
                <a:spcPts val="0"/>
              </a:spcBef>
              <a:defRPr>
                <a:solidFill>
                  <a:schemeClr val="tx1"/>
                </a:solidFill>
              </a:defRPr>
            </a:lvl2pPr>
            <a:lvl3pPr defTabSz="1161056">
              <a:spcBef>
                <a:spcPts val="0"/>
              </a:spcBef>
              <a:defRPr>
                <a:solidFill>
                  <a:schemeClr val="tx1"/>
                </a:solidFill>
              </a:defRPr>
            </a:lvl3pPr>
            <a:lvl4pPr defTabSz="1161056">
              <a:spcBef>
                <a:spcPts val="0"/>
              </a:spcBef>
              <a:defRPr>
                <a:solidFill>
                  <a:schemeClr val="tx1"/>
                </a:solidFill>
              </a:defRPr>
            </a:lvl4pPr>
            <a:lvl5pPr defTabSz="1161056">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a:extLst>
              <a:ext uri="{FF2B5EF4-FFF2-40B4-BE49-F238E27FC236}">
                <a16:creationId xmlns:a16="http://schemas.microsoft.com/office/drawing/2014/main" id="{7F4D3A79-AFC3-BF88-B6CC-E6183F6158F1}"/>
              </a:ext>
            </a:extLst>
          </p:cNvPr>
          <p:cNvSpPr>
            <a:spLocks noGrp="1"/>
          </p:cNvSpPr>
          <p:nvPr>
            <p:ph type="sldNum" sz="quarter" idx="12"/>
          </p:nvPr>
        </p:nvSpPr>
        <p:spPr>
          <a:xfrm>
            <a:off x="23541593" y="12900739"/>
            <a:ext cx="270907" cy="246222"/>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C2DCF13-4170-1EDA-F05B-655609585EC6}"/>
              </a:ext>
            </a:extLst>
          </p:cNvPr>
          <p:cNvSpPr>
            <a:spLocks noGrp="1"/>
          </p:cNvSpPr>
          <p:nvPr>
            <p:ph type="ftr" sz="quarter" idx="13"/>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591597644"/>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48056"/>
            <a:ext cx="11050589" cy="2859088"/>
          </a:xfrm>
        </p:spPr>
        <p:txBody>
          <a:bodyPr rIns="457200"/>
          <a:lstStyle>
            <a:lvl1pPr>
              <a:lnSpc>
                <a:spcPct val="100000"/>
              </a:lnSpc>
              <a:defRPr sz="6398">
                <a:solidFill>
                  <a:schemeClr val="tx2"/>
                </a:solidFill>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B1796CE7-FE67-2667-09E7-6A5DEF68AEB7}"/>
              </a:ext>
            </a:extLst>
          </p:cNvPr>
          <p:cNvSpPr>
            <a:spLocks noGrp="1"/>
          </p:cNvSpPr>
          <p:nvPr>
            <p:ph type="sldNum" sz="quarter" idx="11"/>
          </p:nvPr>
        </p:nvSpPr>
        <p:spPr>
          <a:xfrm>
            <a:off x="23541593" y="12900739"/>
            <a:ext cx="270907" cy="246222"/>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45FA44BF-58DD-7FDA-8FF0-96DD7616B72B}"/>
              </a:ext>
            </a:extLst>
          </p:cNvPr>
          <p:cNvSpPr>
            <a:spLocks noGrp="1"/>
          </p:cNvSpPr>
          <p:nvPr>
            <p:ph type="ftr" sz="quarter" idx="12"/>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2516952968"/>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6" y="381000"/>
            <a:ext cx="17141826" cy="8191500"/>
          </a:xfrm>
        </p:spPr>
        <p:txBody>
          <a:bodyPr/>
          <a:lstStyle>
            <a:lvl1pPr>
              <a:defRPr sz="17196" b="0" i="0">
                <a:solidFill>
                  <a:schemeClr val="tx2"/>
                </a:solidFill>
                <a:latin typeface="IBM Plex Sans ExtLt" panose="020B0303050203000203" pitchFamily="34" charset="0"/>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40C9739F-E9DC-E9F7-C95C-1CC2D2A4AD60}"/>
              </a:ext>
            </a:extLst>
          </p:cNvPr>
          <p:cNvSpPr>
            <a:spLocks noGrp="1"/>
          </p:cNvSpPr>
          <p:nvPr>
            <p:ph type="sldNum" sz="quarter" idx="11"/>
          </p:nvPr>
        </p:nvSpPr>
        <p:spPr>
          <a:xfrm>
            <a:off x="23541593" y="12900739"/>
            <a:ext cx="270907" cy="246222"/>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E759283E-393C-983A-4DEF-680312DA49CF}"/>
              </a:ext>
            </a:extLst>
          </p:cNvPr>
          <p:cNvSpPr>
            <a:spLocks noGrp="1"/>
          </p:cNvSpPr>
          <p:nvPr>
            <p:ph type="ftr" sz="quarter" idx="12"/>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84197804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5200"/>
            <a:ext cx="4953000"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04956051"/>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6" y="448056"/>
            <a:ext cx="9909174" cy="2859088"/>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354631A-4ED7-F527-1CBC-9AF7BE2CB676}"/>
              </a:ext>
            </a:extLst>
          </p:cNvPr>
          <p:cNvSpPr>
            <a:spLocks noGrp="1"/>
          </p:cNvSpPr>
          <p:nvPr>
            <p:ph type="body" sz="quarter" idx="10"/>
          </p:nvPr>
        </p:nvSpPr>
        <p:spPr>
          <a:xfrm>
            <a:off x="12770426" y="448056"/>
            <a:ext cx="11042074" cy="8574088"/>
          </a:xfrm>
        </p:spPr>
        <p:txBody>
          <a:bodyPr/>
          <a:lstStyle>
            <a:lvl1pPr>
              <a:lnSpc>
                <a:spcPct val="100000"/>
              </a:lnSpc>
              <a:spcBef>
                <a:spcPts val="0"/>
              </a:spcBef>
              <a:defRPr sz="6398">
                <a:solidFill>
                  <a:schemeClr val="tx2"/>
                </a:solidFill>
              </a:defRPr>
            </a:lvl1pPr>
            <a:lvl2pPr marL="585098" indent="-585098">
              <a:lnSpc>
                <a:spcPct val="100000"/>
              </a:lnSpc>
              <a:spcBef>
                <a:spcPts val="0"/>
              </a:spcBef>
              <a:defRPr sz="6398">
                <a:solidFill>
                  <a:schemeClr val="tx2"/>
                </a:solidFill>
              </a:defRPr>
            </a:lvl2pPr>
            <a:lvl3pPr marL="1097060" indent="-585098">
              <a:lnSpc>
                <a:spcPct val="100000"/>
              </a:lnSpc>
              <a:spcBef>
                <a:spcPts val="0"/>
              </a:spcBef>
              <a:defRPr sz="6398">
                <a:solidFill>
                  <a:schemeClr val="tx2"/>
                </a:solidFill>
              </a:defRPr>
            </a:lvl3pPr>
            <a:lvl4pPr marL="1755296">
              <a:lnSpc>
                <a:spcPct val="100000"/>
              </a:lnSpc>
              <a:spcBef>
                <a:spcPts val="0"/>
              </a:spcBef>
              <a:defRPr sz="6398">
                <a:solidFill>
                  <a:schemeClr val="tx2"/>
                </a:solidFill>
              </a:defRPr>
            </a:lvl4pPr>
            <a:lvl5pPr>
              <a:lnSpc>
                <a:spcPct val="100000"/>
              </a:lnSpc>
              <a:spcBef>
                <a:spcPts val="0"/>
              </a:spcBef>
              <a:defRPr sz="63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a:extLst>
              <a:ext uri="{FF2B5EF4-FFF2-40B4-BE49-F238E27FC236}">
                <a16:creationId xmlns:a16="http://schemas.microsoft.com/office/drawing/2014/main" id="{B8A15A1C-3CA6-9F1A-8EB1-9457489FC986}"/>
              </a:ext>
            </a:extLst>
          </p:cNvPr>
          <p:cNvSpPr>
            <a:spLocks noGrp="1"/>
          </p:cNvSpPr>
          <p:nvPr>
            <p:ph type="sldNum" sz="quarter" idx="11"/>
          </p:nvPr>
        </p:nvSpPr>
        <p:spPr>
          <a:xfrm>
            <a:off x="23543161" y="12900739"/>
            <a:ext cx="269339" cy="246222"/>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F22A9BFF-2196-C7EB-8D92-65A919712113}"/>
              </a:ext>
            </a:extLst>
          </p:cNvPr>
          <p:cNvSpPr>
            <a:spLocks noGrp="1"/>
          </p:cNvSpPr>
          <p:nvPr>
            <p:ph type="ftr" sz="quarter" idx="12"/>
          </p:nvPr>
        </p:nvSpPr>
        <p:spPr/>
        <p:txBody>
          <a:bodyPr/>
          <a:lstStyle/>
          <a:p>
            <a:r>
              <a:rPr lang="en-US"/>
              <a:t>SKO1 / Copyright © 2024 IBM</a:t>
            </a:r>
            <a:endParaRPr lang="en-US" dirty="0"/>
          </a:p>
        </p:txBody>
      </p:sp>
    </p:spTree>
    <p:extLst>
      <p:ext uri="{BB962C8B-B14F-4D97-AF65-F5344CB8AC3E}">
        <p14:creationId xmlns:p14="http://schemas.microsoft.com/office/powerpoint/2010/main" val="2254880278"/>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5" y="402336"/>
            <a:ext cx="14662151" cy="9717088"/>
          </a:xfrm>
        </p:spPr>
        <p:txBody>
          <a:bodyPr/>
          <a:lstStyle>
            <a:lvl1pPr>
              <a:lnSpc>
                <a:spcPct val="100000"/>
              </a:lnSpc>
              <a:defRPr sz="8598">
                <a:solidFill>
                  <a:schemeClr val="tx2"/>
                </a:solidFill>
              </a:defRPr>
            </a:lvl1pPr>
          </a:lstStyle>
          <a:p>
            <a:r>
              <a:rPr lang="en-US"/>
              <a:t>Click to edit Master title style</a:t>
            </a:r>
            <a:endParaRPr lang="en-US" dirty="0"/>
          </a:p>
        </p:txBody>
      </p:sp>
      <p:sp>
        <p:nvSpPr>
          <p:cNvPr id="7" name="Slide Number Placeholder">
            <a:extLst>
              <a:ext uri="{FF2B5EF4-FFF2-40B4-BE49-F238E27FC236}">
                <a16:creationId xmlns:a16="http://schemas.microsoft.com/office/drawing/2014/main" id="{1AC698F3-E0DB-1FF3-7445-7480226D1D37}"/>
              </a:ext>
            </a:extLst>
          </p:cNvPr>
          <p:cNvSpPr>
            <a:spLocks noGrp="1"/>
          </p:cNvSpPr>
          <p:nvPr>
            <p:ph type="sldNum" sz="quarter" idx="11"/>
          </p:nvPr>
        </p:nvSpPr>
        <p:spPr>
          <a:xfrm>
            <a:off x="23541593" y="12900739"/>
            <a:ext cx="270907" cy="246222"/>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Footer Placeholder 2">
            <a:extLst>
              <a:ext uri="{FF2B5EF4-FFF2-40B4-BE49-F238E27FC236}">
                <a16:creationId xmlns:a16="http://schemas.microsoft.com/office/drawing/2014/main" id="{2D937611-FC61-E2BE-9D7D-38E4AAB40ED4}"/>
              </a:ext>
            </a:extLst>
          </p:cNvPr>
          <p:cNvSpPr>
            <a:spLocks noGrp="1"/>
          </p:cNvSpPr>
          <p:nvPr>
            <p:ph type="ftr" sz="quarter" idx="12"/>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293989525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68325" y="9296400"/>
            <a:ext cx="11050589"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3501" y="9296400"/>
            <a:ext cx="11049000" cy="3543300"/>
          </a:xfrm>
        </p:spPr>
        <p:txBody>
          <a:bodyPr anchor="b"/>
          <a:lstStyle>
            <a:lvl1pPr>
              <a:lnSpc>
                <a:spcPct val="90000"/>
              </a:lnSpc>
              <a:spcBef>
                <a:spcPts val="0"/>
              </a:spcBef>
              <a:defRPr sz="25794" b="0" i="0">
                <a:solidFill>
                  <a:schemeClr val="accent1"/>
                </a:solidFill>
                <a:latin typeface="IBM Plex Sans ExtLt" panose="020B0303050203000203" pitchFamily="34" charset="0"/>
              </a:defRPr>
            </a:lvl1pPr>
          </a:lstStyle>
          <a:p>
            <a:r>
              <a:rPr lang="en-US" dirty="0"/>
              <a:t>+00%</a:t>
            </a:r>
          </a:p>
        </p:txBody>
      </p:sp>
      <p:sp>
        <p:nvSpPr>
          <p:cNvPr id="3" name="Slide Number Placeholder 2">
            <a:extLst>
              <a:ext uri="{FF2B5EF4-FFF2-40B4-BE49-F238E27FC236}">
                <a16:creationId xmlns:a16="http://schemas.microsoft.com/office/drawing/2014/main" id="{15CC6925-298E-960E-CA92-0BC8FB18CE39}"/>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0A7285B0-4A1E-8885-0C0E-77D0ECA9CACD}"/>
              </a:ext>
            </a:extLst>
          </p:cNvPr>
          <p:cNvSpPr>
            <a:spLocks noGrp="1"/>
          </p:cNvSpPr>
          <p:nvPr>
            <p:ph type="body" sz="quarter" idx="11"/>
          </p:nvPr>
        </p:nvSpPr>
        <p:spPr>
          <a:xfrm>
            <a:off x="12763500" y="569914"/>
            <a:ext cx="7620000"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D5E03B0-C633-E81D-0D42-3FCCAFD64B0F}"/>
              </a:ext>
            </a:extLst>
          </p:cNvPr>
          <p:cNvSpPr>
            <a:spLocks noGrp="1"/>
          </p:cNvSpPr>
          <p:nvPr>
            <p:ph type="body" sz="quarter" idx="12"/>
          </p:nvPr>
        </p:nvSpPr>
        <p:spPr>
          <a:xfrm>
            <a:off x="568327" y="569914"/>
            <a:ext cx="7623174" cy="6288088"/>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Footer Placeholder 1">
            <a:extLst>
              <a:ext uri="{FF2B5EF4-FFF2-40B4-BE49-F238E27FC236}">
                <a16:creationId xmlns:a16="http://schemas.microsoft.com/office/drawing/2014/main" id="{D61E6B91-2983-AF71-00DD-3FBCA7243F8E}"/>
              </a:ext>
            </a:extLst>
          </p:cNvPr>
          <p:cNvSpPr>
            <a:spLocks noGrp="1"/>
          </p:cNvSpPr>
          <p:nvPr>
            <p:ph type="ftr" sz="quarter" idx="15"/>
          </p:nvPr>
        </p:nvSpPr>
        <p:spPr/>
        <p:txBody>
          <a:bodyPr/>
          <a:lstStyle/>
          <a:p>
            <a:r>
              <a:rPr lang="en-US"/>
              <a:t>SKO1 / Copyright © 2024 IBM</a:t>
            </a:r>
            <a:endParaRPr lang="en-US" dirty="0"/>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8"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061188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5" y="426482"/>
            <a:ext cx="4949824" cy="1906588"/>
          </a:xfrm>
        </p:spPr>
        <p:txBody>
          <a:bodyPr/>
          <a:lstStyle>
            <a:lvl1pPr>
              <a:lnSpc>
                <a:spcPct val="90000"/>
              </a:lnSpc>
              <a:defRPr sz="12998">
                <a:solidFill>
                  <a:schemeClr val="accent1"/>
                </a:solidFill>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2" y="429655"/>
            <a:ext cx="4949824" cy="1903414"/>
          </a:xfrm>
        </p:spPr>
        <p:txBody>
          <a:bodyPr/>
          <a:lstStyle>
            <a:lvl1pPr>
              <a:lnSpc>
                <a:spcPct val="90000"/>
              </a:lnSpc>
              <a:defRPr sz="12998">
                <a:solidFill>
                  <a:schemeClr val="accent1"/>
                </a:solidFill>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26456"/>
            <a:ext cx="4951413" cy="1907912"/>
          </a:xfrm>
        </p:spPr>
        <p:txBody>
          <a:bodyPr/>
          <a:lstStyle>
            <a:lvl1pPr>
              <a:lnSpc>
                <a:spcPct val="90000"/>
              </a:lnSpc>
              <a:defRPr sz="12998">
                <a:solidFill>
                  <a:schemeClr val="accent1"/>
                </a:solidFill>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4"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8"/>
            <a:ext cx="4951413" cy="967304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4655"/>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98528" y="2333069"/>
            <a:ext cx="4953001" cy="9666846"/>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AAEFAA-EB42-1E87-74E6-FE0BC9198F83}"/>
              </a:ext>
            </a:extLst>
          </p:cNvPr>
          <p:cNvSpPr>
            <a:spLocks noGrp="1"/>
          </p:cNvSpPr>
          <p:nvPr>
            <p:ph type="ftr" sz="quarter" idx="18"/>
          </p:nvPr>
        </p:nvSpPr>
        <p:spPr/>
        <p:txBody>
          <a:bodyPr/>
          <a:lstStyle>
            <a:lvl1pPr>
              <a:defRPr>
                <a:solidFill>
                  <a:schemeClr val="tx1"/>
                </a:solidFill>
              </a:defRPr>
            </a:lvl1pPr>
          </a:lstStyle>
          <a:p>
            <a:r>
              <a:rPr lang="en-US"/>
              <a:t>SKO1 / Copyright © 2024 IBM</a:t>
            </a:r>
            <a:endParaRPr lang="en-US" dirty="0"/>
          </a:p>
        </p:txBody>
      </p:sp>
    </p:spTree>
    <p:extLst>
      <p:ext uri="{BB962C8B-B14F-4D97-AF65-F5344CB8AC3E}">
        <p14:creationId xmlns:p14="http://schemas.microsoft.com/office/powerpoint/2010/main" val="12501453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402336"/>
            <a:ext cx="4949824" cy="5335588"/>
          </a:xfrm>
        </p:spPr>
        <p:txBody>
          <a:bodyPr/>
          <a:lstStyle>
            <a:lvl1pPr>
              <a:lnSpc>
                <a:spcPct val="100000"/>
              </a:lnSpc>
              <a:defRPr sz="8598">
                <a:solidFill>
                  <a:schemeClr val="accent1"/>
                </a:solidFill>
              </a:defRPr>
            </a:lvl1pPr>
          </a:lstStyle>
          <a:p>
            <a:r>
              <a:rPr lang="en-US" dirty="0"/>
              <a:t>+000%</a:t>
            </a:r>
          </a:p>
        </p:txBody>
      </p:sp>
      <p:sp>
        <p:nvSpPr>
          <p:cNvPr id="3" name="Slide Number Placeholder 2">
            <a:extLst>
              <a:ext uri="{FF2B5EF4-FFF2-40B4-BE49-F238E27FC236}">
                <a16:creationId xmlns:a16="http://schemas.microsoft.com/office/drawing/2014/main" id="{12E26407-6C5D-60C9-0C0E-7B195B9AB4F9}"/>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1" y="402336"/>
            <a:ext cx="11049000" cy="5335588"/>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4" cy="5334000"/>
          </a:xfrm>
        </p:spPr>
        <p:txBody>
          <a:bodyPr/>
          <a:lstStyle>
            <a:lvl1pPr>
              <a:lnSpc>
                <a:spcPct val="100000"/>
              </a:lnSpc>
              <a:defRPr sz="8598">
                <a:solidFill>
                  <a:schemeClr val="accent1"/>
                </a:solidFill>
              </a:defRPr>
            </a:lvl1pPr>
            <a:lvl2pPr>
              <a:lnSpc>
                <a:spcPct val="100000"/>
              </a:lnSpc>
              <a:defRPr sz="8598">
                <a:solidFill>
                  <a:schemeClr val="accent1"/>
                </a:solidFill>
              </a:defRPr>
            </a:lvl2pPr>
            <a:lvl3pPr>
              <a:lnSpc>
                <a:spcPct val="100000"/>
              </a:lnSpc>
              <a:defRPr sz="8598">
                <a:solidFill>
                  <a:schemeClr val="accent1"/>
                </a:solidFill>
              </a:defRPr>
            </a:lvl3pPr>
            <a:lvl4pPr>
              <a:lnSpc>
                <a:spcPct val="100000"/>
              </a:lnSpc>
              <a:defRPr sz="8598">
                <a:solidFill>
                  <a:schemeClr val="accent1"/>
                </a:solidFill>
              </a:defRPr>
            </a:lvl4pPr>
            <a:lvl5pPr>
              <a:lnSpc>
                <a:spcPct val="100000"/>
              </a:lnSpc>
              <a:defRPr sz="8598">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1" y="6477000"/>
            <a:ext cx="11049000" cy="5334000"/>
          </a:xfrm>
        </p:spPr>
        <p:txBody>
          <a:bodyPr/>
          <a:lstStyle>
            <a:lvl1pPr>
              <a:lnSpc>
                <a:spcPct val="100000"/>
              </a:lnSpc>
              <a:spcBef>
                <a:spcPts val="0"/>
              </a:spcBef>
              <a:defRPr sz="8598">
                <a:solidFill>
                  <a:schemeClr val="tx1"/>
                </a:solidFill>
              </a:defRPr>
            </a:lvl1pPr>
            <a:lvl2pPr marL="786226" indent="-786226">
              <a:lnSpc>
                <a:spcPct val="100000"/>
              </a:lnSpc>
              <a:spcBef>
                <a:spcPts val="0"/>
              </a:spcBef>
              <a:defRPr sz="8598">
                <a:solidFill>
                  <a:schemeClr val="tx1"/>
                </a:solidFill>
              </a:defRPr>
            </a:lvl2pPr>
            <a:lvl3pPr marL="1499316" indent="-786226">
              <a:lnSpc>
                <a:spcPct val="100000"/>
              </a:lnSpc>
              <a:spcBef>
                <a:spcPts val="0"/>
              </a:spcBef>
              <a:defRPr sz="8598">
                <a:solidFill>
                  <a:schemeClr val="tx1"/>
                </a:solidFill>
              </a:defRPr>
            </a:lvl3pPr>
            <a:lvl4pPr marL="2285542" indent="-786226">
              <a:lnSpc>
                <a:spcPct val="100000"/>
              </a:lnSpc>
              <a:spcBef>
                <a:spcPts val="0"/>
              </a:spcBef>
              <a:defRPr sz="8598">
                <a:solidFill>
                  <a:schemeClr val="tx1"/>
                </a:solidFill>
              </a:defRPr>
            </a:lvl4pPr>
            <a:lvl5pPr>
              <a:lnSpc>
                <a:spcPct val="100000"/>
              </a:lnSpc>
              <a:spcBef>
                <a:spcPts val="0"/>
              </a:spcBef>
              <a:defRPr sz="8598">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FCB180B3-2893-7D56-D6DE-1FBBB98BCFF4}"/>
              </a:ext>
            </a:extLst>
          </p:cNvPr>
          <p:cNvSpPr>
            <a:spLocks noGrp="1"/>
          </p:cNvSpPr>
          <p:nvPr>
            <p:ph type="ftr" sz="quarter" idx="14"/>
          </p:nvPr>
        </p:nvSpPr>
        <p:spPr/>
        <p:txBody>
          <a:bodyPr/>
          <a:lstStyle/>
          <a:p>
            <a:r>
              <a:rPr lang="en-US"/>
              <a:t>SKO1 / Copyright © 2024 IBM</a:t>
            </a:r>
            <a:endParaRPr lang="en-US" dirty="0"/>
          </a:p>
        </p:txBody>
      </p:sp>
    </p:spTree>
    <p:extLst>
      <p:ext uri="{BB962C8B-B14F-4D97-AF65-F5344CB8AC3E}">
        <p14:creationId xmlns:p14="http://schemas.microsoft.com/office/powerpoint/2010/main" val="1157542351"/>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411480"/>
            <a:ext cx="4951413" cy="2859088"/>
          </a:xfrm>
        </p:spPr>
        <p:txBody>
          <a:bodyPr/>
          <a:lstStyle>
            <a:lvl1pPr>
              <a:lnSpc>
                <a:spcPct val="90000"/>
              </a:lnSpc>
              <a:defRPr sz="12998">
                <a:solidFill>
                  <a:schemeClr val="accent1"/>
                </a:solidFill>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4675" y="569912"/>
            <a:ext cx="4949824" cy="28590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D705BEB-F3AA-BF3A-70A5-738D5EE71F07}"/>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01500"/>
            <a:ext cx="4951413" cy="1143000"/>
          </a:xfrm>
        </p:spPr>
        <p:txBody>
          <a:bodyPr anchor="b"/>
          <a:lstStyle>
            <a:lvl1pPr>
              <a:lnSpc>
                <a:spcPct val="120000"/>
              </a:lnSpc>
              <a:spcBef>
                <a:spcPts val="0"/>
              </a:spcBef>
              <a:defRPr sz="1600" b="0" i="0">
                <a:solidFill>
                  <a:schemeClr val="tx1"/>
                </a:solidFill>
                <a:latin typeface="IBM Plex Sans" panose="020B0503050203000203" pitchFamily="34" charset="0"/>
              </a:defRPr>
            </a:lvl1pPr>
            <a:lvl2pPr>
              <a:lnSpc>
                <a:spcPct val="120000"/>
              </a:lnSpc>
              <a:spcBef>
                <a:spcPts val="0"/>
              </a:spcBef>
              <a:defRPr sz="1600" b="0" i="0">
                <a:solidFill>
                  <a:schemeClr val="tx1"/>
                </a:solidFill>
                <a:latin typeface="IBM Plex Sans" panose="020B0503050203000203" pitchFamily="34" charset="0"/>
              </a:defRPr>
            </a:lvl2pPr>
            <a:lvl3pPr>
              <a:lnSpc>
                <a:spcPct val="120000"/>
              </a:lnSpc>
              <a:spcBef>
                <a:spcPts val="0"/>
              </a:spcBef>
              <a:defRPr sz="1600" b="0" i="0">
                <a:solidFill>
                  <a:schemeClr val="tx1"/>
                </a:solidFill>
                <a:latin typeface="IBM Plex Sans" panose="020B0503050203000203" pitchFamily="34" charset="0"/>
              </a:defRPr>
            </a:lvl3pPr>
            <a:lvl4pPr>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569912"/>
            <a:ext cx="7620000" cy="2859088"/>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381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572500"/>
            <a:ext cx="7620000" cy="2857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3"/>
            <a:ext cx="4951413" cy="2857506"/>
          </a:xfrm>
        </p:spPr>
        <p:txBody>
          <a:bodyPr/>
          <a:lstStyle>
            <a:lvl1pPr>
              <a:lnSpc>
                <a:spcPct val="90000"/>
              </a:lnSpc>
              <a:defRPr sz="12998">
                <a:solidFill>
                  <a:schemeClr val="accent1"/>
                </a:solidFill>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3" y="8403337"/>
            <a:ext cx="4951411" cy="2857506"/>
          </a:xfrm>
        </p:spPr>
        <p:txBody>
          <a:bodyPr/>
          <a:lstStyle>
            <a:lvl1pPr>
              <a:lnSpc>
                <a:spcPct val="90000"/>
              </a:lnSpc>
              <a:defRPr sz="12998">
                <a:solidFill>
                  <a:schemeClr val="accent1"/>
                </a:solidFill>
              </a:defRPr>
            </a:lvl1pPr>
          </a:lstStyle>
          <a:p>
            <a:r>
              <a:rPr lang="en-US" dirty="0"/>
              <a:t>00%</a:t>
            </a:r>
          </a:p>
        </p:txBody>
      </p:sp>
      <p:sp>
        <p:nvSpPr>
          <p:cNvPr id="4" name="Footer Placeholder 3">
            <a:extLst>
              <a:ext uri="{FF2B5EF4-FFF2-40B4-BE49-F238E27FC236}">
                <a16:creationId xmlns:a16="http://schemas.microsoft.com/office/drawing/2014/main" id="{42C83D42-3DD5-2001-8C3E-782B4D95A03E}"/>
              </a:ext>
            </a:extLst>
          </p:cNvPr>
          <p:cNvSpPr>
            <a:spLocks noGrp="1"/>
          </p:cNvSpPr>
          <p:nvPr>
            <p:ph type="ftr" sz="quarter" idx="18"/>
          </p:nvPr>
        </p:nvSpPr>
        <p:spPr/>
        <p:txBody>
          <a:bodyPr/>
          <a:lstStyle/>
          <a:p>
            <a:r>
              <a:rPr lang="en-US"/>
              <a:t>SKO1 / Copyright © 2024 IBM</a:t>
            </a:r>
            <a:endParaRPr lang="en-US" dirty="0"/>
          </a:p>
        </p:txBody>
      </p:sp>
    </p:spTree>
    <p:extLst>
      <p:ext uri="{BB962C8B-B14F-4D97-AF65-F5344CB8AC3E}">
        <p14:creationId xmlns:p14="http://schemas.microsoft.com/office/powerpoint/2010/main" val="2053627206"/>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4"/>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1C17B282-9F6A-839A-442D-69BC9DF3749A}"/>
              </a:ext>
            </a:extLst>
          </p:cNvPr>
          <p:cNvSpPr>
            <a:spLocks noGrp="1"/>
          </p:cNvSpPr>
          <p:nvPr>
            <p:ph type="body" sz="quarter" idx="11"/>
          </p:nvPr>
        </p:nvSpPr>
        <p:spPr>
          <a:xfrm>
            <a:off x="568327" y="3429000"/>
            <a:ext cx="4956175"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725F833F-819E-FEB3-6037-605097B8421D}"/>
              </a:ext>
            </a:extLst>
          </p:cNvPr>
          <p:cNvSpPr>
            <a:spLocks noGrp="1"/>
          </p:cNvSpPr>
          <p:nvPr>
            <p:ph type="ftr" sz="quarter" idx="15"/>
          </p:nvPr>
        </p:nvSpPr>
        <p:spPr/>
        <p:txBody>
          <a:bodyPr/>
          <a:lstStyle/>
          <a:p>
            <a:r>
              <a:rPr lang="en-US"/>
              <a:t>SKO1 / Copyright © 2024 IBM</a:t>
            </a:r>
            <a:endParaRPr lang="en-US" dirty="0"/>
          </a:p>
        </p:txBody>
      </p:sp>
    </p:spTree>
    <p:extLst>
      <p:ext uri="{BB962C8B-B14F-4D97-AF65-F5344CB8AC3E}">
        <p14:creationId xmlns:p14="http://schemas.microsoft.com/office/powerpoint/2010/main" val="23318053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4"/>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69914"/>
            <a:ext cx="4956175" cy="1525588"/>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239EA8E-6B4C-405F-E7F6-ABB450E07109}"/>
              </a:ext>
            </a:extLst>
          </p:cNvPr>
          <p:cNvSpPr>
            <a:spLocks noGrp="1"/>
          </p:cNvSpPr>
          <p:nvPr>
            <p:ph type="body" sz="quarter" idx="19"/>
          </p:nvPr>
        </p:nvSpPr>
        <p:spPr>
          <a:xfrm>
            <a:off x="573088" y="3429000"/>
            <a:ext cx="4951413"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C21FF02-34C5-308A-3988-828D780376CD}"/>
              </a:ext>
            </a:extLst>
          </p:cNvPr>
          <p:cNvSpPr>
            <a:spLocks noGrp="1"/>
          </p:cNvSpPr>
          <p:nvPr>
            <p:ph type="ftr" sz="quarter" idx="20"/>
          </p:nvPr>
        </p:nvSpPr>
        <p:spPr/>
        <p:txBody>
          <a:bodyPr/>
          <a:lstStyle/>
          <a:p>
            <a:r>
              <a:rPr lang="en-US"/>
              <a:t>SKO1 / Copyright © 2024 IBM</a:t>
            </a:r>
            <a:endParaRPr lang="en-US" dirty="0"/>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3"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1"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09724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4"/>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569914"/>
            <a:ext cx="4956175"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D1DE0B47-A14A-7711-58D6-E30775CBE07B}"/>
              </a:ext>
            </a:extLst>
          </p:cNvPr>
          <p:cNvSpPr>
            <a:spLocks noGrp="1"/>
          </p:cNvSpPr>
          <p:nvPr>
            <p:ph type="ftr" sz="quarter" idx="18"/>
          </p:nvPr>
        </p:nvSpPr>
        <p:spPr/>
        <p:txBody>
          <a:bodyPr/>
          <a:lstStyle/>
          <a:p>
            <a:r>
              <a:rPr lang="en-US"/>
              <a:t>SKO1 / Copyright © 2024 IBM</a:t>
            </a:r>
            <a:endParaRPr lang="en-US" dirty="0"/>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00723821"/>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4675" y="569912"/>
            <a:ext cx="4949824" cy="2097088"/>
          </a:xfrm>
        </p:spPr>
        <p:txBody>
          <a:bodyPr/>
          <a:lstStyle>
            <a:lvl1pPr>
              <a:lnSpc>
                <a:spcPct val="110000"/>
              </a:lnSpc>
              <a:defRPr sz="24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66676393-AEDE-7EDE-3939-625DBAB04E98}"/>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68327" y="3429000"/>
            <a:ext cx="4956175" cy="4000500"/>
          </a:xfrm>
        </p:spPr>
        <p:txBody>
          <a:bodyPr/>
          <a:lstStyle>
            <a:lvl1pPr>
              <a:lnSpc>
                <a:spcPct val="100000"/>
              </a:lnSpc>
              <a:spcBef>
                <a:spcPts val="0"/>
              </a:spcBef>
              <a:defRPr sz="3600">
                <a:solidFill>
                  <a:schemeClr val="tx1"/>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627CF39F-F0FC-7815-2582-A13E0599BC21}"/>
              </a:ext>
            </a:extLst>
          </p:cNvPr>
          <p:cNvSpPr>
            <a:spLocks noGrp="1"/>
          </p:cNvSpPr>
          <p:nvPr>
            <p:ph type="body" sz="quarter" idx="12"/>
          </p:nvPr>
        </p:nvSpPr>
        <p:spPr>
          <a:xfrm>
            <a:off x="6667500" y="3429000"/>
            <a:ext cx="4951413"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68C92137-8AC3-46D8-C9A2-F6F058938BEF}"/>
              </a:ext>
            </a:extLst>
          </p:cNvPr>
          <p:cNvSpPr>
            <a:spLocks noGrp="1"/>
          </p:cNvSpPr>
          <p:nvPr>
            <p:ph type="body" sz="quarter" idx="13"/>
          </p:nvPr>
        </p:nvSpPr>
        <p:spPr>
          <a:xfrm>
            <a:off x="12774381" y="3429000"/>
            <a:ext cx="494211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AC380211-AA5F-2F8D-309F-DC766DF1EF52}"/>
              </a:ext>
            </a:extLst>
          </p:cNvPr>
          <p:cNvSpPr>
            <a:spLocks noGrp="1"/>
          </p:cNvSpPr>
          <p:nvPr>
            <p:ph type="body" sz="quarter" idx="14"/>
          </p:nvPr>
        </p:nvSpPr>
        <p:spPr>
          <a:xfrm>
            <a:off x="18859502" y="3429000"/>
            <a:ext cx="4952999" cy="85725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69914"/>
            <a:ext cx="1143001" cy="1141412"/>
          </a:xfrm>
        </p:spPr>
        <p:txBody>
          <a:bodyPr anchor="ctr"/>
          <a:lstStyle>
            <a:lvl1pPr algn="ctr">
              <a:defRPr sz="1600">
                <a:solidFill>
                  <a:schemeClr val="tx1"/>
                </a:solidFill>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69914"/>
            <a:ext cx="1143001" cy="1141412"/>
          </a:xfrm>
        </p:spPr>
        <p:txBody>
          <a:bodyPr anchor="ctr"/>
          <a:lstStyle>
            <a:lvl1pPr algn="ctr">
              <a:defRPr sz="1600">
                <a:solidFill>
                  <a:schemeClr val="tx1"/>
                </a:solidFill>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499" y="572294"/>
            <a:ext cx="1143001"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p>
            <a:r>
              <a:rPr lang="en-US"/>
              <a:t>SKO1 / Copyright © 2024 IBM</a:t>
            </a:r>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58549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7170831"/>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6"/>
            <a:ext cx="4949824" cy="1141412"/>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1" y="3429000"/>
            <a:ext cx="10096500"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402336"/>
            <a:ext cx="4956175" cy="1141412"/>
          </a:xfrm>
        </p:spPr>
        <p:txBody>
          <a:bodyPr/>
          <a:lstStyle>
            <a:lvl1pPr>
              <a:lnSpc>
                <a:spcPct val="100000"/>
              </a:lnSpc>
              <a:spcBef>
                <a:spcPts val="0"/>
              </a:spcBef>
              <a:defRPr sz="6398">
                <a:solidFill>
                  <a:schemeClr val="tx2"/>
                </a:solidFill>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p>
            <a:r>
              <a:rPr lang="en-US"/>
              <a:t>SKO1 / Copyright © 2024 IBM</a:t>
            </a:r>
            <a:endParaRPr lang="en-US" dirty="0"/>
          </a:p>
        </p:txBody>
      </p:sp>
    </p:spTree>
    <p:extLst>
      <p:ext uri="{BB962C8B-B14F-4D97-AF65-F5344CB8AC3E}">
        <p14:creationId xmlns:p14="http://schemas.microsoft.com/office/powerpoint/2010/main" val="373521693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4675" y="569912"/>
            <a:ext cx="7424927" cy="1906588"/>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5734B11-1656-9EAF-DD45-A5D6A33842D4}"/>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DABBA43D-8D00-4EDB-B803-D1EEE6CE2CB5}"/>
              </a:ext>
            </a:extLst>
          </p:cNvPr>
          <p:cNvSpPr>
            <a:spLocks noGrp="1"/>
          </p:cNvSpPr>
          <p:nvPr>
            <p:ph type="body" sz="quarter" idx="11"/>
          </p:nvPr>
        </p:nvSpPr>
        <p:spPr>
          <a:xfrm>
            <a:off x="568326" y="3429000"/>
            <a:ext cx="10099675"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D32DCE7C-29C5-BC86-B154-7DD0C4F0553A}"/>
              </a:ext>
            </a:extLst>
          </p:cNvPr>
          <p:cNvSpPr>
            <a:spLocks noGrp="1"/>
          </p:cNvSpPr>
          <p:nvPr>
            <p:ph type="body" sz="quarter" idx="12"/>
          </p:nvPr>
        </p:nvSpPr>
        <p:spPr>
          <a:xfrm>
            <a:off x="12763501" y="3429000"/>
            <a:ext cx="10096500" cy="8572500"/>
          </a:xfrm>
        </p:spPr>
        <p:txBody>
          <a:bodyPr/>
          <a:lstStyle>
            <a:lvl1pPr>
              <a:lnSpc>
                <a:spcPct val="110000"/>
              </a:lnSpc>
              <a:spcBef>
                <a:spcPts val="0"/>
              </a:spcBef>
              <a:defRPr>
                <a:solidFill>
                  <a:schemeClr val="tx1"/>
                </a:solidFill>
              </a:defRPr>
            </a:lvl1pPr>
            <a:lvl2pPr>
              <a:lnSpc>
                <a:spcPct val="110000"/>
              </a:lnSpc>
              <a:spcBef>
                <a:spcPts val="0"/>
              </a:spcBef>
              <a:defRPr>
                <a:solidFill>
                  <a:schemeClr val="tx1"/>
                </a:solidFill>
              </a:defRPr>
            </a:lvl2pPr>
            <a:lvl3pPr>
              <a:lnSpc>
                <a:spcPct val="110000"/>
              </a:lnSpc>
              <a:spcBef>
                <a:spcPts val="0"/>
              </a:spcBef>
              <a:defRPr>
                <a:solidFill>
                  <a:schemeClr val="tx1"/>
                </a:solidFill>
              </a:defRPr>
            </a:lvl3pPr>
            <a:lvl4pPr>
              <a:lnSpc>
                <a:spcPct val="110000"/>
              </a:lnSpc>
              <a:spcBef>
                <a:spcPts val="0"/>
              </a:spcBef>
              <a:defRPr>
                <a:solidFill>
                  <a:schemeClr val="tx1"/>
                </a:solidFill>
              </a:defRPr>
            </a:lvl4pPr>
            <a:lvl5pPr>
              <a:lnSpc>
                <a:spcPct val="110000"/>
              </a:lnSpc>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p>
            <a:r>
              <a:rPr lang="en-US"/>
              <a:t>SKO1 / Copyright © 2024 IBM</a:t>
            </a:r>
            <a:endParaRPr lang="en-US" dirty="0"/>
          </a:p>
        </p:txBody>
      </p:sp>
    </p:spTree>
    <p:extLst>
      <p:ext uri="{BB962C8B-B14F-4D97-AF65-F5344CB8AC3E}">
        <p14:creationId xmlns:p14="http://schemas.microsoft.com/office/powerpoint/2010/main" val="3791616046"/>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6" y="448056"/>
            <a:ext cx="11045824"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SKO1 / Copyright © 2024 IBM</a:t>
            </a:r>
            <a:endParaRPr lang="en-US" dirty="0"/>
          </a:p>
        </p:txBody>
      </p:sp>
    </p:spTree>
    <p:extLst>
      <p:ext uri="{BB962C8B-B14F-4D97-AF65-F5344CB8AC3E}">
        <p14:creationId xmlns:p14="http://schemas.microsoft.com/office/powerpoint/2010/main" val="99278564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4675" y="569914"/>
            <a:ext cx="4953001" cy="4573588"/>
          </a:xfrm>
        </p:spPr>
        <p:txBody>
          <a:bodyPr/>
          <a:lstStyle>
            <a:lvl1pPr>
              <a:lnSpc>
                <a:spcPct val="10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084A615-A6A2-86F8-03A2-CEF572275C38}"/>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CDE09569-73DF-2226-A7D7-ABBE84A47048}"/>
              </a:ext>
            </a:extLst>
          </p:cNvPr>
          <p:cNvSpPr>
            <a:spLocks noGrp="1"/>
          </p:cNvSpPr>
          <p:nvPr>
            <p:ph type="body" sz="quarter" idx="11"/>
          </p:nvPr>
        </p:nvSpPr>
        <p:spPr>
          <a:xfrm>
            <a:off x="12763500"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9B0D0BB0-9896-0353-D972-26B687C3D8DD}"/>
              </a:ext>
            </a:extLst>
          </p:cNvPr>
          <p:cNvSpPr>
            <a:spLocks noGrp="1"/>
          </p:cNvSpPr>
          <p:nvPr>
            <p:ph type="body" sz="quarter" idx="12"/>
          </p:nvPr>
        </p:nvSpPr>
        <p:spPr>
          <a:xfrm>
            <a:off x="18859499" y="569914"/>
            <a:ext cx="4953001" cy="11431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p>
            <a:r>
              <a:rPr lang="en-US"/>
              <a:t>SKO1 / Copyright © 2024 IBM</a:t>
            </a:r>
            <a:endParaRPr lang="en-US" dirty="0"/>
          </a:p>
        </p:txBody>
      </p:sp>
    </p:spTree>
    <p:extLst>
      <p:ext uri="{BB962C8B-B14F-4D97-AF65-F5344CB8AC3E}">
        <p14:creationId xmlns:p14="http://schemas.microsoft.com/office/powerpoint/2010/main" val="179575998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6" y="448056"/>
            <a:ext cx="11039475"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4"/>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69914"/>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SKO1 / Copyright © 2024 IBM</a:t>
            </a:r>
            <a:endParaRPr lang="en-US" dirty="0"/>
          </a:p>
        </p:txBody>
      </p:sp>
    </p:spTree>
    <p:extLst>
      <p:ext uri="{BB962C8B-B14F-4D97-AF65-F5344CB8AC3E}">
        <p14:creationId xmlns:p14="http://schemas.microsoft.com/office/powerpoint/2010/main" val="71307850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4674" y="569914"/>
            <a:ext cx="4949826" cy="4573588"/>
          </a:xfrm>
        </p:spPr>
        <p:txBody>
          <a:bodyPr rIns="0"/>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4551101-FB7D-9102-EFD1-3EDEE9F317AE}"/>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Text Placeholder 9">
            <a:extLst>
              <a:ext uri="{FF2B5EF4-FFF2-40B4-BE49-F238E27FC236}">
                <a16:creationId xmlns:a16="http://schemas.microsoft.com/office/drawing/2014/main" id="{8AF10F27-0178-9C93-8741-F0241501B4B0}"/>
              </a:ext>
            </a:extLst>
          </p:cNvPr>
          <p:cNvSpPr>
            <a:spLocks noGrp="1"/>
          </p:cNvSpPr>
          <p:nvPr>
            <p:ph type="body" sz="quarter" idx="16"/>
          </p:nvPr>
        </p:nvSpPr>
        <p:spPr>
          <a:xfrm>
            <a:off x="12763500" y="569914"/>
            <a:ext cx="4953001"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12">
            <a:extLst>
              <a:ext uri="{FF2B5EF4-FFF2-40B4-BE49-F238E27FC236}">
                <a16:creationId xmlns:a16="http://schemas.microsoft.com/office/drawing/2014/main" id="{17CD3DC6-7946-2D82-C3E4-10BC579C88DE}"/>
              </a:ext>
            </a:extLst>
          </p:cNvPr>
          <p:cNvSpPr>
            <a:spLocks noGrp="1"/>
          </p:cNvSpPr>
          <p:nvPr>
            <p:ph type="body" sz="quarter" idx="17"/>
          </p:nvPr>
        </p:nvSpPr>
        <p:spPr>
          <a:xfrm>
            <a:off x="18859499" y="569914"/>
            <a:ext cx="4959350" cy="1525588"/>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5898D950-EA52-ABF9-D15D-C6C8FE946495}"/>
              </a:ext>
            </a:extLst>
          </p:cNvPr>
          <p:cNvSpPr>
            <a:spLocks noGrp="1"/>
          </p:cNvSpPr>
          <p:nvPr>
            <p:ph type="body" sz="quarter" idx="18"/>
          </p:nvPr>
        </p:nvSpPr>
        <p:spPr>
          <a:xfrm>
            <a:off x="1276350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
            <a:extLst>
              <a:ext uri="{FF2B5EF4-FFF2-40B4-BE49-F238E27FC236}">
                <a16:creationId xmlns:a16="http://schemas.microsoft.com/office/drawing/2014/main" id="{A501ADC5-5846-FF23-F5DB-93E8D05863E8}"/>
              </a:ext>
            </a:extLst>
          </p:cNvPr>
          <p:cNvSpPr>
            <a:spLocks noGrp="1"/>
          </p:cNvSpPr>
          <p:nvPr>
            <p:ph type="body" sz="quarter" idx="19"/>
          </p:nvPr>
        </p:nvSpPr>
        <p:spPr>
          <a:xfrm>
            <a:off x="18865850" y="3429000"/>
            <a:ext cx="4953001" cy="8572500"/>
          </a:xfrm>
        </p:spPr>
        <p:txBody>
          <a:bodyPr/>
          <a:lstStyle>
            <a:lvl1pPr>
              <a:lnSpc>
                <a:spcPct val="110000"/>
              </a:lnSpc>
              <a:spcBef>
                <a:spcPts val="0"/>
              </a:spcBef>
              <a:defRPr sz="2000" b="0" i="0">
                <a:solidFill>
                  <a:schemeClr val="tx1"/>
                </a:solidFill>
                <a:latin typeface="IBM Plex Sans" panose="020B0503050203000203" pitchFamily="34" charset="0"/>
              </a:defRPr>
            </a:lvl1pPr>
            <a:lvl2pPr marL="182844" indent="-182844">
              <a:lnSpc>
                <a:spcPct val="110000"/>
              </a:lnSpc>
              <a:spcBef>
                <a:spcPts val="0"/>
              </a:spcBef>
              <a:defRPr sz="2000" b="0" i="0">
                <a:solidFill>
                  <a:schemeClr val="tx1"/>
                </a:solidFill>
                <a:latin typeface="IBM Plex Sans" panose="020B0503050203000203" pitchFamily="34" charset="0"/>
              </a:defRPr>
            </a:lvl2pPr>
            <a:lvl3pPr marL="365686" indent="-182844">
              <a:lnSpc>
                <a:spcPct val="110000"/>
              </a:lnSpc>
              <a:spcBef>
                <a:spcPts val="0"/>
              </a:spcBef>
              <a:defRPr sz="2000" b="0" i="0">
                <a:solidFill>
                  <a:schemeClr val="tx1"/>
                </a:solidFill>
                <a:latin typeface="IBM Plex Sans" panose="020B0503050203000203" pitchFamily="34" charset="0"/>
              </a:defRPr>
            </a:lvl3pPr>
            <a:lvl4pPr marL="548530" indent="-182844">
              <a:lnSpc>
                <a:spcPct val="110000"/>
              </a:lnSpc>
              <a:spcBef>
                <a:spcPts val="0"/>
              </a:spcBef>
              <a:defRPr sz="2000" b="0" i="0">
                <a:solidFill>
                  <a:schemeClr val="tx1"/>
                </a:solidFill>
                <a:latin typeface="IBM Plex Sans" panose="020B05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p>
            <a:r>
              <a:rPr lang="en-US"/>
              <a:t>SKO1 / Copyright © 2024 IBM</a:t>
            </a:r>
            <a:endParaRPr lang="en-US" dirty="0"/>
          </a:p>
        </p:txBody>
      </p:sp>
    </p:spTree>
    <p:extLst>
      <p:ext uri="{BB962C8B-B14F-4D97-AF65-F5344CB8AC3E}">
        <p14:creationId xmlns:p14="http://schemas.microsoft.com/office/powerpoint/2010/main" val="76367500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402337"/>
            <a:ext cx="4949824" cy="1141414"/>
          </a:xfrm>
        </p:spPr>
        <p:txBody>
          <a:bodyPr/>
          <a:lstStyle>
            <a:lvl1pPr>
              <a:lnSpc>
                <a:spcPct val="100000"/>
              </a:lnSpc>
              <a:defRPr sz="6398">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F9E6C7C8-F097-FDD3-FF97-3FC4133BC68D}"/>
              </a:ext>
            </a:extLst>
          </p:cNvPr>
          <p:cNvSpPr>
            <a:spLocks noGrp="1"/>
          </p:cNvSpPr>
          <p:nvPr>
            <p:ph type="body" sz="quarter" idx="12"/>
          </p:nvPr>
        </p:nvSpPr>
        <p:spPr>
          <a:xfrm>
            <a:off x="6667500" y="3429000"/>
            <a:ext cx="4951413" cy="8572500"/>
          </a:xfrm>
        </p:spPr>
        <p:txBody>
          <a:bodyPr/>
          <a:lstStyle>
            <a:lvl1pPr>
              <a:spcBef>
                <a:spcPts val="0"/>
              </a:spcBef>
              <a:defRPr sz="2800" b="0" i="0">
                <a:solidFill>
                  <a:schemeClr val="tx1"/>
                </a:solidFill>
                <a:latin typeface="IBM Plex Sans Light" panose="020B0403050203000203" pitchFamily="34" charset="0"/>
              </a:defRPr>
            </a:lvl1pPr>
            <a:lvl2pPr marL="255980" indent="-255980">
              <a:spcBef>
                <a:spcPts val="0"/>
              </a:spcBef>
              <a:defRPr sz="2800" b="0" i="0">
                <a:solidFill>
                  <a:schemeClr val="tx1"/>
                </a:solidFill>
                <a:latin typeface="IBM Plex Sans Light" panose="020B0403050203000203" pitchFamily="34" charset="0"/>
              </a:defRPr>
            </a:lvl2pPr>
            <a:lvl3pPr marL="511962" indent="-255980">
              <a:spcBef>
                <a:spcPts val="0"/>
              </a:spcBef>
              <a:defRPr sz="2800" b="0" i="0">
                <a:solidFill>
                  <a:schemeClr val="tx1"/>
                </a:solidFill>
                <a:latin typeface="IBM Plex Sans Light" panose="020B0403050203000203" pitchFamily="34" charset="0"/>
              </a:defRPr>
            </a:lvl3pPr>
            <a:lvl4pPr marL="767942" indent="-255980">
              <a:spcBef>
                <a:spcPts val="0"/>
              </a:spcBef>
              <a:defRPr sz="2800" b="0" i="0">
                <a:solidFill>
                  <a:schemeClr val="tx1"/>
                </a:solidFill>
                <a:latin typeface="IBM Plex Sans Light" panose="020B0403050203000203" pitchFamily="34" charset="0"/>
              </a:defRPr>
            </a:lvl4pPr>
            <a:lvl5pPr>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1E0B684B-61D6-CF9E-57FC-892D7CEE8D1D}"/>
              </a:ext>
            </a:extLst>
          </p:cNvPr>
          <p:cNvSpPr>
            <a:spLocks noGrp="1"/>
          </p:cNvSpPr>
          <p:nvPr>
            <p:ph type="body" sz="quarter" idx="13"/>
          </p:nvPr>
        </p:nvSpPr>
        <p:spPr>
          <a:xfrm>
            <a:off x="12763500" y="3429000"/>
            <a:ext cx="4953001"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1E0D5184-93C0-B658-7967-FBC78C38A518}"/>
              </a:ext>
            </a:extLst>
          </p:cNvPr>
          <p:cNvSpPr>
            <a:spLocks noGrp="1"/>
          </p:cNvSpPr>
          <p:nvPr>
            <p:ph type="body" sz="quarter" idx="14"/>
          </p:nvPr>
        </p:nvSpPr>
        <p:spPr>
          <a:xfrm>
            <a:off x="18859499" y="3429000"/>
            <a:ext cx="4959350" cy="8572500"/>
          </a:xfrm>
        </p:spPr>
        <p:txBody>
          <a:bodyPr/>
          <a:lstStyle>
            <a:lvl1pPr>
              <a:spcBef>
                <a:spcPts val="0"/>
              </a:spcBef>
              <a:defRPr sz="2000" b="0" i="0">
                <a:solidFill>
                  <a:schemeClr val="tx1"/>
                </a:solidFill>
                <a:latin typeface="IBM Plex Sans" panose="020B0503050203000203" pitchFamily="34" charset="0"/>
              </a:defRPr>
            </a:lvl1pPr>
            <a:lvl2pPr marL="182844" indent="-182844">
              <a:spcBef>
                <a:spcPts val="0"/>
              </a:spcBef>
              <a:defRPr sz="2000" b="0" i="0">
                <a:solidFill>
                  <a:schemeClr val="tx1"/>
                </a:solidFill>
                <a:latin typeface="IBM Plex Sans" panose="020B0503050203000203" pitchFamily="34" charset="0"/>
              </a:defRPr>
            </a:lvl2pPr>
            <a:lvl3pPr marL="365686" indent="-182844">
              <a:spcBef>
                <a:spcPts val="0"/>
              </a:spcBef>
              <a:defRPr sz="2000" b="0" i="0">
                <a:solidFill>
                  <a:schemeClr val="tx1"/>
                </a:solidFill>
                <a:latin typeface="IBM Plex Sans" panose="020B0503050203000203" pitchFamily="34" charset="0"/>
              </a:defRPr>
            </a:lvl3pPr>
            <a:lvl4pPr marL="548530" indent="-182844">
              <a:spcBef>
                <a:spcPts val="0"/>
              </a:spcBef>
              <a:defRPr sz="2000" b="0" i="0">
                <a:solidFill>
                  <a:schemeClr val="tx1"/>
                </a:solidFill>
                <a:latin typeface="IBM Plex Sans" panose="020B0503050203000203" pitchFamily="34" charset="0"/>
              </a:defRPr>
            </a:lvl4pPr>
            <a:lvl5pPr>
              <a:spcBef>
                <a:spcPts val="0"/>
              </a:spcBef>
              <a:defRPr sz="2000" b="0" i="0">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1" y="402336"/>
            <a:ext cx="4956175" cy="1141412"/>
          </a:xfrm>
        </p:spPr>
        <p:txBody>
          <a:bodyPr/>
          <a:lstStyle>
            <a:lvl1pPr>
              <a:lnSpc>
                <a:spcPct val="100000"/>
              </a:lnSpc>
              <a:spcBef>
                <a:spcPts val="0"/>
              </a:spcBef>
              <a:defRPr sz="6398">
                <a:solidFill>
                  <a:schemeClr val="tx2"/>
                </a:solidFill>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p:cNvSpPr>
          <p:nvPr>
            <p:ph type="pic" sz="quarter" idx="16" hasCustomPrompt="1"/>
          </p:nvPr>
        </p:nvSpPr>
        <p:spPr>
          <a:xfrm>
            <a:off x="12763500" y="569914"/>
            <a:ext cx="1143001" cy="1141412"/>
          </a:xfrm>
        </p:spPr>
        <p:txBody>
          <a:bodyPr anchor="ctr"/>
          <a:lstStyle>
            <a:lvl1pPr algn="ctr">
              <a:defRPr sz="1600">
                <a:solidFill>
                  <a:schemeClr val="tx1"/>
                </a:solidFill>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p:cNvSpPr>
          <p:nvPr>
            <p:ph type="pic" sz="quarter" idx="17" hasCustomPrompt="1"/>
          </p:nvPr>
        </p:nvSpPr>
        <p:spPr>
          <a:xfrm>
            <a:off x="18859499" y="569914"/>
            <a:ext cx="1143001" cy="1141412"/>
          </a:xfrm>
        </p:spPr>
        <p:txBody>
          <a:bodyPr anchor="ctr"/>
          <a:lstStyle>
            <a:lvl1pPr algn="ctr">
              <a:defRPr sz="1600">
                <a:solidFill>
                  <a:schemeClr val="tx1"/>
                </a:solidFill>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p>
            <a:r>
              <a:rPr lang="en-US"/>
              <a:t>SKO1 / Copyright © 2024 IBM</a:t>
            </a:r>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3"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187147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1EAF36-C07D-DC5F-83A7-C84A1CC9D60A}"/>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931099CB-CB87-D5D5-506D-4B49C08161D3}"/>
              </a:ext>
            </a:extLst>
          </p:cNvPr>
          <p:cNvSpPr>
            <a:spLocks noGrp="1"/>
          </p:cNvSpPr>
          <p:nvPr>
            <p:ph type="body" sz="quarter" idx="11"/>
          </p:nvPr>
        </p:nvSpPr>
        <p:spPr>
          <a:xfrm>
            <a:off x="568327" y="2476500"/>
            <a:ext cx="6670674"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C1DA3C4-E728-0E45-C91D-8EDF4B495FFC}"/>
              </a:ext>
            </a:extLst>
          </p:cNvPr>
          <p:cNvSpPr>
            <a:spLocks noGrp="1"/>
          </p:cNvSpPr>
          <p:nvPr>
            <p:ph type="body" sz="quarter" idx="12"/>
          </p:nvPr>
        </p:nvSpPr>
        <p:spPr>
          <a:xfrm>
            <a:off x="12763500" y="24765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B0565063-698E-31B0-B619-B99A9A0B3DB6}"/>
              </a:ext>
            </a:extLst>
          </p:cNvPr>
          <p:cNvSpPr>
            <a:spLocks noGrp="1"/>
          </p:cNvSpPr>
          <p:nvPr>
            <p:ph type="body" sz="quarter" idx="13"/>
          </p:nvPr>
        </p:nvSpPr>
        <p:spPr>
          <a:xfrm>
            <a:off x="568324" y="8382000"/>
            <a:ext cx="6670676"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B4E44FFD-1EB7-1873-F6D1-67DE839EF09E}"/>
              </a:ext>
            </a:extLst>
          </p:cNvPr>
          <p:cNvSpPr>
            <a:spLocks noGrp="1"/>
          </p:cNvSpPr>
          <p:nvPr>
            <p:ph type="body" sz="quarter" idx="14"/>
          </p:nvPr>
        </p:nvSpPr>
        <p:spPr>
          <a:xfrm>
            <a:off x="12763502" y="8382000"/>
            <a:ext cx="6667500" cy="3048000"/>
          </a:xfrm>
        </p:spPr>
        <p:txBody>
          <a:bodyPr/>
          <a:lstStyle>
            <a:lvl1pPr>
              <a:lnSpc>
                <a:spcPct val="100000"/>
              </a:lnSpc>
              <a:spcBef>
                <a:spcPts val="0"/>
              </a:spcBef>
              <a:defRPr sz="4400">
                <a:solidFill>
                  <a:schemeClr val="tx1"/>
                </a:solidFill>
              </a:defRPr>
            </a:lvl1pPr>
            <a:lvl2pPr marL="402256" indent="-402256">
              <a:lnSpc>
                <a:spcPct val="100000"/>
              </a:lnSpc>
              <a:spcBef>
                <a:spcPts val="0"/>
              </a:spcBef>
              <a:defRPr sz="4400">
                <a:solidFill>
                  <a:schemeClr val="tx1"/>
                </a:solidFill>
              </a:defRPr>
            </a:lvl2pPr>
            <a:lvl3pPr marL="804512" indent="-402256">
              <a:lnSpc>
                <a:spcPct val="100000"/>
              </a:lnSpc>
              <a:spcBef>
                <a:spcPts val="0"/>
              </a:spcBef>
              <a:defRPr sz="4400">
                <a:solidFill>
                  <a:schemeClr val="tx1"/>
                </a:solidFill>
              </a:defRPr>
            </a:lvl3pPr>
            <a:lvl4pPr marL="1115344" indent="-402256">
              <a:lnSpc>
                <a:spcPct val="100000"/>
              </a:lnSpc>
              <a:spcBef>
                <a:spcPts val="0"/>
              </a:spcBef>
              <a:defRPr sz="4400">
                <a:solidFill>
                  <a:schemeClr val="tx1"/>
                </a:solidFill>
              </a:defRPr>
            </a:lvl4pPr>
            <a:lvl5pPr>
              <a:lnSpc>
                <a:spcPct val="100000"/>
              </a:lnSpc>
              <a:spcBef>
                <a:spcPts val="0"/>
              </a:spcBef>
              <a:defRPr sz="4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69913" y="569914"/>
            <a:ext cx="1146175" cy="1141412"/>
          </a:xfrm>
        </p:spPr>
        <p:txBody>
          <a:bodyPr anchor="ctr"/>
          <a:lstStyle>
            <a:lvl1pPr algn="ctr">
              <a:defRPr sz="1600"/>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69914"/>
            <a:ext cx="1143001" cy="1141412"/>
          </a:xfrm>
        </p:spPr>
        <p:txBody>
          <a:bodyPr anchor="ctr"/>
          <a:lstStyle>
            <a:lvl1pPr algn="ctr">
              <a:defRPr sz="1600"/>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69913" y="6477000"/>
            <a:ext cx="1146175" cy="1143000"/>
          </a:xfrm>
        </p:spPr>
        <p:txBody>
          <a:bodyPr anchor="ctr"/>
          <a:lstStyle>
            <a:lvl1pPr algn="ctr">
              <a:defRPr sz="1600"/>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143001" cy="1143000"/>
          </a:xfrm>
        </p:spPr>
        <p:txBody>
          <a:bodyPr anchor="ctr"/>
          <a:lstStyle>
            <a:lvl1pPr algn="ctr">
              <a:defRPr sz="1600"/>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p>
            <a:r>
              <a:rPr lang="en-US"/>
              <a:t>SKO1 / Copyright © 2024 IBM</a:t>
            </a:r>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1999"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6"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0170407"/>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1711326"/>
            <a:ext cx="5715000" cy="2276856"/>
          </a:xfrm>
        </p:spPr>
        <p:txBody>
          <a:bodyPr/>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SKO1 / Copyright © 2024 IBM</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7" y="569914"/>
            <a:ext cx="4956175" cy="1141412"/>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72539075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4" y="1527048"/>
            <a:ext cx="11044240" cy="2276856"/>
          </a:xfrm>
        </p:spPr>
        <p:txBody>
          <a:bodyPr rIns="457200"/>
          <a:lstStyle>
            <a:lvl1pPr>
              <a:lnSpc>
                <a:spcPct val="110000"/>
              </a:lnSpc>
              <a:defRPr sz="6398">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r>
              <a:rPr lang="en-US"/>
              <a:t>SKO1 / Copyright © 2024 IBM</a:t>
            </a:r>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68327" y="569914"/>
            <a:ext cx="4956175" cy="448056"/>
          </a:xfrm>
        </p:spPr>
        <p:txBody>
          <a:bodyPr/>
          <a:lstStyle>
            <a:lvl1pPr>
              <a:defRPr sz="2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324810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7"/>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29240754"/>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7" y="569912"/>
            <a:ext cx="4956175" cy="4573588"/>
          </a:xfrm>
        </p:spPr>
        <p:txBody>
          <a:bodyPr/>
          <a:lstStyle>
            <a:lvl1pPr>
              <a:lnSpc>
                <a:spcPct val="10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5"/>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7"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SKO1 / Copyright © 2024 IBM</a:t>
            </a:r>
            <a:endParaRPr lang="en-US" dirty="0"/>
          </a:p>
        </p:txBody>
      </p:sp>
    </p:spTree>
    <p:extLst>
      <p:ext uri="{BB962C8B-B14F-4D97-AF65-F5344CB8AC3E}">
        <p14:creationId xmlns:p14="http://schemas.microsoft.com/office/powerpoint/2010/main" val="199684757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68325" y="448056"/>
            <a:ext cx="11050589" cy="4573588"/>
          </a:xfrm>
        </p:spPr>
        <p:txBody>
          <a:bodyPr rIns="457200"/>
          <a:lstStyle>
            <a:lvl1pPr>
              <a:lnSpc>
                <a:spcPct val="100000"/>
              </a:lnSpc>
              <a:defRPr>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FDD2EFD-B47D-5B95-E333-6FEC577D1B83}"/>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11" name="Text Placeholder 10">
            <a:extLst>
              <a:ext uri="{FF2B5EF4-FFF2-40B4-BE49-F238E27FC236}">
                <a16:creationId xmlns:a16="http://schemas.microsoft.com/office/drawing/2014/main" id="{2A71C2BF-857E-B291-7D82-5920AF4A5278}"/>
              </a:ext>
            </a:extLst>
          </p:cNvPr>
          <p:cNvSpPr>
            <a:spLocks noGrp="1"/>
          </p:cNvSpPr>
          <p:nvPr>
            <p:ph type="body" sz="quarter" idx="11"/>
          </p:nvPr>
        </p:nvSpPr>
        <p:spPr>
          <a:xfrm>
            <a:off x="574675" y="6656585"/>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257EC586-7CBB-7AC4-C2FA-85F4BA8AA030}"/>
              </a:ext>
            </a:extLst>
          </p:cNvPr>
          <p:cNvSpPr>
            <a:spLocks noGrp="1"/>
          </p:cNvSpPr>
          <p:nvPr>
            <p:ph type="body" sz="quarter" idx="12"/>
          </p:nvPr>
        </p:nvSpPr>
        <p:spPr>
          <a:xfrm>
            <a:off x="666324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A0ABD1EA-F6CD-F56B-B5E1-034EEB64D63E}"/>
              </a:ext>
            </a:extLst>
          </p:cNvPr>
          <p:cNvSpPr>
            <a:spLocks noGrp="1"/>
          </p:cNvSpPr>
          <p:nvPr>
            <p:ph type="body" sz="quarter" idx="13"/>
          </p:nvPr>
        </p:nvSpPr>
        <p:spPr>
          <a:xfrm>
            <a:off x="12770937"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0F2DD97F-E181-3C33-32D8-844B57967D83}"/>
              </a:ext>
            </a:extLst>
          </p:cNvPr>
          <p:cNvSpPr>
            <a:spLocks noGrp="1"/>
          </p:cNvSpPr>
          <p:nvPr>
            <p:ph type="body" sz="quarter" idx="14"/>
          </p:nvPr>
        </p:nvSpPr>
        <p:spPr>
          <a:xfrm>
            <a:off x="18859502" y="6667503"/>
            <a:ext cx="4949824" cy="534491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p>
            <a:r>
              <a:rPr lang="en-US"/>
              <a:t>SKO1 / Copyright © 2024 IBM</a:t>
            </a:r>
            <a:endParaRPr lang="en-US" dirty="0"/>
          </a:p>
        </p:txBody>
      </p:sp>
    </p:spTree>
    <p:extLst>
      <p:ext uri="{BB962C8B-B14F-4D97-AF65-F5344CB8AC3E}">
        <p14:creationId xmlns:p14="http://schemas.microsoft.com/office/powerpoint/2010/main" val="1072906463"/>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4675" y="569912"/>
            <a:ext cx="4949824"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87DA3BD0-C0A1-6ADF-602A-13E61E27711F}"/>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69914"/>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499" y="569914"/>
            <a:ext cx="4959350"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12763500"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18859499"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B1D44C30-196F-B4B1-540A-E556579735DB}"/>
              </a:ext>
            </a:extLst>
          </p:cNvPr>
          <p:cNvSpPr>
            <a:spLocks noGrp="1"/>
          </p:cNvSpPr>
          <p:nvPr>
            <p:ph type="body" sz="quarter" idx="20"/>
          </p:nvPr>
        </p:nvSpPr>
        <p:spPr>
          <a:xfrm>
            <a:off x="6665976" y="566928"/>
            <a:ext cx="4953001" cy="5145088"/>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AB1A268B-43F5-F600-93B7-6248877F5D30}"/>
              </a:ext>
            </a:extLst>
          </p:cNvPr>
          <p:cNvSpPr>
            <a:spLocks noGrp="1"/>
          </p:cNvSpPr>
          <p:nvPr>
            <p:ph type="body" sz="quarter" idx="21"/>
          </p:nvPr>
        </p:nvSpPr>
        <p:spPr>
          <a:xfrm>
            <a:off x="6665976" y="6667500"/>
            <a:ext cx="4953001" cy="4953000"/>
          </a:xfrm>
        </p:spPr>
        <p:txBody>
          <a:bodyPr/>
          <a:lstStyle>
            <a:lvl1pPr>
              <a:lnSpc>
                <a:spcPct val="110000"/>
              </a:lnSpc>
              <a:spcBef>
                <a:spcPts val="0"/>
              </a:spcBef>
              <a:defRPr sz="2800" b="0" i="0">
                <a:solidFill>
                  <a:schemeClr val="tx1"/>
                </a:solidFill>
                <a:latin typeface="IBM Plex Sans Light" panose="020B0403050203000203" pitchFamily="34" charset="0"/>
              </a:defRPr>
            </a:lvl1pPr>
            <a:lvl2pPr marL="255980" indent="-255980">
              <a:lnSpc>
                <a:spcPct val="110000"/>
              </a:lnSpc>
              <a:spcBef>
                <a:spcPts val="0"/>
              </a:spcBef>
              <a:defRPr sz="2800" b="0" i="0">
                <a:solidFill>
                  <a:schemeClr val="tx1"/>
                </a:solidFill>
                <a:latin typeface="IBM Plex Sans Light" panose="020B0403050203000203" pitchFamily="34" charset="0"/>
              </a:defRPr>
            </a:lvl2pPr>
            <a:lvl3pPr marL="511962" indent="-255980">
              <a:lnSpc>
                <a:spcPct val="110000"/>
              </a:lnSpc>
              <a:spcBef>
                <a:spcPts val="0"/>
              </a:spcBef>
              <a:defRPr sz="2800" b="0" i="0">
                <a:solidFill>
                  <a:schemeClr val="tx1"/>
                </a:solidFill>
                <a:latin typeface="IBM Plex Sans Light" panose="020B0403050203000203" pitchFamily="34" charset="0"/>
              </a:defRPr>
            </a:lvl3pPr>
            <a:lvl4pPr marL="767942" indent="-255980">
              <a:lnSpc>
                <a:spcPct val="110000"/>
              </a:lnSpc>
              <a:spcBef>
                <a:spcPts val="0"/>
              </a:spcBef>
              <a:defRPr sz="2800" b="0" i="0">
                <a:solidFill>
                  <a:schemeClr val="tx1"/>
                </a:solidFill>
                <a:latin typeface="IBM Plex Sans Light" panose="020B0403050203000203" pitchFamily="34" charset="0"/>
              </a:defRPr>
            </a:lvl4pPr>
            <a:lvl5pPr>
              <a:lnSpc>
                <a:spcPct val="110000"/>
              </a:lnSpc>
              <a:spcBef>
                <a:spcPts val="0"/>
              </a:spcBef>
              <a:defRPr sz="2800" b="0" i="0">
                <a:solidFill>
                  <a:schemeClr val="tx1"/>
                </a:solidFill>
                <a:latin typeface="IBM Plex Sans Light" panose="020B04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p>
            <a:r>
              <a:rPr lang="en-US"/>
              <a:t>SKO1 / Copyright © 2024 IBM</a:t>
            </a:r>
            <a:endParaRPr lang="en-US" dirty="0"/>
          </a:p>
        </p:txBody>
      </p:sp>
    </p:spTree>
    <p:extLst>
      <p:ext uri="{BB962C8B-B14F-4D97-AF65-F5344CB8AC3E}">
        <p14:creationId xmlns:p14="http://schemas.microsoft.com/office/powerpoint/2010/main" val="325196547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4675" y="569912"/>
            <a:ext cx="4949824" cy="28590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28B9E673-95F7-7EF4-87D5-476568C52D4B}"/>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ext Placeholder 4">
            <a:extLst>
              <a:ext uri="{FF2B5EF4-FFF2-40B4-BE49-F238E27FC236}">
                <a16:creationId xmlns:a16="http://schemas.microsoft.com/office/drawing/2014/main" id="{B3148C06-F3C6-0E95-A225-29F730DD158B}"/>
              </a:ext>
            </a:extLst>
          </p:cNvPr>
          <p:cNvSpPr>
            <a:spLocks noGrp="1"/>
          </p:cNvSpPr>
          <p:nvPr>
            <p:ph type="body" sz="quarter" idx="11"/>
          </p:nvPr>
        </p:nvSpPr>
        <p:spPr>
          <a:xfrm>
            <a:off x="6667500" y="1333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4">
            <a:extLst>
              <a:ext uri="{FF2B5EF4-FFF2-40B4-BE49-F238E27FC236}">
                <a16:creationId xmlns:a16="http://schemas.microsoft.com/office/drawing/2014/main" id="{81FD5E03-A007-B728-4616-E05622A43A3D}"/>
              </a:ext>
            </a:extLst>
          </p:cNvPr>
          <p:cNvSpPr>
            <a:spLocks noGrp="1"/>
          </p:cNvSpPr>
          <p:nvPr>
            <p:ph type="body" sz="quarter" idx="12"/>
          </p:nvPr>
        </p:nvSpPr>
        <p:spPr>
          <a:xfrm>
            <a:off x="12763500"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4">
            <a:extLst>
              <a:ext uri="{FF2B5EF4-FFF2-40B4-BE49-F238E27FC236}">
                <a16:creationId xmlns:a16="http://schemas.microsoft.com/office/drawing/2014/main" id="{EEC06719-7195-BBE7-0154-56A039A4B388}"/>
              </a:ext>
            </a:extLst>
          </p:cNvPr>
          <p:cNvSpPr>
            <a:spLocks noGrp="1"/>
          </p:cNvSpPr>
          <p:nvPr>
            <p:ph type="body" sz="quarter" idx="13"/>
          </p:nvPr>
        </p:nvSpPr>
        <p:spPr>
          <a:xfrm>
            <a:off x="18859501" y="1333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2704E464-B0E0-CDD0-B14B-FA6386285AEC}"/>
              </a:ext>
            </a:extLst>
          </p:cNvPr>
          <p:cNvSpPr>
            <a:spLocks noGrp="1"/>
          </p:cNvSpPr>
          <p:nvPr>
            <p:ph type="body" sz="quarter" idx="14"/>
          </p:nvPr>
        </p:nvSpPr>
        <p:spPr>
          <a:xfrm>
            <a:off x="6667500" y="7429500"/>
            <a:ext cx="4951413"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4">
            <a:extLst>
              <a:ext uri="{FF2B5EF4-FFF2-40B4-BE49-F238E27FC236}">
                <a16:creationId xmlns:a16="http://schemas.microsoft.com/office/drawing/2014/main" id="{E96B64B8-6DA8-8704-DD30-37587B3E6824}"/>
              </a:ext>
            </a:extLst>
          </p:cNvPr>
          <p:cNvSpPr>
            <a:spLocks noGrp="1"/>
          </p:cNvSpPr>
          <p:nvPr>
            <p:ph type="body" sz="quarter" idx="15"/>
          </p:nvPr>
        </p:nvSpPr>
        <p:spPr>
          <a:xfrm>
            <a:off x="12763502" y="7429501"/>
            <a:ext cx="4951413" cy="3792682"/>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AF965C82-A0A6-A670-C10A-6073DD3549EB}"/>
              </a:ext>
            </a:extLst>
          </p:cNvPr>
          <p:cNvSpPr>
            <a:spLocks noGrp="1"/>
          </p:cNvSpPr>
          <p:nvPr>
            <p:ph type="body" sz="quarter" idx="16"/>
          </p:nvPr>
        </p:nvSpPr>
        <p:spPr>
          <a:xfrm>
            <a:off x="18859501" y="7429500"/>
            <a:ext cx="4953001" cy="3810000"/>
          </a:xfrm>
        </p:spPr>
        <p:txBody>
          <a:bodyPr/>
          <a:lstStyle>
            <a:lvl1pPr>
              <a:lnSpc>
                <a:spcPct val="110000"/>
              </a:lnSpc>
              <a:spcBef>
                <a:spcPts val="0"/>
              </a:spcBef>
              <a:defRPr sz="2400">
                <a:solidFill>
                  <a:schemeClr val="tx1"/>
                </a:solidFill>
              </a:defRPr>
            </a:lvl1pPr>
            <a:lvl2pPr marL="219412" indent="-219412">
              <a:lnSpc>
                <a:spcPct val="110000"/>
              </a:lnSpc>
              <a:spcBef>
                <a:spcPts val="0"/>
              </a:spcBef>
              <a:defRPr sz="2400">
                <a:solidFill>
                  <a:schemeClr val="tx1"/>
                </a:solidFill>
              </a:defRPr>
            </a:lvl2pPr>
            <a:lvl3pPr marL="438824" indent="-219412">
              <a:lnSpc>
                <a:spcPct val="110000"/>
              </a:lnSpc>
              <a:spcBef>
                <a:spcPts val="0"/>
              </a:spcBef>
              <a:defRPr sz="2400">
                <a:solidFill>
                  <a:schemeClr val="tx1"/>
                </a:solidFill>
              </a:defRPr>
            </a:lvl3pPr>
            <a:lvl4pPr marL="658236" indent="-219412">
              <a:lnSpc>
                <a:spcPct val="110000"/>
              </a:lnSpc>
              <a:spcBef>
                <a:spcPts val="0"/>
              </a:spcBef>
              <a:defRPr sz="2400">
                <a:solidFill>
                  <a:schemeClr val="tx1"/>
                </a:solidFill>
              </a:defRPr>
            </a:lvl4pPr>
            <a:lvl5pPr>
              <a:lnSpc>
                <a:spcPct val="110000"/>
              </a:lnSpc>
              <a:spcBef>
                <a:spcPts val="0"/>
              </a:spcBef>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49277"/>
            <a:ext cx="402336" cy="403226"/>
          </a:xfrm>
        </p:spPr>
        <p:txBody>
          <a:bodyPr/>
          <a:lstStyle>
            <a:lvl1pPr>
              <a:defRPr sz="1400">
                <a:solidFill>
                  <a:schemeClr val="tx1"/>
                </a:solidFill>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2" y="549277"/>
            <a:ext cx="402336" cy="403226"/>
          </a:xfrm>
        </p:spPr>
        <p:txBody>
          <a:bodyPr/>
          <a:lstStyle>
            <a:lvl1pPr>
              <a:defRPr sz="1400">
                <a:solidFill>
                  <a:schemeClr val="tx1"/>
                </a:solidFill>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2" y="549277"/>
            <a:ext cx="402336" cy="403226"/>
          </a:xfrm>
        </p:spPr>
        <p:txBody>
          <a:bodyPr/>
          <a:lstStyle>
            <a:lvl1pPr>
              <a:defRPr sz="1400">
                <a:solidFill>
                  <a:schemeClr val="tx1"/>
                </a:solidFill>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6"/>
          </a:xfrm>
        </p:spPr>
        <p:txBody>
          <a:bodyPr/>
          <a:lstStyle>
            <a:lvl1pPr>
              <a:defRPr sz="1400">
                <a:solidFill>
                  <a:schemeClr val="tx1"/>
                </a:solidFill>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2" y="6694631"/>
            <a:ext cx="402336" cy="403226"/>
          </a:xfrm>
        </p:spPr>
        <p:txBody>
          <a:bodyPr/>
          <a:lstStyle>
            <a:lvl1pPr>
              <a:defRPr sz="1400">
                <a:solidFill>
                  <a:schemeClr val="tx1"/>
                </a:solidFill>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2" y="6694631"/>
            <a:ext cx="402336" cy="403226"/>
          </a:xfrm>
        </p:spPr>
        <p:txBody>
          <a:bodyPr/>
          <a:lstStyle>
            <a:lvl1pPr>
              <a:defRPr sz="1400">
                <a:solidFill>
                  <a:schemeClr val="tx1"/>
                </a:solidFill>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p>
            <a:r>
              <a:rPr lang="en-US"/>
              <a:t>SKO1 / Copyright © 2024 IBM</a:t>
            </a:r>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1" y="6096000"/>
            <a:ext cx="17722849"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4018398"/>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6" y="448057"/>
            <a:ext cx="11039475" cy="3413126"/>
          </a:xfrm>
        </p:spPr>
        <p:txBody>
          <a:bodyPr rIns="457200"/>
          <a:lstStyle>
            <a:lvl1pPr>
              <a:lnSpc>
                <a:spcPct val="100000"/>
              </a:lnSpc>
              <a:defRPr sz="6398">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4"/>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4"/>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49"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SKO1 / Copyright © 2024 IBM</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298813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4675" y="569915"/>
            <a:ext cx="4949824" cy="3413126"/>
          </a:xfrm>
        </p:spPr>
        <p:txBody>
          <a:bodyPr rIns="0"/>
          <a:lstStyle>
            <a:lvl1pPr>
              <a:lnSpc>
                <a:spcPct val="110000"/>
              </a:lnSpc>
              <a:defRPr sz="36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7EDFF798-3B8E-1F19-EBBE-BEB742312995}"/>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7" name="Text Placeholder 6">
            <a:extLst>
              <a:ext uri="{FF2B5EF4-FFF2-40B4-BE49-F238E27FC236}">
                <a16:creationId xmlns:a16="http://schemas.microsoft.com/office/drawing/2014/main" id="{6D534223-A15F-A9E6-C7FA-95FFDF117A57}"/>
              </a:ext>
            </a:extLst>
          </p:cNvPr>
          <p:cNvSpPr>
            <a:spLocks noGrp="1"/>
          </p:cNvSpPr>
          <p:nvPr>
            <p:ph type="body" sz="quarter" idx="12"/>
          </p:nvPr>
        </p:nvSpPr>
        <p:spPr>
          <a:xfrm>
            <a:off x="12763500" y="569914"/>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C1675E3B-BB72-1CF2-CC6C-1977AEAF5921}"/>
              </a:ext>
            </a:extLst>
          </p:cNvPr>
          <p:cNvSpPr>
            <a:spLocks noGrp="1"/>
          </p:cNvSpPr>
          <p:nvPr>
            <p:ph type="body" sz="quarter" idx="13"/>
          </p:nvPr>
        </p:nvSpPr>
        <p:spPr>
          <a:xfrm>
            <a:off x="18865850" y="569914"/>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9258F0BD-A5CC-CECC-5230-86FB175FD67E}"/>
              </a:ext>
            </a:extLst>
          </p:cNvPr>
          <p:cNvSpPr>
            <a:spLocks noGrp="1"/>
          </p:cNvSpPr>
          <p:nvPr>
            <p:ph type="body" sz="quarter" idx="14"/>
          </p:nvPr>
        </p:nvSpPr>
        <p:spPr>
          <a:xfrm>
            <a:off x="12763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D9573D61-18CF-FC91-A019-041D3206DAEC}"/>
              </a:ext>
            </a:extLst>
          </p:cNvPr>
          <p:cNvSpPr>
            <a:spLocks noGrp="1"/>
          </p:cNvSpPr>
          <p:nvPr>
            <p:ph type="body" sz="quarter" idx="15"/>
          </p:nvPr>
        </p:nvSpPr>
        <p:spPr>
          <a:xfrm>
            <a:off x="1886585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75681CC4-265E-A18C-1C70-60E527BC6249}"/>
              </a:ext>
            </a:extLst>
          </p:cNvPr>
          <p:cNvSpPr>
            <a:spLocks noGrp="1"/>
          </p:cNvSpPr>
          <p:nvPr>
            <p:ph type="body" sz="quarter" idx="16"/>
          </p:nvPr>
        </p:nvSpPr>
        <p:spPr>
          <a:xfrm>
            <a:off x="565149"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8D234ED4-217E-BF9B-FDEE-0BE07F831EDD}"/>
              </a:ext>
            </a:extLst>
          </p:cNvPr>
          <p:cNvSpPr>
            <a:spLocks noGrp="1"/>
          </p:cNvSpPr>
          <p:nvPr>
            <p:ph type="body" sz="quarter" idx="17"/>
          </p:nvPr>
        </p:nvSpPr>
        <p:spPr>
          <a:xfrm>
            <a:off x="6667500" y="6667500"/>
            <a:ext cx="4953001" cy="4954588"/>
          </a:xfrm>
        </p:spPr>
        <p:txBody>
          <a:bodyPr/>
          <a:lstStyle>
            <a:lvl1pPr>
              <a:spcBef>
                <a:spcPts val="0"/>
              </a:spcBef>
              <a:defRPr sz="2800">
                <a:solidFill>
                  <a:schemeClr val="tx1"/>
                </a:solidFill>
              </a:defRPr>
            </a:lvl1pPr>
            <a:lvl2pPr marL="255980" indent="-255980">
              <a:spcBef>
                <a:spcPts val="0"/>
              </a:spcBef>
              <a:defRPr sz="2800">
                <a:solidFill>
                  <a:schemeClr val="tx1"/>
                </a:solidFill>
              </a:defRPr>
            </a:lvl2pPr>
            <a:lvl3pPr marL="511962" indent="-255980">
              <a:spcBef>
                <a:spcPts val="0"/>
              </a:spcBef>
              <a:defRPr sz="2800">
                <a:solidFill>
                  <a:schemeClr val="tx1"/>
                </a:solidFill>
              </a:defRPr>
            </a:lvl3pPr>
            <a:lvl4pPr marL="767942" indent="-255980">
              <a:spcBef>
                <a:spcPts val="0"/>
              </a:spcBef>
              <a:defRPr sz="2800">
                <a:solidFill>
                  <a:schemeClr val="tx1"/>
                </a:solidFill>
              </a:defRPr>
            </a:lvl4pPr>
            <a:lvl5pPr>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p>
            <a:r>
              <a:rPr lang="en-US"/>
              <a:t>SKO1 / Copyright © 2024 IBM</a:t>
            </a:r>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7" y="6096000"/>
            <a:ext cx="23244174"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1" y="569914"/>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3" y="566928"/>
            <a:ext cx="0" cy="114315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775243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7"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5">
            <a:extLst>
              <a:ext uri="{FF2B5EF4-FFF2-40B4-BE49-F238E27FC236}">
                <a16:creationId xmlns:a16="http://schemas.microsoft.com/office/drawing/2014/main" id="{88F00625-4E10-D884-2256-56B294B4BA89}"/>
              </a:ext>
            </a:extLst>
          </p:cNvPr>
          <p:cNvSpPr>
            <a:spLocks noGrp="1"/>
          </p:cNvSpPr>
          <p:nvPr>
            <p:ph type="body" sz="quarter" idx="13"/>
          </p:nvPr>
        </p:nvSpPr>
        <p:spPr>
          <a:xfrm>
            <a:off x="6667500" y="3429000"/>
            <a:ext cx="4951413"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p>
            <a:r>
              <a:rPr lang="en-US"/>
              <a:t>SKO1 / Copyright © 2024 IBM</a:t>
            </a:r>
            <a:endParaRPr lang="en-US" dirty="0"/>
          </a:p>
        </p:txBody>
      </p:sp>
      <p:sp>
        <p:nvSpPr>
          <p:cNvPr id="11" name="Picture Placeholder 10">
            <a:extLst>
              <a:ext uri="{FF2B5EF4-FFF2-40B4-BE49-F238E27FC236}">
                <a16:creationId xmlns:a16="http://schemas.microsoft.com/office/drawing/2014/main" id="{A3525DFF-EC8A-8C67-14A3-80DE024D87E2}"/>
              </a:ext>
            </a:extLst>
          </p:cNvPr>
          <p:cNvSpPr>
            <a:spLocks noGrp="1"/>
          </p:cNvSpPr>
          <p:nvPr>
            <p:ph type="pic" sz="quarter" idx="15" hasCustomPrompt="1"/>
          </p:nvPr>
        </p:nvSpPr>
        <p:spPr>
          <a:xfrm>
            <a:off x="12763501" y="569914"/>
            <a:ext cx="11049000" cy="12574588"/>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08631705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SKO1 / Copyright © 2024 IBM</a:t>
            </a:r>
            <a:endParaRPr lang="en-US" dirty="0"/>
          </a:p>
        </p:txBody>
      </p:sp>
      <p:sp>
        <p:nvSpPr>
          <p:cNvPr id="6" name="Text Placeholder 5">
            <a:extLst>
              <a:ext uri="{FF2B5EF4-FFF2-40B4-BE49-F238E27FC236}">
                <a16:creationId xmlns:a16="http://schemas.microsoft.com/office/drawing/2014/main" id="{75EDE688-75EF-DA04-F0B3-24F53FFC6BAF}"/>
              </a:ext>
            </a:extLst>
          </p:cNvPr>
          <p:cNvSpPr>
            <a:spLocks noGrp="1"/>
          </p:cNvSpPr>
          <p:nvPr>
            <p:ph type="body" sz="quarter" idx="13"/>
          </p:nvPr>
        </p:nvSpPr>
        <p:spPr>
          <a:xfrm>
            <a:off x="568327"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1" y="0"/>
            <a:ext cx="18291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48615849"/>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6" name="Text Placeholder 5">
            <a:extLst>
              <a:ext uri="{FF2B5EF4-FFF2-40B4-BE49-F238E27FC236}">
                <a16:creationId xmlns:a16="http://schemas.microsoft.com/office/drawing/2014/main" id="{28FE37E5-0FED-B2B2-3150-F02A8956CD38}"/>
              </a:ext>
            </a:extLst>
          </p:cNvPr>
          <p:cNvSpPr>
            <a:spLocks noGrp="1"/>
          </p:cNvSpPr>
          <p:nvPr>
            <p:ph type="body" sz="quarter" idx="12"/>
          </p:nvPr>
        </p:nvSpPr>
        <p:spPr>
          <a:xfrm>
            <a:off x="568327" y="3429000"/>
            <a:ext cx="4956175" cy="8572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p>
            <a:r>
              <a:rPr lang="en-US"/>
              <a:t>SKO1 / Copyright © 2024 IBM</a:t>
            </a:r>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1" y="565153"/>
            <a:ext cx="17151351" cy="1257935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024553228"/>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24387175" cy="13716000"/>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00817972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33412524"/>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6" y="569914"/>
            <a:ext cx="23244174" cy="12580936"/>
          </a:xfr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63432249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68327"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0" name="Text Placeholder 9">
            <a:extLst>
              <a:ext uri="{FF2B5EF4-FFF2-40B4-BE49-F238E27FC236}">
                <a16:creationId xmlns:a16="http://schemas.microsoft.com/office/drawing/2014/main" id="{126F49A0-96BE-0B44-B1C8-17D765B10B3E}"/>
              </a:ext>
            </a:extLst>
          </p:cNvPr>
          <p:cNvSpPr>
            <a:spLocks noGrp="1"/>
          </p:cNvSpPr>
          <p:nvPr>
            <p:ph type="body" sz="quarter" idx="12"/>
          </p:nvPr>
        </p:nvSpPr>
        <p:spPr>
          <a:xfrm>
            <a:off x="3429002"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68327"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2" name="Text Placeholder 9">
            <a:extLst>
              <a:ext uri="{FF2B5EF4-FFF2-40B4-BE49-F238E27FC236}">
                <a16:creationId xmlns:a16="http://schemas.microsoft.com/office/drawing/2014/main" id="{D4772377-8015-4C99-7ED3-E4475C524D2A}"/>
              </a:ext>
            </a:extLst>
          </p:cNvPr>
          <p:cNvSpPr>
            <a:spLocks noGrp="1"/>
          </p:cNvSpPr>
          <p:nvPr>
            <p:ph type="body" sz="quarter" idx="14"/>
          </p:nvPr>
        </p:nvSpPr>
        <p:spPr>
          <a:xfrm>
            <a:off x="3429002"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p>
            <a:r>
              <a:rPr lang="en-US"/>
              <a:t>SKO1 / Copyright © 2024 IBM</a:t>
            </a:r>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68327" y="2667000"/>
            <a:ext cx="2473324" cy="2476500"/>
          </a:xfrm>
          <a:solidFill>
            <a:srgbClr val="E0E0E0"/>
          </a:solidFill>
        </p:spPr>
        <p:txBody>
          <a:bodyPr anchor="ctr"/>
          <a:lstStyle>
            <a:lvl1pPr algn="ctr">
              <a:defRPr>
                <a:solidFill>
                  <a:schemeClr val="accent5"/>
                </a:solidFill>
              </a:defRPr>
            </a:lvl1pPr>
          </a:lstStyle>
          <a:p>
            <a:r>
              <a:rPr lang="en-US" dirty="0"/>
              <a:t>Place imagery here</a:t>
            </a:r>
          </a:p>
        </p:txBody>
      </p:sp>
      <p:sp>
        <p:nvSpPr>
          <p:cNvPr id="18" name="Text Placeholder 9">
            <a:extLst>
              <a:ext uri="{FF2B5EF4-FFF2-40B4-BE49-F238E27FC236}">
                <a16:creationId xmlns:a16="http://schemas.microsoft.com/office/drawing/2014/main" id="{31D025A0-5106-DFB0-90B1-8B366B78913F}"/>
              </a:ext>
            </a:extLst>
          </p:cNvPr>
          <p:cNvSpPr>
            <a:spLocks noGrp="1"/>
          </p:cNvSpPr>
          <p:nvPr>
            <p:ph type="body" sz="quarter" idx="21"/>
          </p:nvPr>
        </p:nvSpPr>
        <p:spPr>
          <a:xfrm>
            <a:off x="3429002"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2" y="61214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0" name="Text Placeholder 9">
            <a:extLst>
              <a:ext uri="{FF2B5EF4-FFF2-40B4-BE49-F238E27FC236}">
                <a16:creationId xmlns:a16="http://schemas.microsoft.com/office/drawing/2014/main" id="{A52D1EA1-405F-7875-BAB9-B258776E1460}"/>
              </a:ext>
            </a:extLst>
          </p:cNvPr>
          <p:cNvSpPr>
            <a:spLocks noGrp="1"/>
          </p:cNvSpPr>
          <p:nvPr>
            <p:ph type="body" sz="quarter" idx="23"/>
          </p:nvPr>
        </p:nvSpPr>
        <p:spPr>
          <a:xfrm>
            <a:off x="15617826" y="61214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2" y="9525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2" name="Text Placeholder 9">
            <a:extLst>
              <a:ext uri="{FF2B5EF4-FFF2-40B4-BE49-F238E27FC236}">
                <a16:creationId xmlns:a16="http://schemas.microsoft.com/office/drawing/2014/main" id="{73849969-24A3-113A-C58E-4A4B0FB29BAD}"/>
              </a:ext>
            </a:extLst>
          </p:cNvPr>
          <p:cNvSpPr>
            <a:spLocks noGrp="1"/>
          </p:cNvSpPr>
          <p:nvPr>
            <p:ph type="body" sz="quarter" idx="25"/>
          </p:nvPr>
        </p:nvSpPr>
        <p:spPr>
          <a:xfrm>
            <a:off x="15617826" y="9525002"/>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2" y="2667000"/>
            <a:ext cx="2473324" cy="2476500"/>
          </a:xfrm>
          <a:solidFill>
            <a:srgbClr val="E0E0E0"/>
          </a:solidFill>
        </p:spPr>
        <p:txBody>
          <a:bodyPr anchor="ctr"/>
          <a:lstStyle>
            <a:lvl1pPr marL="0" marR="0" indent="0" algn="ctr" defTabSz="2437912" rtl="0" eaLnBrk="1" fontAlgn="auto" latinLnBrk="0" hangingPunct="1">
              <a:lnSpc>
                <a:spcPct val="110000"/>
              </a:lnSpc>
              <a:spcBef>
                <a:spcPts val="0"/>
              </a:spcBef>
              <a:spcAft>
                <a:spcPts val="0"/>
              </a:spcAft>
              <a:buClrTx/>
              <a:buSzTx/>
              <a:buFontTx/>
              <a:buNone/>
              <a:tabLst/>
              <a:defRPr>
                <a:solidFill>
                  <a:schemeClr val="accent5"/>
                </a:solidFill>
              </a:defRPr>
            </a:lvl1pPr>
          </a:lstStyle>
          <a:p>
            <a:pPr marL="0" marR="0" lvl="0" indent="0" algn="ctr" defTabSz="2437912"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4" name="Text Placeholder 9">
            <a:extLst>
              <a:ext uri="{FF2B5EF4-FFF2-40B4-BE49-F238E27FC236}">
                <a16:creationId xmlns:a16="http://schemas.microsoft.com/office/drawing/2014/main" id="{3E3566C7-C728-77B2-2A34-BBB83D482F56}"/>
              </a:ext>
            </a:extLst>
          </p:cNvPr>
          <p:cNvSpPr>
            <a:spLocks noGrp="1"/>
          </p:cNvSpPr>
          <p:nvPr>
            <p:ph type="body" sz="quarter" idx="27"/>
          </p:nvPr>
        </p:nvSpPr>
        <p:spPr>
          <a:xfrm>
            <a:off x="15617826" y="2667000"/>
            <a:ext cx="5708649" cy="2476500"/>
          </a:xfrm>
        </p:spPr>
        <p:txBody>
          <a:bodyPr/>
          <a:lstStyle>
            <a:lvl1pPr>
              <a:lnSpc>
                <a:spcPct val="110000"/>
              </a:lnSpc>
              <a:spcBef>
                <a:spcPts val="0"/>
              </a:spcBef>
              <a:defRPr sz="2800">
                <a:solidFill>
                  <a:schemeClr val="tx1"/>
                </a:solidFill>
              </a:defRPr>
            </a:lvl1pPr>
            <a:lvl2pPr marL="255980" indent="-255980">
              <a:lnSpc>
                <a:spcPct val="110000"/>
              </a:lnSpc>
              <a:spcBef>
                <a:spcPts val="0"/>
              </a:spcBef>
              <a:defRPr sz="2800">
                <a:solidFill>
                  <a:schemeClr val="tx1"/>
                </a:solidFill>
              </a:defRPr>
            </a:lvl2pPr>
            <a:lvl3pPr marL="511962" indent="-255980">
              <a:lnSpc>
                <a:spcPct val="110000"/>
              </a:lnSpc>
              <a:spcBef>
                <a:spcPts val="0"/>
              </a:spcBef>
              <a:defRPr sz="2800">
                <a:solidFill>
                  <a:schemeClr val="tx1"/>
                </a:solidFill>
              </a:defRPr>
            </a:lvl3pPr>
            <a:lvl4pPr marL="767942" indent="-255980">
              <a:lnSpc>
                <a:spcPct val="110000"/>
              </a:lnSpc>
              <a:spcBef>
                <a:spcPts val="0"/>
              </a:spcBef>
              <a:defRPr sz="2800">
                <a:solidFill>
                  <a:schemeClr val="tx1"/>
                </a:solidFill>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199761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4573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4"/>
            <a:ext cx="17145000" cy="11431588"/>
          </a:xfrm>
        </p:spPr>
        <p:txBody>
          <a:bodyPr anchor="ctr"/>
          <a:lstStyle>
            <a:lvl1pPr algn="ctr">
              <a:defRPr>
                <a:solidFill>
                  <a:schemeClr val="tx1"/>
                </a:solidFill>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p>
            <a:r>
              <a:rPr lang="en-US"/>
              <a:t>SKO1 / Copyright © 2024 IBM</a:t>
            </a:r>
            <a:endParaRPr lang="en-US" dirty="0"/>
          </a:p>
        </p:txBody>
      </p:sp>
    </p:spTree>
    <p:extLst>
      <p:ext uri="{BB962C8B-B14F-4D97-AF65-F5344CB8AC3E}">
        <p14:creationId xmlns:p14="http://schemas.microsoft.com/office/powerpoint/2010/main" val="78682859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4675" y="569912"/>
            <a:ext cx="4949824" cy="1525588"/>
          </a:xfrm>
        </p:spPr>
        <p:txBody>
          <a:bodyPr/>
          <a:lstStyle>
            <a:lvl1pPr>
              <a:lnSpc>
                <a:spcPct val="110000"/>
              </a:lnSpc>
              <a:defRPr sz="2800">
                <a:solidFill>
                  <a:schemeClr val="tx2"/>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p>
            <a:r>
              <a:rPr lang="en-US"/>
              <a:t>SKO1 / Copyright © 2024 IBM</a:t>
            </a:r>
            <a:endParaRPr lang="en-US" dirty="0"/>
          </a:p>
        </p:txBody>
      </p:sp>
    </p:spTree>
    <p:extLst>
      <p:ext uri="{BB962C8B-B14F-4D97-AF65-F5344CB8AC3E}">
        <p14:creationId xmlns:p14="http://schemas.microsoft.com/office/powerpoint/2010/main" val="203993979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7" y="569912"/>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SKO1 / Copyright © 2024 IBM</a:t>
            </a:r>
            <a:endParaRPr lang="en-US" dirty="0"/>
          </a:p>
        </p:txBody>
      </p:sp>
    </p:spTree>
    <p:extLst>
      <p:ext uri="{BB962C8B-B14F-4D97-AF65-F5344CB8AC3E}">
        <p14:creationId xmlns:p14="http://schemas.microsoft.com/office/powerpoint/2010/main" val="6694314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B28863-5461-63E4-5E4C-381DE7E84E65}"/>
              </a:ext>
            </a:extLst>
          </p:cNvPr>
          <p:cNvSpPr>
            <a:spLocks noGrp="1"/>
          </p:cNvSpPr>
          <p:nvPr>
            <p:ph type="sldNum" sz="quarter" idx="10"/>
          </p:nvPr>
        </p:nvSpPr>
        <p:spPr>
          <a:xfrm>
            <a:off x="23543161" y="12900739"/>
            <a:ext cx="269339" cy="246222"/>
          </a:xfrm>
          <a:prstGeom prst="rect">
            <a:avLst/>
          </a:prstGeom>
        </p:spPr>
        <p:txBody>
          <a:bodyPr/>
          <a:lstStyle/>
          <a:p>
            <a:fld id="{86CB4B4D-7CA3-9044-876B-883B54F8677D}" type="slidenum">
              <a:rPr lang="en-US" smtClean="0"/>
              <a:t>‹#›</a:t>
            </a:fld>
            <a:endParaRPr lang="en-US" dirty="0"/>
          </a:p>
        </p:txBody>
      </p:sp>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68327" y="569912"/>
            <a:ext cx="4956175" cy="2859088"/>
          </a:xfrm>
        </p:spPr>
        <p:txBody>
          <a:bodyPr/>
          <a:lstStyle>
            <a:lvl1pPr>
              <a:lnSpc>
                <a:spcPct val="90000"/>
              </a:lnSpc>
              <a:spcBef>
                <a:spcPts val="0"/>
              </a:spcBef>
              <a:defRPr sz="6398">
                <a:solidFill>
                  <a:schemeClr val="tx2"/>
                </a:solidFill>
              </a:defRPr>
            </a:lvl1pPr>
            <a:lvl2pPr>
              <a:lnSpc>
                <a:spcPct val="100000"/>
              </a:lnSpc>
              <a:spcBef>
                <a:spcPts val="0"/>
              </a:spcBef>
              <a:defRPr sz="6398">
                <a:solidFill>
                  <a:schemeClr val="tx1"/>
                </a:solidFill>
              </a:defRPr>
            </a:lvl2pPr>
            <a:lvl3pPr>
              <a:lnSpc>
                <a:spcPct val="100000"/>
              </a:lnSpc>
              <a:spcBef>
                <a:spcPts val="0"/>
              </a:spcBef>
              <a:defRPr sz="6398">
                <a:solidFill>
                  <a:schemeClr val="tx1"/>
                </a:solidFill>
              </a:defRPr>
            </a:lvl3pPr>
            <a:lvl4pPr>
              <a:lnSpc>
                <a:spcPct val="100000"/>
              </a:lnSpc>
              <a:spcBef>
                <a:spcPts val="0"/>
              </a:spcBef>
              <a:defRPr sz="6398">
                <a:solidFill>
                  <a:schemeClr val="tx1"/>
                </a:solidFill>
              </a:defRPr>
            </a:lvl4pPr>
            <a:lvl5pPr>
              <a:lnSpc>
                <a:spcPct val="100000"/>
              </a:lnSpc>
              <a:spcBef>
                <a:spcPts val="0"/>
              </a:spcBef>
              <a:defRPr sz="6398">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499"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p>
            <a:r>
              <a:rPr lang="en-US"/>
              <a:t>SKO1 / Copyright © 2024 IBM</a:t>
            </a:r>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4"/>
            <a:ext cx="4953001" cy="11431588"/>
          </a:xfrm>
        </p:spPr>
        <p:txBody>
          <a:bodyPr/>
          <a:lstStyle>
            <a:lvl1pPr>
              <a:lnSpc>
                <a:spcPct val="120000"/>
              </a:lnSpc>
              <a:spcBef>
                <a:spcPts val="0"/>
              </a:spcBef>
              <a:defRPr sz="1600" b="0" i="0">
                <a:solidFill>
                  <a:schemeClr val="tx1"/>
                </a:solidFill>
                <a:latin typeface="IBM Plex Sans" panose="020B0503050203000203" pitchFamily="34" charset="0"/>
              </a:defRPr>
            </a:lvl1pPr>
            <a:lvl2pPr marL="146274" indent="-146274">
              <a:lnSpc>
                <a:spcPct val="120000"/>
              </a:lnSpc>
              <a:spcBef>
                <a:spcPts val="0"/>
              </a:spcBef>
              <a:defRPr sz="1600" b="0" i="0">
                <a:solidFill>
                  <a:schemeClr val="tx1"/>
                </a:solidFill>
                <a:latin typeface="IBM Plex Sans" panose="020B0503050203000203" pitchFamily="34" charset="0"/>
              </a:defRPr>
            </a:lvl2pPr>
            <a:lvl3pPr marL="292550" indent="-146274">
              <a:lnSpc>
                <a:spcPct val="120000"/>
              </a:lnSpc>
              <a:spcBef>
                <a:spcPts val="0"/>
              </a:spcBef>
              <a:defRPr sz="1600" b="0" i="0">
                <a:solidFill>
                  <a:schemeClr val="tx1"/>
                </a:solidFill>
                <a:latin typeface="IBM Plex Sans" panose="020B0503050203000203" pitchFamily="34" charset="0"/>
              </a:defRPr>
            </a:lvl3pPr>
            <a:lvl4pPr marL="438824" indent="-14627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Tree>
    <p:extLst>
      <p:ext uri="{BB962C8B-B14F-4D97-AF65-F5344CB8AC3E}">
        <p14:creationId xmlns:p14="http://schemas.microsoft.com/office/powerpoint/2010/main" val="336403866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86086" y="6186139"/>
            <a:ext cx="3456432" cy="1379082"/>
          </a:xfrm>
          <a:prstGeom prst="rect">
            <a:avLst/>
          </a:prstGeom>
        </p:spPr>
      </p:pic>
    </p:spTree>
    <p:extLst>
      <p:ext uri="{BB962C8B-B14F-4D97-AF65-F5344CB8AC3E}">
        <p14:creationId xmlns:p14="http://schemas.microsoft.com/office/powerpoint/2010/main" val="3144881195"/>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378316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80775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336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10998616" cy="867257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12778880" y="3316224"/>
            <a:ext cx="10998616" cy="867257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25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7" y="2456592"/>
            <a:ext cx="6670675" cy="3067904"/>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0" y="2456592"/>
            <a:ext cx="6670675" cy="3067901"/>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3" y="8362096"/>
            <a:ext cx="6670675" cy="306789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6" y="8362096"/>
            <a:ext cx="6670675" cy="3067892"/>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80496384"/>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7"/>
            </a:lvl1pPr>
          </a:lstStyle>
          <a:p>
            <a:r>
              <a:rPr lang="en-US"/>
              <a:t>Click to edit Master title style</a:t>
            </a:r>
            <a:endParaRPr lang="en-US" dirty="0"/>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1" i="0">
                <a:latin typeface="+mn-lt"/>
              </a:defRPr>
            </a:lvl1pPr>
          </a:lstStyle>
          <a:p>
            <a:pPr lvl="0"/>
            <a:r>
              <a:rPr lang="en-US"/>
              <a:t>Click to edit Master text styles</a:t>
            </a:r>
          </a:p>
        </p:txBody>
      </p:sp>
    </p:spTree>
    <p:extLst>
      <p:ext uri="{BB962C8B-B14F-4D97-AF65-F5344CB8AC3E}">
        <p14:creationId xmlns:p14="http://schemas.microsoft.com/office/powerpoint/2010/main" val="34042650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7"/>
            </a:lvl1pPr>
          </a:lstStyle>
          <a:p>
            <a:r>
              <a:rPr lang="en-US"/>
              <a:t>Click to edit Master title style</a:t>
            </a:r>
            <a:endParaRPr lang="en-US" dirty="0"/>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12193587" y="0"/>
            <a:ext cx="12193588" cy="13716000"/>
          </a:xfrm>
        </p:spPr>
        <p:txBody>
          <a:bodyPr lIns="91440" tIns="91440" rIns="91440" bIns="91440"/>
          <a:lstStyle>
            <a:lvl1pPr>
              <a:defRPr baseline="0"/>
            </a:lvl1pPr>
          </a:lstStyle>
          <a:p>
            <a:r>
              <a:rPr lang="en-US"/>
              <a:t>Click icon to add picture</a:t>
            </a:r>
          </a:p>
        </p:txBody>
      </p:sp>
    </p:spTree>
    <p:extLst>
      <p:ext uri="{BB962C8B-B14F-4D97-AF65-F5344CB8AC3E}">
        <p14:creationId xmlns:p14="http://schemas.microsoft.com/office/powerpoint/2010/main" val="18422375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365810" y="243840"/>
            <a:ext cx="23411507" cy="11744960"/>
          </a:xfrm>
        </p:spPr>
        <p:txBody>
          <a:bodyPr/>
          <a:lstStyle>
            <a:lvl1pPr>
              <a:defRPr sz="256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7670545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560909" y="536448"/>
            <a:ext cx="14835358" cy="11452352"/>
          </a:xfrm>
        </p:spPr>
        <p:txBody>
          <a:bodyPr/>
          <a:lstStyle/>
          <a:p>
            <a:r>
              <a:rPr lang="en-US"/>
              <a:t>Click to edit Master title style</a:t>
            </a:r>
            <a:endParaRPr lang="en-US" dirty="0"/>
          </a:p>
        </p:txBody>
      </p:sp>
    </p:spTree>
    <p:extLst>
      <p:ext uri="{BB962C8B-B14F-4D97-AF65-F5344CB8AC3E}">
        <p14:creationId xmlns:p14="http://schemas.microsoft.com/office/powerpoint/2010/main" val="1640858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12778880" y="536448"/>
            <a:ext cx="10998616"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7139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2" y="3316224"/>
            <a:ext cx="10998435"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72331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560905" y="3243072"/>
            <a:ext cx="11047390" cy="8745728"/>
          </a:xfrm>
        </p:spPr>
        <p:txBody>
          <a:bodyPr/>
          <a:lstStyle>
            <a:lvl1pPr>
              <a:defRPr sz="6400"/>
            </a:lvl1pPr>
          </a:lstStyle>
          <a:p>
            <a:pPr lvl="0"/>
            <a:r>
              <a:rPr lang="en-US"/>
              <a:t>Click to edit Master text styles</a:t>
            </a:r>
          </a:p>
        </p:txBody>
      </p:sp>
      <p:sp>
        <p:nvSpPr>
          <p:cNvPr id="6" name="Text Placeholder"/>
          <p:cNvSpPr>
            <a:spLocks noGrp="1"/>
          </p:cNvSpPr>
          <p:nvPr>
            <p:ph type="body" sz="quarter" idx="12"/>
          </p:nvPr>
        </p:nvSpPr>
        <p:spPr>
          <a:xfrm>
            <a:off x="12778880"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57273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6682086"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78880"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18875674"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41045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10143498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12778880"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18875674"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6509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0433241"/>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560908" y="536448"/>
            <a:ext cx="11047209" cy="11452352"/>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12193587" y="0"/>
            <a:ext cx="12193588" cy="13716000"/>
          </a:xfrm>
          <a:prstGeom prst="rect">
            <a:avLst/>
          </a:prstGeom>
          <a:solidFill>
            <a:srgbClr val="FFFFFF"/>
          </a:solidFill>
        </p:spPr>
        <p:txBody>
          <a:bodyPr wrap="square" lIns="0" tIns="0" rIns="0" bIns="0" rtlCol="0" anchor="ctr">
            <a:noAutofit/>
          </a:bodyPr>
          <a:lstStyle/>
          <a:p>
            <a:pPr algn="ctr"/>
            <a:endParaRPr lang="en-US" sz="3200" b="0" i="0">
              <a:solidFill>
                <a:srgbClr val="FFFFFF"/>
              </a:solidFill>
              <a:latin typeface="+mn-lt"/>
              <a:cs typeface="Arial"/>
            </a:endParaRPr>
          </a:p>
        </p:txBody>
      </p:sp>
      <p:sp>
        <p:nvSpPr>
          <p:cNvPr id="6" name="Text Placeholder"/>
          <p:cNvSpPr>
            <a:spLocks noGrp="1"/>
          </p:cNvSpPr>
          <p:nvPr>
            <p:ph type="body" sz="quarter" idx="12"/>
          </p:nvPr>
        </p:nvSpPr>
        <p:spPr>
          <a:xfrm>
            <a:off x="12778880" y="536448"/>
            <a:ext cx="10998616" cy="11452352"/>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33822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887473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Tree>
    <p:extLst>
      <p:ext uri="{BB962C8B-B14F-4D97-AF65-F5344CB8AC3E}">
        <p14:creationId xmlns:p14="http://schemas.microsoft.com/office/powerpoint/2010/main" val="16923482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Tree>
    <p:extLst>
      <p:ext uri="{BB962C8B-B14F-4D97-AF65-F5344CB8AC3E}">
        <p14:creationId xmlns:p14="http://schemas.microsoft.com/office/powerpoint/2010/main" val="38383531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12193587" y="0"/>
            <a:ext cx="6096794" cy="6858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18290381" y="0"/>
            <a:ext cx="6096794" cy="685800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12193587" y="6853769"/>
            <a:ext cx="12193588" cy="6862232"/>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060756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2"/>
            <a:ext cx="12193588" cy="6858003"/>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12193587" y="0"/>
            <a:ext cx="6096794" cy="6858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18290381" y="0"/>
            <a:ext cx="6096794" cy="6858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6853769"/>
            <a:ext cx="12193588" cy="6862232"/>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12193587" y="6853769"/>
            <a:ext cx="12193588" cy="6862232"/>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334878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1"/>
          </a:xfrm>
          <a:noFill/>
        </p:spPr>
        <p:txBody>
          <a:bodyPr lIns="182880" tIns="164592" rIns="228600" bIns="228600"/>
          <a:lstStyle>
            <a:lvl1pPr>
              <a:defRPr sz="12800"/>
            </a:lvl1pPr>
          </a:lstStyle>
          <a:p>
            <a:r>
              <a:rPr lang="en-US"/>
              <a:t>Click to edit Master title style</a:t>
            </a:r>
            <a:endParaRPr lang="en-US" dirty="0"/>
          </a:p>
        </p:txBody>
      </p:sp>
      <p:sp>
        <p:nvSpPr>
          <p:cNvPr id="7" name="Content Placeholder 1"/>
          <p:cNvSpPr>
            <a:spLocks noGrp="1"/>
          </p:cNvSpPr>
          <p:nvPr>
            <p:ph sz="quarter" idx="20"/>
          </p:nvPr>
        </p:nvSpPr>
        <p:spPr>
          <a:xfrm>
            <a:off x="0" y="6853769"/>
            <a:ext cx="6096794" cy="6862232"/>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6096796" y="6853769"/>
            <a:ext cx="6096794" cy="6862232"/>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12193587" y="6853765"/>
            <a:ext cx="6096794" cy="6862235"/>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18290381" y="6853765"/>
            <a:ext cx="6096794" cy="6862235"/>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588937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24387175" cy="34036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3403600"/>
            <a:ext cx="24387175" cy="103124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19629902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24387175" cy="13728192"/>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7" y="6858000"/>
            <a:ext cx="6096802" cy="6858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2667">
                <a:solidFill>
                  <a:schemeClr val="bg1"/>
                </a:solidFill>
              </a:defRPr>
            </a:lvl2pPr>
            <a:lvl3pPr>
              <a:buClr>
                <a:schemeClr val="bg1"/>
              </a:buClr>
              <a:defRPr sz="2667">
                <a:solidFill>
                  <a:schemeClr val="bg1"/>
                </a:solidFill>
              </a:defRPr>
            </a:lvl3pPr>
            <a:lvl4pPr>
              <a:buClr>
                <a:schemeClr val="bg1"/>
              </a:buClr>
              <a:defRPr sz="2667">
                <a:solidFill>
                  <a:schemeClr val="bg1"/>
                </a:solidFill>
              </a:defRPr>
            </a:lvl4pPr>
            <a:lvl5pPr>
              <a:buClr>
                <a:schemeClr val="bg1"/>
              </a:buClr>
              <a:defRPr sz="26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609857" y="537636"/>
            <a:ext cx="11050439" cy="11451165"/>
          </a:xfrm>
        </p:spPr>
        <p:txBody>
          <a:bodyPr/>
          <a:lstStyle/>
          <a:p>
            <a:r>
              <a:rPr lang="en-US"/>
              <a:t>Click to edit Master title style</a:t>
            </a:r>
            <a:endParaRPr lang="en-US" dirty="0"/>
          </a:p>
        </p:txBody>
      </p:sp>
    </p:spTree>
    <p:extLst>
      <p:ext uri="{BB962C8B-B14F-4D97-AF65-F5344CB8AC3E}">
        <p14:creationId xmlns:p14="http://schemas.microsoft.com/office/powerpoint/2010/main" val="39709718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6096794" cy="13728192"/>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6096794" y="0"/>
            <a:ext cx="6096794" cy="13728192"/>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12193587" y="0"/>
            <a:ext cx="6096794" cy="13728192"/>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18290381" y="0"/>
            <a:ext cx="6096794" cy="13728192"/>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7805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91810613"/>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6706473" y="3316224"/>
            <a:ext cx="17071023"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90275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13816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6682086" y="3363223"/>
            <a:ext cx="4901822" cy="8625576"/>
          </a:xfrm>
        </p:spPr>
        <p:txBody>
          <a:bodyPr/>
          <a:lstStyle>
            <a:lvl1pPr>
              <a:spcBef>
                <a:spcPts val="800"/>
              </a:spcBef>
              <a:defRPr sz="2667"/>
            </a:lvl1pPr>
            <a:lvl2pPr>
              <a:spcBef>
                <a:spcPts val="800"/>
              </a:spcBef>
              <a:defRPr sz="2667"/>
            </a:lvl2pPr>
            <a:lvl3pPr>
              <a:spcBef>
                <a:spcPts val="800"/>
              </a:spcBef>
              <a:defRPr sz="2667"/>
            </a:lvl3pPr>
            <a:lvl4pPr>
              <a:spcBef>
                <a:spcPts val="800"/>
              </a:spcBef>
              <a:defRPr sz="2667"/>
            </a:lvl4pPr>
            <a:lvl5pPr>
              <a:spcBef>
                <a:spcPts val="800"/>
              </a:spcBef>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204228108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6682086" y="3363223"/>
            <a:ext cx="4901822" cy="8625576"/>
          </a:xfrm>
        </p:spPr>
        <p:txBody>
          <a:bodyPr/>
          <a:lstStyle>
            <a:lvl1pPr>
              <a:spcBef>
                <a:spcPts val="800"/>
              </a:spcBef>
              <a:defRPr sz="2667"/>
            </a:lvl1pPr>
            <a:lvl2pPr>
              <a:spcBef>
                <a:spcPts val="800"/>
              </a:spcBef>
              <a:defRPr sz="2667"/>
            </a:lvl2pPr>
            <a:lvl3pPr>
              <a:spcBef>
                <a:spcPts val="800"/>
              </a:spcBef>
              <a:defRPr sz="2667"/>
            </a:lvl3pPr>
            <a:lvl4pPr>
              <a:spcBef>
                <a:spcPts val="800"/>
              </a:spcBef>
              <a:defRPr sz="2667"/>
            </a:lvl4pPr>
            <a:lvl5pPr>
              <a:spcBef>
                <a:spcPts val="800"/>
              </a:spcBef>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30105" y="3243072"/>
            <a:ext cx="11047390" cy="8745728"/>
          </a:xfrm>
        </p:spPr>
        <p:txBody>
          <a:bodyPr/>
          <a:lstStyle>
            <a:lvl1pPr>
              <a:defRPr sz="6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85611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585292"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6682089" y="536448"/>
            <a:ext cx="17095228" cy="11452352"/>
          </a:xfrm>
        </p:spPr>
        <p:txBody>
          <a:bodyPr lIns="0" tIns="0" rIns="91440" bIns="91440"/>
          <a:lstStyle/>
          <a:p>
            <a:r>
              <a:rPr lang="en-US"/>
              <a:t>Click icon to add table</a:t>
            </a:r>
          </a:p>
        </p:txBody>
      </p:sp>
    </p:spTree>
    <p:extLst>
      <p:ext uri="{BB962C8B-B14F-4D97-AF65-F5344CB8AC3E}">
        <p14:creationId xmlns:p14="http://schemas.microsoft.com/office/powerpoint/2010/main" val="18289038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830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888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23003" cy="214579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64996"/>
            <a:ext cx="10998616" cy="3493005"/>
          </a:xfrm>
        </p:spPr>
        <p:txBody>
          <a:bodyPr/>
          <a:lstStyle>
            <a:lvl1pPr>
              <a:spcBef>
                <a:spcPts val="0"/>
              </a:spcBef>
              <a:defRPr sz="2667"/>
            </a:lvl1pPr>
            <a:lvl2pPr marL="0" indent="0">
              <a:spcBef>
                <a:spcPts val="0"/>
              </a:spcBef>
              <a:buNone/>
              <a:defRPr/>
            </a:lvl2pPr>
            <a:lvl3pPr marL="537647" indent="0">
              <a:buNone/>
              <a:defRPr/>
            </a:lvl3pPr>
            <a:lvl4pPr marL="1159964" indent="0">
              <a:buNone/>
              <a:defRPr/>
            </a:lvl4pPr>
            <a:lvl5pPr marL="1684909"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596500" y="8548525"/>
            <a:ext cx="17084206" cy="3493003"/>
          </a:xfrm>
        </p:spPr>
        <p:txBody>
          <a:bodyPr anchor="b"/>
          <a:lstStyle>
            <a:lvl1pPr>
              <a:spcBef>
                <a:spcPts val="800"/>
              </a:spcBef>
              <a:defRPr sz="160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25225236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70575" y="6174980"/>
            <a:ext cx="3446035" cy="1366051"/>
          </a:xfrm>
          <a:prstGeom prst="rect">
            <a:avLst/>
          </a:prstGeom>
        </p:spPr>
      </p:pic>
    </p:spTree>
    <p:extLst>
      <p:ext uri="{BB962C8B-B14F-4D97-AF65-F5344CB8AC3E}">
        <p14:creationId xmlns:p14="http://schemas.microsoft.com/office/powerpoint/2010/main" val="29798907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41" y="1220"/>
            <a:ext cx="24359294" cy="13713555"/>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a:srcRect/>
          <a:stretch/>
        </p:blipFill>
        <p:spPr>
          <a:xfrm>
            <a:off x="22386417" y="12547341"/>
            <a:ext cx="1391080" cy="554955"/>
          </a:xfrm>
          <a:prstGeom prst="rect">
            <a:avLst/>
          </a:prstGeom>
        </p:spPr>
      </p:pic>
    </p:spTree>
    <p:extLst>
      <p:ext uri="{BB962C8B-B14F-4D97-AF65-F5344CB8AC3E}">
        <p14:creationId xmlns:p14="http://schemas.microsoft.com/office/powerpoint/2010/main" val="45350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lai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2487865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5200"/>
            <a:ext cx="4956175"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54362297"/>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E7EDF0-8050-4EAD-BDFA-C9755AD26B6F}"/>
              </a:ext>
            </a:extLst>
          </p:cNvPr>
          <p:cNvSpPr>
            <a:spLocks noGrp="1"/>
          </p:cNvSpPr>
          <p:nvPr>
            <p:ph type="title" hasCustomPrompt="1"/>
          </p:nvPr>
        </p:nvSpPr>
        <p:spPr>
          <a:xfrm>
            <a:off x="1676619" y="8468"/>
            <a:ext cx="21033938" cy="2517853"/>
          </a:xfrm>
        </p:spPr>
        <p:txBody>
          <a:bodyPr/>
          <a:lstStyle>
            <a:lvl1pPr>
              <a:defRPr/>
            </a:lvl1pPr>
          </a:lstStyle>
          <a:p>
            <a:r>
              <a:rPr lang="en-US" dirty="0"/>
              <a:t>PLACEHOLDER TITLE</a:t>
            </a:r>
          </a:p>
        </p:txBody>
      </p:sp>
    </p:spTree>
    <p:extLst>
      <p:ext uri="{BB962C8B-B14F-4D97-AF65-F5344CB8AC3E}">
        <p14:creationId xmlns:p14="http://schemas.microsoft.com/office/powerpoint/2010/main" val="28764451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CE87-91EB-ADEC-F94D-B52DB81ADC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A7FA9-CCEC-1665-342B-3F7BF34B6B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1633D-6E50-23D6-6AE8-E7D77F6F5CFE}"/>
              </a:ext>
            </a:extLst>
          </p:cNvPr>
          <p:cNvSpPr>
            <a:spLocks noGrp="1"/>
          </p:cNvSpPr>
          <p:nvPr>
            <p:ph type="dt" sz="half" idx="10"/>
          </p:nvPr>
        </p:nvSpPr>
        <p:spPr/>
        <p:txBody>
          <a:bodyPr/>
          <a:lstStyle/>
          <a:p>
            <a:fld id="{3EE43023-5D8E-9445-97DA-BB7354F91793}" type="datetimeFigureOut">
              <a:rPr lang="en-US" smtClean="0"/>
              <a:t>6/20/2024</a:t>
            </a:fld>
            <a:endParaRPr lang="en-US" dirty="0"/>
          </a:p>
        </p:txBody>
      </p:sp>
      <p:sp>
        <p:nvSpPr>
          <p:cNvPr id="5" name="Footer Placeholder 4">
            <a:extLst>
              <a:ext uri="{FF2B5EF4-FFF2-40B4-BE49-F238E27FC236}">
                <a16:creationId xmlns:a16="http://schemas.microsoft.com/office/drawing/2014/main" id="{644C6319-CC86-68CD-F21A-FA95C11AA0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C44B4-B2BE-9998-623D-1480E2DF39BD}"/>
              </a:ext>
            </a:extLst>
          </p:cNvPr>
          <p:cNvSpPr>
            <a:spLocks noGrp="1"/>
          </p:cNvSpPr>
          <p:nvPr>
            <p:ph type="sldNum" sz="quarter" idx="12"/>
          </p:nvPr>
        </p:nvSpPr>
        <p:spPr/>
        <p:txBody>
          <a:bodyPr/>
          <a:lstStyle/>
          <a:p>
            <a:fld id="{4177088F-F8E6-C249-8938-67AC5FA48FB3}" type="slidenum">
              <a:rPr lang="en-US" smtClean="0"/>
              <a:t>‹#›</a:t>
            </a:fld>
            <a:endParaRPr lang="en-US" dirty="0"/>
          </a:p>
        </p:txBody>
      </p:sp>
    </p:spTree>
    <p:extLst>
      <p:ext uri="{BB962C8B-B14F-4D97-AF65-F5344CB8AC3E}">
        <p14:creationId xmlns:p14="http://schemas.microsoft.com/office/powerpoint/2010/main" val="6834718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ibm sign-off (blue60)">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rcRect/>
          <a:stretch/>
        </p:blipFill>
        <p:spPr>
          <a:xfrm>
            <a:off x="10463221" y="6167695"/>
            <a:ext cx="3460733" cy="1380616"/>
          </a:xfrm>
          <a:prstGeom prst="rect">
            <a:avLst/>
          </a:prstGeom>
        </p:spPr>
      </p:pic>
    </p:spTree>
    <p:extLst>
      <p:ext uri="{BB962C8B-B14F-4D97-AF65-F5344CB8AC3E}">
        <p14:creationId xmlns:p14="http://schemas.microsoft.com/office/powerpoint/2010/main" val="9197530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1676619" y="2469359"/>
            <a:ext cx="21033938" cy="533400"/>
          </a:xfrm>
          <a:prstGeom prst="rect">
            <a:avLst/>
          </a:prstGeom>
        </p:spPr>
        <p:txBody>
          <a:bodyPr lIns="0" rIns="0">
            <a:noAutofit/>
          </a:bodyPr>
          <a:lstStyle>
            <a:lvl1pPr>
              <a:buNone/>
              <a:defRPr sz="3733" b="0" i="0" cap="all" baseline="0">
                <a:solidFill>
                  <a:schemeClr val="tx1"/>
                </a:solidFill>
                <a:latin typeface="Proxima Nova" charset="0"/>
                <a:ea typeface="Proxima Nova" charset="0"/>
                <a:cs typeface="Proxima Nova" charset="0"/>
              </a:defRPr>
            </a:lvl1pPr>
            <a:lvl2pPr marL="342906" indent="0">
              <a:buNone/>
              <a:defRPr/>
            </a:lvl2pPr>
            <a:lvl3pPr marL="342906" indent="0">
              <a:buNone/>
              <a:defRPr/>
            </a:lvl3pPr>
            <a:lvl4pPr marL="685809" indent="0">
              <a:buNone/>
              <a:defRPr/>
            </a:lvl4pPr>
            <a:lvl5pPr marL="685809" indent="0">
              <a:buNone/>
              <a:defRPr/>
            </a:lvl5pPr>
          </a:lstStyle>
          <a:p>
            <a:pPr lvl="0"/>
            <a:r>
              <a:rPr lang="en-US" dirty="0"/>
              <a:t>SUBHEAD GOES HERE + LOOKS LIKE THIS</a:t>
            </a:r>
          </a:p>
        </p:txBody>
      </p:sp>
      <p:sp>
        <p:nvSpPr>
          <p:cNvPr id="2" name="Title 1">
            <a:extLst>
              <a:ext uri="{FF2B5EF4-FFF2-40B4-BE49-F238E27FC236}">
                <a16:creationId xmlns:a16="http://schemas.microsoft.com/office/drawing/2014/main" id="{76FB2FAC-02D6-4C7B-A562-F5C383C9BBEF}"/>
              </a:ext>
            </a:extLst>
          </p:cNvPr>
          <p:cNvSpPr>
            <a:spLocks noGrp="1"/>
          </p:cNvSpPr>
          <p:nvPr>
            <p:ph type="title" hasCustomPrompt="1"/>
          </p:nvPr>
        </p:nvSpPr>
        <p:spPr>
          <a:xfrm>
            <a:off x="1676619" y="8468"/>
            <a:ext cx="21033938" cy="2517853"/>
          </a:xfrm>
        </p:spPr>
        <p:txBody>
          <a:bodyPr/>
          <a:lstStyle>
            <a:lvl1pPr>
              <a:defRPr/>
            </a:lvl1pPr>
          </a:lstStyle>
          <a:p>
            <a:r>
              <a:rPr lang="en-US" dirty="0"/>
              <a:t>PLACEHOLDER TITLE</a:t>
            </a:r>
          </a:p>
        </p:txBody>
      </p:sp>
    </p:spTree>
    <p:extLst>
      <p:ext uri="{BB962C8B-B14F-4D97-AF65-F5344CB8AC3E}">
        <p14:creationId xmlns:p14="http://schemas.microsoft.com/office/powerpoint/2010/main" val="6380918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3A571-A741-1835-8F40-C73DC7FD31E4}"/>
              </a:ext>
            </a:extLst>
          </p:cNvPr>
          <p:cNvSpPr>
            <a:spLocks noGrp="1"/>
          </p:cNvSpPr>
          <p:nvPr>
            <p:ph type="dt" sz="half" idx="10"/>
          </p:nvPr>
        </p:nvSpPr>
        <p:spPr/>
        <p:txBody>
          <a:bodyPr/>
          <a:lstStyle/>
          <a:p>
            <a:fld id="{69A43842-8C5D-4442-BCA2-A1CF63742ABB}" type="datetimeFigureOut">
              <a:rPr lang="en-US" smtClean="0"/>
              <a:t>6/20/2024</a:t>
            </a:fld>
            <a:endParaRPr lang="en-US"/>
          </a:p>
        </p:txBody>
      </p:sp>
      <p:sp>
        <p:nvSpPr>
          <p:cNvPr id="3" name="Footer Placeholder 2">
            <a:extLst>
              <a:ext uri="{FF2B5EF4-FFF2-40B4-BE49-F238E27FC236}">
                <a16:creationId xmlns:a16="http://schemas.microsoft.com/office/drawing/2014/main" id="{6D1E120D-7F55-B62E-B72F-21D5F030E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421E71-4DD3-34FB-4318-3845AB301A4D}"/>
              </a:ext>
            </a:extLst>
          </p:cNvPr>
          <p:cNvSpPr>
            <a:spLocks noGrp="1"/>
          </p:cNvSpPr>
          <p:nvPr>
            <p:ph type="sldNum" sz="quarter" idx="12"/>
          </p:nvPr>
        </p:nvSpPr>
        <p:spPr/>
        <p:txBody>
          <a:bodyPr/>
          <a:lstStyle/>
          <a:p>
            <a:fld id="{FCD2AFB7-6349-8A4D-9C3C-1A1D37997241}" type="slidenum">
              <a:rPr lang="en-US" smtClean="0"/>
              <a:t>‹#›</a:t>
            </a:fld>
            <a:endParaRPr lang="en-US"/>
          </a:p>
        </p:txBody>
      </p:sp>
    </p:spTree>
    <p:extLst>
      <p:ext uri="{BB962C8B-B14F-4D97-AF65-F5344CB8AC3E}">
        <p14:creationId xmlns:p14="http://schemas.microsoft.com/office/powerpoint/2010/main" val="8110852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24387175" cy="3403600"/>
          </a:xfrm>
          <a:solidFill>
            <a:schemeClr val="tx2"/>
          </a:solid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3403600"/>
            <a:ext cx="24387175" cy="103124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7451665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Amplifi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82F38F-A0E4-1E41-B52C-3F673A72B213}"/>
              </a:ext>
            </a:extLst>
          </p:cNvPr>
          <p:cNvSpPr/>
          <p:nvPr/>
        </p:nvSpPr>
        <p:spPr>
          <a:xfrm>
            <a:off x="0" y="4572000"/>
            <a:ext cx="16263611"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3" name="Rectangle 12">
            <a:extLst>
              <a:ext uri="{FF2B5EF4-FFF2-40B4-BE49-F238E27FC236}">
                <a16:creationId xmlns:a16="http://schemas.microsoft.com/office/drawing/2014/main" id="{9B9E82F9-7346-4848-8D4F-52F736A14131}"/>
              </a:ext>
            </a:extLst>
          </p:cNvPr>
          <p:cNvSpPr/>
          <p:nvPr/>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9700141"/>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mj-lt"/>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8" name="Title 1">
            <a:extLst>
              <a:ext uri="{FF2B5EF4-FFF2-40B4-BE49-F238E27FC236}">
                <a16:creationId xmlns:a16="http://schemas.microsoft.com/office/drawing/2014/main" id="{9D0FEC16-45A0-314B-A021-1D49D34904E8}"/>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11" name="Text Placeholder 6">
            <a:extLst>
              <a:ext uri="{FF2B5EF4-FFF2-40B4-BE49-F238E27FC236}">
                <a16:creationId xmlns:a16="http://schemas.microsoft.com/office/drawing/2014/main" id="{4E1E46ED-2742-FC44-A501-8B0FB9E86400}"/>
              </a:ext>
            </a:extLst>
          </p:cNvPr>
          <p:cNvSpPr>
            <a:spLocks noGrp="1"/>
          </p:cNvSpPr>
          <p:nvPr>
            <p:ph type="body" sz="quarter" idx="11" hasCustomPrompt="1"/>
          </p:nvPr>
        </p:nvSpPr>
        <p:spPr>
          <a:xfrm>
            <a:off x="762097" y="7231004"/>
            <a:ext cx="15501511" cy="861773"/>
          </a:xfrm>
          <a:prstGeom prst="rect">
            <a:avLst/>
          </a:prstGeom>
        </p:spPr>
        <p:txBody>
          <a:bodyPr wrap="square">
            <a:spAutoFit/>
          </a:bodyPr>
          <a:lstStyle>
            <a:lvl1pPr marL="0" indent="0">
              <a:buNone/>
              <a:defRPr sz="56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39342616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mplified Cover - blue">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83C6B6-CB02-B046-9509-082F234A1AD1}"/>
              </a:ext>
            </a:extLst>
          </p:cNvPr>
          <p:cNvSpPr/>
          <p:nvPr userDrawn="1"/>
        </p:nvSpPr>
        <p:spPr>
          <a:xfrm>
            <a:off x="0" y="4572000"/>
            <a:ext cx="16263611"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9" name="Rectangle 8">
            <a:extLst>
              <a:ext uri="{FF2B5EF4-FFF2-40B4-BE49-F238E27FC236}">
                <a16:creationId xmlns:a16="http://schemas.microsoft.com/office/drawing/2014/main" id="{A864DBCB-11A8-6942-9313-22AF484010DB}"/>
              </a:ext>
            </a:extLst>
          </p:cNvPr>
          <p:cNvSpPr/>
          <p:nvPr userDrawn="1"/>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3" name="Freeform 12">
            <a:extLst>
              <a:ext uri="{FF2B5EF4-FFF2-40B4-BE49-F238E27FC236}">
                <a16:creationId xmlns:a16="http://schemas.microsoft.com/office/drawing/2014/main" id="{4466CB05-C72D-A944-B896-FD87370C165D}"/>
              </a:ext>
            </a:extLst>
          </p:cNvPr>
          <p:cNvSpPr>
            <a:spLocks noChangeAspect="1"/>
          </p:cNvSpPr>
          <p:nvPr userDrawn="1"/>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7" name="Title 1">
            <a:extLst>
              <a:ext uri="{FF2B5EF4-FFF2-40B4-BE49-F238E27FC236}">
                <a16:creationId xmlns:a16="http://schemas.microsoft.com/office/drawing/2014/main" id="{E12AE3BB-ADCB-2D43-856C-72A496895B7F}"/>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8" name="Subtitle 2">
            <a:extLst>
              <a:ext uri="{FF2B5EF4-FFF2-40B4-BE49-F238E27FC236}">
                <a16:creationId xmlns:a16="http://schemas.microsoft.com/office/drawing/2014/main" id="{AEA8F72F-693A-AE45-8C1F-B7F424199E7D}"/>
              </a:ext>
            </a:extLst>
          </p:cNvPr>
          <p:cNvSpPr>
            <a:spLocks noGrp="1"/>
          </p:cNvSpPr>
          <p:nvPr>
            <p:ph type="subTitle" idx="1" hasCustomPrompt="1"/>
          </p:nvPr>
        </p:nvSpPr>
        <p:spPr>
          <a:xfrm>
            <a:off x="762338" y="9700141"/>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5" name="Text Placeholder 6">
            <a:extLst>
              <a:ext uri="{FF2B5EF4-FFF2-40B4-BE49-F238E27FC236}">
                <a16:creationId xmlns:a16="http://schemas.microsoft.com/office/drawing/2014/main" id="{5CB4E315-9760-B745-97D5-69EDC4C5517C}"/>
              </a:ext>
            </a:extLst>
          </p:cNvPr>
          <p:cNvSpPr>
            <a:spLocks noGrp="1"/>
          </p:cNvSpPr>
          <p:nvPr>
            <p:ph type="body" sz="quarter" idx="11" hasCustomPrompt="1"/>
          </p:nvPr>
        </p:nvSpPr>
        <p:spPr>
          <a:xfrm>
            <a:off x="762097" y="7231004"/>
            <a:ext cx="15501511" cy="861773"/>
          </a:xfrm>
          <a:prstGeom prst="rect">
            <a:avLst/>
          </a:prstGeom>
        </p:spPr>
        <p:txBody>
          <a:bodyPr wrap="square">
            <a:spAutoFit/>
          </a:bodyPr>
          <a:lstStyle>
            <a:lvl1pPr marL="0" indent="0">
              <a:buNone/>
              <a:defRPr sz="56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728232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mplified Cover - typ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93F3A0-2BD2-9C48-AB35-CC8D27EBEE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
            <a:ext cx="24424753" cy="13715997"/>
          </a:xfrm>
          <a:prstGeom prst="rect">
            <a:avLst/>
          </a:prstGeom>
        </p:spPr>
      </p:pic>
      <p:sp>
        <p:nvSpPr>
          <p:cNvPr id="12" name="Rectangle 11">
            <a:extLst>
              <a:ext uri="{FF2B5EF4-FFF2-40B4-BE49-F238E27FC236}">
                <a16:creationId xmlns:a16="http://schemas.microsoft.com/office/drawing/2014/main" id="{DB83C6B6-CB02-B046-9509-082F234A1AD1}"/>
              </a:ext>
            </a:extLst>
          </p:cNvPr>
          <p:cNvSpPr/>
          <p:nvPr userDrawn="1"/>
        </p:nvSpPr>
        <p:spPr>
          <a:xfrm>
            <a:off x="0" y="4572000"/>
            <a:ext cx="16263611"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9" name="Rectangle 8">
            <a:extLst>
              <a:ext uri="{FF2B5EF4-FFF2-40B4-BE49-F238E27FC236}">
                <a16:creationId xmlns:a16="http://schemas.microsoft.com/office/drawing/2014/main" id="{A864DBCB-11A8-6942-9313-22AF484010DB}"/>
              </a:ext>
            </a:extLst>
          </p:cNvPr>
          <p:cNvSpPr/>
          <p:nvPr userDrawn="1"/>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3" name="Freeform 12">
            <a:extLst>
              <a:ext uri="{FF2B5EF4-FFF2-40B4-BE49-F238E27FC236}">
                <a16:creationId xmlns:a16="http://schemas.microsoft.com/office/drawing/2014/main" id="{4466CB05-C72D-A944-B896-FD87370C165D}"/>
              </a:ext>
            </a:extLst>
          </p:cNvPr>
          <p:cNvSpPr>
            <a:spLocks noChangeAspect="1"/>
          </p:cNvSpPr>
          <p:nvPr userDrawn="1"/>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0D90856D-9A11-514D-B030-F2C2433DF14A}"/>
              </a:ext>
            </a:extLst>
          </p:cNvPr>
          <p:cNvSpPr>
            <a:spLocks noGrp="1"/>
          </p:cNvSpPr>
          <p:nvPr>
            <p:ph type="subTitle" idx="1" hasCustomPrompt="1"/>
          </p:nvPr>
        </p:nvSpPr>
        <p:spPr>
          <a:xfrm>
            <a:off x="762101" y="9700141"/>
            <a:ext cx="687537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5" name="Title 1">
            <a:extLst>
              <a:ext uri="{FF2B5EF4-FFF2-40B4-BE49-F238E27FC236}">
                <a16:creationId xmlns:a16="http://schemas.microsoft.com/office/drawing/2014/main" id="{ADED483B-9C1F-214C-B05E-3918AEDD8F1E}"/>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16" name="Text Placeholder 6">
            <a:extLst>
              <a:ext uri="{FF2B5EF4-FFF2-40B4-BE49-F238E27FC236}">
                <a16:creationId xmlns:a16="http://schemas.microsoft.com/office/drawing/2014/main" id="{6A84DE29-28F9-054D-88EB-923BA8267195}"/>
              </a:ext>
            </a:extLst>
          </p:cNvPr>
          <p:cNvSpPr>
            <a:spLocks noGrp="1"/>
          </p:cNvSpPr>
          <p:nvPr>
            <p:ph type="body" sz="quarter" idx="11" hasCustomPrompt="1"/>
          </p:nvPr>
        </p:nvSpPr>
        <p:spPr>
          <a:xfrm>
            <a:off x="762097" y="7231004"/>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8438485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Divid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10738352"/>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19"/>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4"/>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391391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7828484"/>
      </p:ext>
    </p:extLst>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ivided Cover - blue">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10738352"/>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19"/>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4"/>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13953899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ivided Cover - typ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A46EA-CB6E-A848-8807-26413997C8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
            <a:ext cx="24424753" cy="13715997"/>
          </a:xfrm>
          <a:prstGeom prst="rect">
            <a:avLst/>
          </a:prstGeom>
        </p:spPr>
      </p:pic>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10738352"/>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7" y="9291119"/>
            <a:ext cx="15501511" cy="861773"/>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4"/>
            <a:ext cx="15501271" cy="149579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205660939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mplified Divider">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3464C6-896E-7A41-AEF2-BA8763E05544}"/>
              </a:ext>
            </a:extLst>
          </p:cNvPr>
          <p:cNvSpPr/>
          <p:nvPr userDrawn="1"/>
        </p:nvSpPr>
        <p:spPr>
          <a:xfrm>
            <a:off x="0" y="4547285"/>
            <a:ext cx="16238893" cy="9168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5" name="Title 1">
            <a:extLst>
              <a:ext uri="{FF2B5EF4-FFF2-40B4-BE49-F238E27FC236}">
                <a16:creationId xmlns:a16="http://schemas.microsoft.com/office/drawing/2014/main" id="{70B7227A-45EE-E64B-BEA8-295117098ED8}"/>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42358315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B2E173-A06E-D249-A96A-BE52F8469F80}"/>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8575877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7587-994C-824A-AE16-3800D39472E7}"/>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CB56A512-7D14-DB44-BF17-EEC09AD1FDCB}"/>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14084881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 Subhead only">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9D62B738-1348-9046-A686-94E91D8CB9CC}"/>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2" name="Title 1">
            <a:extLst>
              <a:ext uri="{FF2B5EF4-FFF2-40B4-BE49-F238E27FC236}">
                <a16:creationId xmlns:a16="http://schemas.microsoft.com/office/drawing/2014/main" id="{820F6326-4F95-7F47-B159-9764655EDF1F}"/>
              </a:ext>
            </a:extLst>
          </p:cNvPr>
          <p:cNvSpPr>
            <a:spLocks noGrp="1"/>
          </p:cNvSpPr>
          <p:nvPr>
            <p:ph type="title" hasCustomPrompt="1"/>
          </p:nvPr>
        </p:nvSpPr>
        <p:spPr/>
        <p:txBody>
          <a:bodyPr/>
          <a:lstStyle/>
          <a:p>
            <a:r>
              <a:rPr lang="en-US"/>
              <a:t>Click to add title</a:t>
            </a:r>
          </a:p>
        </p:txBody>
      </p:sp>
      <p:sp>
        <p:nvSpPr>
          <p:cNvPr id="7" name="Slide Number Placeholder 3">
            <a:extLst>
              <a:ext uri="{FF2B5EF4-FFF2-40B4-BE49-F238E27FC236}">
                <a16:creationId xmlns:a16="http://schemas.microsoft.com/office/drawing/2014/main" id="{6A0EA520-8E23-CC46-803E-C2A4FDF02C6B}"/>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20511782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0D56192-881C-6D4E-979F-E0EF3C980C73}"/>
              </a:ext>
            </a:extLst>
          </p:cNvPr>
          <p:cNvSpPr>
            <a:spLocks noGrp="1"/>
          </p:cNvSpPr>
          <p:nvPr>
            <p:ph type="body" sz="quarter" idx="17" hasCustomPrompt="1"/>
          </p:nvPr>
        </p:nvSpPr>
        <p:spPr>
          <a:xfrm>
            <a:off x="762100" y="2922497"/>
            <a:ext cx="22870234"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9263">
              <a:lnSpc>
                <a:spcPct val="100000"/>
              </a:lnSpc>
              <a:spcAft>
                <a:spcPts val="2000"/>
              </a:spcAft>
              <a:defRPr>
                <a:latin typeface="+mn-lt"/>
              </a:defRPr>
            </a:lvl6pPr>
            <a:lvl7pPr marL="5943674">
              <a:lnSpc>
                <a:spcPct val="100000"/>
              </a:lnSpc>
              <a:spcAft>
                <a:spcPts val="2000"/>
              </a:spcAft>
              <a:defRPr>
                <a:latin typeface="+mn-lt"/>
              </a:defRPr>
            </a:lvl7pPr>
            <a:lvl8pPr marL="6858086">
              <a:lnSpc>
                <a:spcPct val="100000"/>
              </a:lnSpc>
              <a:spcAft>
                <a:spcPts val="2000"/>
              </a:spcAft>
              <a:defRPr>
                <a:latin typeface="+mn-lt"/>
              </a:defRPr>
            </a:lvl8pPr>
            <a:lvl9pPr marL="7772497">
              <a:lnSpc>
                <a:spcPct val="100000"/>
              </a:lnSpc>
              <a:spcAft>
                <a:spcPts val="2000"/>
              </a:spcAft>
              <a:defRPr>
                <a:latin typeface="+mn-l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7" name="Title 42">
            <a:extLst>
              <a:ext uri="{FF2B5EF4-FFF2-40B4-BE49-F238E27FC236}">
                <a16:creationId xmlns:a16="http://schemas.microsoft.com/office/drawing/2014/main" id="{2FBC54D2-3A45-214D-995A-12009EE7D4A4}"/>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8" name="Text Placeholder 6">
            <a:extLst>
              <a:ext uri="{FF2B5EF4-FFF2-40B4-BE49-F238E27FC236}">
                <a16:creationId xmlns:a16="http://schemas.microsoft.com/office/drawing/2014/main" id="{6D8B2C0F-81D8-C34E-A684-C3B9449CDCCB}"/>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0" name="Slide Number Placeholder 3">
            <a:extLst>
              <a:ext uri="{FF2B5EF4-FFF2-40B4-BE49-F238E27FC236}">
                <a16:creationId xmlns:a16="http://schemas.microsoft.com/office/drawing/2014/main" id="{C3272FFA-7933-AC4D-8796-E4A7D43DE996}"/>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12222023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 content - internal">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41AD9A-1918-A843-8426-CB3F2568D4B1}"/>
              </a:ext>
            </a:extLst>
          </p:cNvPr>
          <p:cNvSpPr txBox="1"/>
          <p:nvPr userDrawn="1"/>
        </p:nvSpPr>
        <p:spPr>
          <a:xfrm>
            <a:off x="7661943" y="13027295"/>
            <a:ext cx="9063295" cy="523220"/>
          </a:xfrm>
          <a:prstGeom prst="rect">
            <a:avLst/>
          </a:prstGeom>
          <a:noFill/>
        </p:spPr>
        <p:txBody>
          <a:bodyPr wrap="square" rtlCol="0">
            <a:spAutoFit/>
          </a:bodyPr>
          <a:lstStyle/>
          <a:p>
            <a:pPr lvl="0" algn="ctr"/>
            <a:r>
              <a:rPr lang="en-US" sz="2800" dirty="0">
                <a:latin typeface="Arrow Display" panose="020B0504020209020203" pitchFamily="34" charset="0"/>
                <a:cs typeface="Arrow Display" panose="020B0504020209020203" pitchFamily="34" charset="0"/>
              </a:rPr>
              <a:t>FOR INTERNAL USE ONLY</a:t>
            </a:r>
          </a:p>
        </p:txBody>
      </p:sp>
      <p:sp>
        <p:nvSpPr>
          <p:cNvPr id="7" name="Text Placeholder 2">
            <a:extLst>
              <a:ext uri="{FF2B5EF4-FFF2-40B4-BE49-F238E27FC236}">
                <a16:creationId xmlns:a16="http://schemas.microsoft.com/office/drawing/2014/main" id="{8D792EB3-8BCD-234D-AAF9-A6DFB424CF31}"/>
              </a:ext>
            </a:extLst>
          </p:cNvPr>
          <p:cNvSpPr>
            <a:spLocks noGrp="1"/>
          </p:cNvSpPr>
          <p:nvPr>
            <p:ph type="body" sz="quarter" idx="17" hasCustomPrompt="1"/>
          </p:nvPr>
        </p:nvSpPr>
        <p:spPr>
          <a:xfrm>
            <a:off x="762100" y="2922497"/>
            <a:ext cx="22870234"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9263">
              <a:lnSpc>
                <a:spcPct val="100000"/>
              </a:lnSpc>
              <a:spcAft>
                <a:spcPts val="2000"/>
              </a:spcAft>
              <a:defRPr/>
            </a:lvl6pPr>
            <a:lvl7pPr marL="5943674">
              <a:lnSpc>
                <a:spcPct val="100000"/>
              </a:lnSpc>
              <a:spcAft>
                <a:spcPts val="2000"/>
              </a:spcAft>
              <a:defRPr/>
            </a:lvl7pPr>
            <a:lvl8pPr marL="6858086">
              <a:lnSpc>
                <a:spcPct val="100000"/>
              </a:lnSpc>
              <a:spcAft>
                <a:spcPts val="2000"/>
              </a:spcAft>
              <a:defRPr/>
            </a:lvl8pPr>
            <a:lvl9pPr marL="7772497">
              <a:lnSpc>
                <a:spcPct val="100000"/>
              </a:lnSpc>
              <a:spcAft>
                <a:spcPts val="2000"/>
              </a:spcAf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11" name="Title 42">
            <a:extLst>
              <a:ext uri="{FF2B5EF4-FFF2-40B4-BE49-F238E27FC236}">
                <a16:creationId xmlns:a16="http://schemas.microsoft.com/office/drawing/2014/main" id="{2993B74D-FE27-B443-B169-4A2CF4018927}"/>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12" name="Text Placeholder 6">
            <a:extLst>
              <a:ext uri="{FF2B5EF4-FFF2-40B4-BE49-F238E27FC236}">
                <a16:creationId xmlns:a16="http://schemas.microsoft.com/office/drawing/2014/main" id="{4AB61D09-E5E5-2D4A-AC69-D6CF7CCB625B}"/>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3" name="Slide Number Placeholder 3">
            <a:extLst>
              <a:ext uri="{FF2B5EF4-FFF2-40B4-BE49-F238E27FC236}">
                <a16:creationId xmlns:a16="http://schemas.microsoft.com/office/drawing/2014/main" id="{053AAFB5-C1CC-D94F-A1DE-242099F44534}"/>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6613870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 video">
    <p:spTree>
      <p:nvGrpSpPr>
        <p:cNvPr id="1" name=""/>
        <p:cNvGrpSpPr/>
        <p:nvPr/>
      </p:nvGrpSpPr>
      <p:grpSpPr>
        <a:xfrm>
          <a:off x="0" y="0"/>
          <a:ext cx="0" cy="0"/>
          <a:chOff x="0" y="0"/>
          <a:chExt cx="0" cy="0"/>
        </a:xfrm>
      </p:grpSpPr>
      <p:sp>
        <p:nvSpPr>
          <p:cNvPr id="8" name="Media Placeholder 3">
            <a:extLst>
              <a:ext uri="{FF2B5EF4-FFF2-40B4-BE49-F238E27FC236}">
                <a16:creationId xmlns:a16="http://schemas.microsoft.com/office/drawing/2014/main" id="{95F885CE-A7AA-4945-A928-557EC61AF9C3}"/>
              </a:ext>
            </a:extLst>
          </p:cNvPr>
          <p:cNvSpPr>
            <a:spLocks noGrp="1"/>
          </p:cNvSpPr>
          <p:nvPr>
            <p:ph type="media" sz="quarter" idx="12" hasCustomPrompt="1"/>
          </p:nvPr>
        </p:nvSpPr>
        <p:spPr>
          <a:xfrm>
            <a:off x="3324660" y="3349627"/>
            <a:ext cx="17464775" cy="8524875"/>
          </a:xfrm>
          <a:prstGeom prst="rect">
            <a:avLst/>
          </a:prstGeom>
        </p:spPr>
        <p:txBody>
          <a:bodyPr anchor="ctr"/>
          <a:lstStyle>
            <a:lvl1pPr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video</a:t>
            </a:r>
          </a:p>
        </p:txBody>
      </p:sp>
      <p:sp>
        <p:nvSpPr>
          <p:cNvPr id="6" name="Title 42">
            <a:extLst>
              <a:ext uri="{FF2B5EF4-FFF2-40B4-BE49-F238E27FC236}">
                <a16:creationId xmlns:a16="http://schemas.microsoft.com/office/drawing/2014/main" id="{7D18442D-659A-A94D-94DD-453E1828DCB1}"/>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9" name="Text Placeholder 6">
            <a:extLst>
              <a:ext uri="{FF2B5EF4-FFF2-40B4-BE49-F238E27FC236}">
                <a16:creationId xmlns:a16="http://schemas.microsoft.com/office/drawing/2014/main" id="{36EA4148-8CFC-254C-947E-8531421A0435}"/>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1" name="Slide Number Placeholder 3">
            <a:extLst>
              <a:ext uri="{FF2B5EF4-FFF2-40B4-BE49-F238E27FC236}">
                <a16:creationId xmlns:a16="http://schemas.microsoft.com/office/drawing/2014/main" id="{1179B505-14CD-F946-B7BE-A50AC85E3350}"/>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38774930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7"/>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8"/>
            <a:ext cx="6401633"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3" y="4199136"/>
            <a:ext cx="6401633"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cxnSp>
        <p:nvCxnSpPr>
          <p:cNvPr id="20" name="Straight Connector 19">
            <a:extLst>
              <a:ext uri="{FF2B5EF4-FFF2-40B4-BE49-F238E27FC236}">
                <a16:creationId xmlns:a16="http://schemas.microsoft.com/office/drawing/2014/main" id="{4DBEA77E-E407-B645-AF57-A7E48064AA72}"/>
              </a:ext>
            </a:extLst>
          </p:cNvPr>
          <p:cNvCxnSpPr>
            <a:cxnSpLocks/>
          </p:cNvCxnSpPr>
          <p:nvPr userDrawn="1"/>
        </p:nvCxnSpPr>
        <p:spPr>
          <a:xfrm>
            <a:off x="8992771" y="3946517"/>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DAC188B8-CAE9-624E-8910-9AE8F49E02A8}"/>
              </a:ext>
            </a:extLst>
          </p:cNvPr>
          <p:cNvSpPr>
            <a:spLocks noGrp="1"/>
          </p:cNvSpPr>
          <p:nvPr>
            <p:ph type="body" sz="quarter" idx="16" hasCustomPrompt="1"/>
          </p:nvPr>
        </p:nvSpPr>
        <p:spPr>
          <a:xfrm>
            <a:off x="8992771" y="2802138"/>
            <a:ext cx="6401633"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2" name="Text Placeholder 30">
            <a:extLst>
              <a:ext uri="{FF2B5EF4-FFF2-40B4-BE49-F238E27FC236}">
                <a16:creationId xmlns:a16="http://schemas.microsoft.com/office/drawing/2014/main" id="{0F8D4DE5-88A8-064B-A81F-86D877B6DB82}"/>
              </a:ext>
            </a:extLst>
          </p:cNvPr>
          <p:cNvSpPr>
            <a:spLocks noGrp="1"/>
          </p:cNvSpPr>
          <p:nvPr>
            <p:ph type="body" sz="quarter" idx="17" hasCustomPrompt="1"/>
          </p:nvPr>
        </p:nvSpPr>
        <p:spPr>
          <a:xfrm>
            <a:off x="8985431" y="4199136"/>
            <a:ext cx="6401633"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9CE81D7E-FF55-9547-9E7A-9284E60D0647}"/>
              </a:ext>
            </a:extLst>
          </p:cNvPr>
          <p:cNvCxnSpPr>
            <a:cxnSpLocks/>
          </p:cNvCxnSpPr>
          <p:nvPr userDrawn="1"/>
        </p:nvCxnSpPr>
        <p:spPr>
          <a:xfrm>
            <a:off x="17223443" y="3946517"/>
            <a:ext cx="640163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4238213B-98FD-EA4A-B857-5A40CE9A1500}"/>
              </a:ext>
            </a:extLst>
          </p:cNvPr>
          <p:cNvSpPr>
            <a:spLocks noGrp="1"/>
          </p:cNvSpPr>
          <p:nvPr>
            <p:ph type="body" sz="quarter" idx="20" hasCustomPrompt="1"/>
          </p:nvPr>
        </p:nvSpPr>
        <p:spPr>
          <a:xfrm>
            <a:off x="17223443" y="2802138"/>
            <a:ext cx="6401633"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34159347-ADA9-8B4F-B39A-EDF21E8A52BB}"/>
              </a:ext>
            </a:extLst>
          </p:cNvPr>
          <p:cNvSpPr>
            <a:spLocks noGrp="1"/>
          </p:cNvSpPr>
          <p:nvPr>
            <p:ph type="body" sz="quarter" idx="21" hasCustomPrompt="1"/>
          </p:nvPr>
        </p:nvSpPr>
        <p:spPr>
          <a:xfrm>
            <a:off x="17203661" y="4199136"/>
            <a:ext cx="6401633"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707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4573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6" y="576072"/>
            <a:ext cx="4963923" cy="514508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6056091"/>
      </p:ext>
    </p:extLst>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3"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cxnSp>
        <p:nvCxnSpPr>
          <p:cNvPr id="20" name="Straight Connector 19">
            <a:extLst>
              <a:ext uri="{FF2B5EF4-FFF2-40B4-BE49-F238E27FC236}">
                <a16:creationId xmlns:a16="http://schemas.microsoft.com/office/drawing/2014/main" id="{4DBEA77E-E407-B645-AF57-A7E48064AA72}"/>
              </a:ext>
            </a:extLst>
          </p:cNvPr>
          <p:cNvCxnSpPr>
            <a:cxnSpLocks/>
          </p:cNvCxnSpPr>
          <p:nvPr userDrawn="1"/>
        </p:nvCxnSpPr>
        <p:spPr>
          <a:xfrm>
            <a:off x="6877930"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DAC188B8-CAE9-624E-8910-9AE8F49E02A8}"/>
              </a:ext>
            </a:extLst>
          </p:cNvPr>
          <p:cNvSpPr>
            <a:spLocks noGrp="1"/>
          </p:cNvSpPr>
          <p:nvPr>
            <p:ph type="body" sz="quarter" idx="16" hasCustomPrompt="1"/>
          </p:nvPr>
        </p:nvSpPr>
        <p:spPr>
          <a:xfrm>
            <a:off x="6877930"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2" name="Text Placeholder 30">
            <a:extLst>
              <a:ext uri="{FF2B5EF4-FFF2-40B4-BE49-F238E27FC236}">
                <a16:creationId xmlns:a16="http://schemas.microsoft.com/office/drawing/2014/main" id="{0F8D4DE5-88A8-064B-A81F-86D877B6DB82}"/>
              </a:ext>
            </a:extLst>
          </p:cNvPr>
          <p:cNvSpPr>
            <a:spLocks noGrp="1"/>
          </p:cNvSpPr>
          <p:nvPr>
            <p:ph type="body" sz="quarter" idx="17" hasCustomPrompt="1"/>
          </p:nvPr>
        </p:nvSpPr>
        <p:spPr>
          <a:xfrm>
            <a:off x="6870591"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a:extLst>
              <a:ext uri="{FF2B5EF4-FFF2-40B4-BE49-F238E27FC236}">
                <a16:creationId xmlns:a16="http://schemas.microsoft.com/office/drawing/2014/main" id="{F24C68F8-A50E-7544-927C-7BB58EF10ED6}"/>
              </a:ext>
            </a:extLst>
          </p:cNvPr>
          <p:cNvCxnSpPr>
            <a:cxnSpLocks/>
          </p:cNvCxnSpPr>
          <p:nvPr userDrawn="1"/>
        </p:nvCxnSpPr>
        <p:spPr>
          <a:xfrm>
            <a:off x="12973983"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EA3484BC-A854-E348-AB17-8611CA9AB053}"/>
              </a:ext>
            </a:extLst>
          </p:cNvPr>
          <p:cNvSpPr>
            <a:spLocks noGrp="1"/>
          </p:cNvSpPr>
          <p:nvPr>
            <p:ph type="body" sz="quarter" idx="18" hasCustomPrompt="1"/>
          </p:nvPr>
        </p:nvSpPr>
        <p:spPr>
          <a:xfrm>
            <a:off x="12973983"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27" name="Text Placeholder 30">
            <a:extLst>
              <a:ext uri="{FF2B5EF4-FFF2-40B4-BE49-F238E27FC236}">
                <a16:creationId xmlns:a16="http://schemas.microsoft.com/office/drawing/2014/main" id="{64FFA823-DD68-6B42-B2CA-151D99B337DB}"/>
              </a:ext>
            </a:extLst>
          </p:cNvPr>
          <p:cNvSpPr>
            <a:spLocks noGrp="1"/>
          </p:cNvSpPr>
          <p:nvPr>
            <p:ph type="body" sz="quarter" idx="19" hasCustomPrompt="1"/>
          </p:nvPr>
        </p:nvSpPr>
        <p:spPr>
          <a:xfrm>
            <a:off x="12960421"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30" name="Straight Connector 29">
            <a:extLst>
              <a:ext uri="{FF2B5EF4-FFF2-40B4-BE49-F238E27FC236}">
                <a16:creationId xmlns:a16="http://schemas.microsoft.com/office/drawing/2014/main" id="{9CE81D7E-FF55-9547-9E7A-9284E60D0647}"/>
              </a:ext>
            </a:extLst>
          </p:cNvPr>
          <p:cNvCxnSpPr>
            <a:cxnSpLocks/>
          </p:cNvCxnSpPr>
          <p:nvPr userDrawn="1"/>
        </p:nvCxnSpPr>
        <p:spPr>
          <a:xfrm>
            <a:off x="19070032" y="3946517"/>
            <a:ext cx="457259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4238213B-98FD-EA4A-B857-5A40CE9A1500}"/>
              </a:ext>
            </a:extLst>
          </p:cNvPr>
          <p:cNvSpPr>
            <a:spLocks noGrp="1"/>
          </p:cNvSpPr>
          <p:nvPr>
            <p:ph type="body" sz="quarter" idx="20" hasCustomPrompt="1"/>
          </p:nvPr>
        </p:nvSpPr>
        <p:spPr>
          <a:xfrm>
            <a:off x="19070032" y="2802138"/>
            <a:ext cx="4572595"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34159347-ADA9-8B4F-B39A-EDF21E8A52BB}"/>
              </a:ext>
            </a:extLst>
          </p:cNvPr>
          <p:cNvSpPr>
            <a:spLocks noGrp="1"/>
          </p:cNvSpPr>
          <p:nvPr>
            <p:ph type="body" sz="quarter" idx="21" hasCustomPrompt="1"/>
          </p:nvPr>
        </p:nvSpPr>
        <p:spPr>
          <a:xfrm>
            <a:off x="19050251" y="4199136"/>
            <a:ext cx="4572595"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236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1CE1-C39D-B742-8E54-E5143CD1D7E4}"/>
              </a:ext>
            </a:extLst>
          </p:cNvPr>
          <p:cNvCxnSpPr>
            <a:cxnSpLocks/>
          </p:cNvCxnSpPr>
          <p:nvPr userDrawn="1"/>
        </p:nvCxnSpPr>
        <p:spPr>
          <a:xfrm>
            <a:off x="10282987"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96E6D9-FFA6-A04C-AE59-222A571E4F6D}"/>
              </a:ext>
            </a:extLst>
          </p:cNvPr>
          <p:cNvCxnSpPr>
            <a:cxnSpLocks/>
          </p:cNvCxnSpPr>
          <p:nvPr userDrawn="1"/>
        </p:nvCxnSpPr>
        <p:spPr>
          <a:xfrm>
            <a:off x="5532432"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519254-0B81-B047-AAAD-42A1A6D0F4A5}"/>
              </a:ext>
            </a:extLst>
          </p:cNvPr>
          <p:cNvCxnSpPr>
            <a:cxnSpLocks/>
          </p:cNvCxnSpPr>
          <p:nvPr userDrawn="1"/>
        </p:nvCxnSpPr>
        <p:spPr>
          <a:xfrm>
            <a:off x="15033541"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0BFE2A-AF9F-FC42-B3B9-89452CEB9FC4}"/>
              </a:ext>
            </a:extLst>
          </p:cNvPr>
          <p:cNvCxnSpPr>
            <a:cxnSpLocks/>
          </p:cNvCxnSpPr>
          <p:nvPr userDrawn="1"/>
        </p:nvCxnSpPr>
        <p:spPr>
          <a:xfrm>
            <a:off x="19784096" y="3946517"/>
            <a:ext cx="384098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3" y="4199136"/>
            <a:ext cx="3840980"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EF49711-10FD-A34A-B086-8593BB092B8D}"/>
              </a:ext>
            </a:extLst>
          </p:cNvPr>
          <p:cNvSpPr>
            <a:spLocks noGrp="1"/>
          </p:cNvSpPr>
          <p:nvPr>
            <p:ph type="body" sz="quarter" idx="16" hasCustomPrompt="1"/>
          </p:nvPr>
        </p:nvSpPr>
        <p:spPr>
          <a:xfrm>
            <a:off x="5532432"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3" name="Text Placeholder 30">
            <a:extLst>
              <a:ext uri="{FF2B5EF4-FFF2-40B4-BE49-F238E27FC236}">
                <a16:creationId xmlns:a16="http://schemas.microsoft.com/office/drawing/2014/main" id="{A61B8974-8B6E-BF42-9E67-0D297769C348}"/>
              </a:ext>
            </a:extLst>
          </p:cNvPr>
          <p:cNvSpPr>
            <a:spLocks noGrp="1"/>
          </p:cNvSpPr>
          <p:nvPr>
            <p:ph type="body" sz="quarter" idx="17" hasCustomPrompt="1"/>
          </p:nvPr>
        </p:nvSpPr>
        <p:spPr>
          <a:xfrm>
            <a:off x="5517596" y="4199136"/>
            <a:ext cx="3840980" cy="8602464"/>
          </a:xfrm>
        </p:spPr>
        <p:txBody>
          <a:bodyPr>
            <a:normAutofit/>
          </a:bodyPr>
          <a:lstStyle>
            <a:lvl1pPr marL="182882" indent="-182882">
              <a:lnSpc>
                <a:spcPct val="100000"/>
              </a:lnSpc>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lnSpc>
                <a:spcPct val="100000"/>
              </a:lnSpc>
              <a:spcAft>
                <a:spcPts val="2000"/>
              </a:spcAft>
              <a:defRPr sz="2600" b="0" i="0">
                <a:latin typeface="+mn-lt"/>
                <a:cs typeface="Arrow Display Medium" panose="020B0504020209020203" pitchFamily="34" charset="0"/>
              </a:defRPr>
            </a:lvl2pPr>
            <a:lvl3pPr marL="548647" indent="-182882">
              <a:lnSpc>
                <a:spcPct val="100000"/>
              </a:lnSpc>
              <a:spcAft>
                <a:spcPts val="2000"/>
              </a:spcAft>
              <a:defRPr sz="2600" b="0" i="0">
                <a:latin typeface="+mn-lt"/>
                <a:cs typeface="Arrow Display Medium" panose="020B0504020209020203" pitchFamily="34" charset="0"/>
              </a:defRPr>
            </a:lvl3pPr>
            <a:lvl4pPr marL="731529" indent="-182882">
              <a:lnSpc>
                <a:spcPct val="100000"/>
              </a:lnSpc>
              <a:spcAft>
                <a:spcPts val="2000"/>
              </a:spcAft>
              <a:defRPr sz="2600" b="0" i="0">
                <a:latin typeface="+mn-lt"/>
                <a:cs typeface="Arrow Display Medium" panose="020B0504020209020203" pitchFamily="34" charset="0"/>
              </a:defRPr>
            </a:lvl4pPr>
            <a:lvl5pPr marL="914411" indent="-182882">
              <a:lnSpc>
                <a:spcPct val="100000"/>
              </a:lnSpc>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00E9129D-EE37-874C-B8F0-044FB02A085B}"/>
              </a:ext>
            </a:extLst>
          </p:cNvPr>
          <p:cNvSpPr>
            <a:spLocks noGrp="1"/>
          </p:cNvSpPr>
          <p:nvPr>
            <p:ph type="body" sz="quarter" idx="18" hasCustomPrompt="1"/>
          </p:nvPr>
        </p:nvSpPr>
        <p:spPr>
          <a:xfrm>
            <a:off x="10282987"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5" name="Text Placeholder 30">
            <a:extLst>
              <a:ext uri="{FF2B5EF4-FFF2-40B4-BE49-F238E27FC236}">
                <a16:creationId xmlns:a16="http://schemas.microsoft.com/office/drawing/2014/main" id="{E94331E9-9525-8D4D-91F1-6FD6AF6F8A55}"/>
              </a:ext>
            </a:extLst>
          </p:cNvPr>
          <p:cNvSpPr>
            <a:spLocks noGrp="1"/>
          </p:cNvSpPr>
          <p:nvPr>
            <p:ph type="body" sz="quarter" idx="19" hasCustomPrompt="1"/>
          </p:nvPr>
        </p:nvSpPr>
        <p:spPr>
          <a:xfrm>
            <a:off x="10273095" y="4199136"/>
            <a:ext cx="3840980"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EA783856-BC2B-4A4A-AF7D-441659145ADA}"/>
              </a:ext>
            </a:extLst>
          </p:cNvPr>
          <p:cNvSpPr>
            <a:spLocks noGrp="1"/>
          </p:cNvSpPr>
          <p:nvPr>
            <p:ph type="body" sz="quarter" idx="20" hasCustomPrompt="1"/>
          </p:nvPr>
        </p:nvSpPr>
        <p:spPr>
          <a:xfrm>
            <a:off x="15033541"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7" name="Text Placeholder 30">
            <a:extLst>
              <a:ext uri="{FF2B5EF4-FFF2-40B4-BE49-F238E27FC236}">
                <a16:creationId xmlns:a16="http://schemas.microsoft.com/office/drawing/2014/main" id="{7E2499F1-061F-0644-BF6A-4BDA4ED26907}"/>
              </a:ext>
            </a:extLst>
          </p:cNvPr>
          <p:cNvSpPr>
            <a:spLocks noGrp="1"/>
          </p:cNvSpPr>
          <p:nvPr>
            <p:ph type="body" sz="quarter" idx="21" hasCustomPrompt="1"/>
          </p:nvPr>
        </p:nvSpPr>
        <p:spPr>
          <a:xfrm>
            <a:off x="15028594" y="4199138"/>
            <a:ext cx="3840980" cy="8602445"/>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7323CC64-C029-8A4F-B859-E4FA27F9503A}"/>
              </a:ext>
            </a:extLst>
          </p:cNvPr>
          <p:cNvSpPr>
            <a:spLocks noGrp="1"/>
          </p:cNvSpPr>
          <p:nvPr>
            <p:ph type="body" sz="quarter" idx="24" hasCustomPrompt="1"/>
          </p:nvPr>
        </p:nvSpPr>
        <p:spPr>
          <a:xfrm>
            <a:off x="19784096" y="2802138"/>
            <a:ext cx="3840980"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41" name="Text Placeholder 30">
            <a:extLst>
              <a:ext uri="{FF2B5EF4-FFF2-40B4-BE49-F238E27FC236}">
                <a16:creationId xmlns:a16="http://schemas.microsoft.com/office/drawing/2014/main" id="{7EF403D0-8F24-B642-B197-F0460CD7D529}"/>
              </a:ext>
            </a:extLst>
          </p:cNvPr>
          <p:cNvSpPr>
            <a:spLocks noGrp="1"/>
          </p:cNvSpPr>
          <p:nvPr>
            <p:ph type="body" sz="quarter" idx="25" hasCustomPrompt="1"/>
          </p:nvPr>
        </p:nvSpPr>
        <p:spPr>
          <a:xfrm>
            <a:off x="19784093" y="4199136"/>
            <a:ext cx="3840980" cy="8602464"/>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1842899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6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0D606E6-EC9C-9C4E-9C61-4606AE096EA7}"/>
              </a:ext>
            </a:extLst>
          </p:cNvPr>
          <p:cNvCxnSpPr>
            <a:cxnSpLocks/>
          </p:cNvCxnSpPr>
          <p:nvPr userDrawn="1"/>
        </p:nvCxnSpPr>
        <p:spPr>
          <a:xfrm>
            <a:off x="781878"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EB1CE1-C39D-B742-8E54-E5143CD1D7E4}"/>
              </a:ext>
            </a:extLst>
          </p:cNvPr>
          <p:cNvCxnSpPr>
            <a:cxnSpLocks/>
          </p:cNvCxnSpPr>
          <p:nvPr userDrawn="1"/>
        </p:nvCxnSpPr>
        <p:spPr>
          <a:xfrm>
            <a:off x="8592431" y="3951328"/>
            <a:ext cx="329894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96E6D9-FFA6-A04C-AE59-222A571E4F6D}"/>
              </a:ext>
            </a:extLst>
          </p:cNvPr>
          <p:cNvCxnSpPr>
            <a:cxnSpLocks/>
          </p:cNvCxnSpPr>
          <p:nvPr userDrawn="1"/>
        </p:nvCxnSpPr>
        <p:spPr>
          <a:xfrm>
            <a:off x="4687154"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1519254-0B81-B047-AAAD-42A1A6D0F4A5}"/>
              </a:ext>
            </a:extLst>
          </p:cNvPr>
          <p:cNvCxnSpPr>
            <a:cxnSpLocks/>
          </p:cNvCxnSpPr>
          <p:nvPr userDrawn="1"/>
        </p:nvCxnSpPr>
        <p:spPr>
          <a:xfrm>
            <a:off x="12504385"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C9A9AA-4DCA-2E44-AB6F-D83BE70DEA2B}"/>
              </a:ext>
            </a:extLst>
          </p:cNvPr>
          <p:cNvCxnSpPr>
            <a:cxnSpLocks/>
          </p:cNvCxnSpPr>
          <p:nvPr userDrawn="1"/>
        </p:nvCxnSpPr>
        <p:spPr>
          <a:xfrm>
            <a:off x="16409662"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0BFE2A-AF9F-FC42-B3B9-89452CEB9FC4}"/>
              </a:ext>
            </a:extLst>
          </p:cNvPr>
          <p:cNvCxnSpPr>
            <a:cxnSpLocks/>
          </p:cNvCxnSpPr>
          <p:nvPr userDrawn="1"/>
        </p:nvCxnSpPr>
        <p:spPr>
          <a:xfrm>
            <a:off x="20314938" y="3951328"/>
            <a:ext cx="329226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0F485864-06D8-DC41-9DEA-A72836D01FF8}"/>
              </a:ext>
            </a:extLst>
          </p:cNvPr>
          <p:cNvSpPr>
            <a:spLocks noGrp="1"/>
          </p:cNvSpPr>
          <p:nvPr>
            <p:ph type="body" sz="quarter" idx="14" hasCustomPrompt="1"/>
          </p:nvPr>
        </p:nvSpPr>
        <p:spPr>
          <a:xfrm>
            <a:off x="781878"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1" name="Text Placeholder 30">
            <a:extLst>
              <a:ext uri="{FF2B5EF4-FFF2-40B4-BE49-F238E27FC236}">
                <a16:creationId xmlns:a16="http://schemas.microsoft.com/office/drawing/2014/main" id="{AACAD492-85F4-8A4C-9C8E-A610E2E083D4}"/>
              </a:ext>
            </a:extLst>
          </p:cNvPr>
          <p:cNvSpPr>
            <a:spLocks noGrp="1"/>
          </p:cNvSpPr>
          <p:nvPr>
            <p:ph type="body" sz="quarter" idx="15" hasCustomPrompt="1"/>
          </p:nvPr>
        </p:nvSpPr>
        <p:spPr>
          <a:xfrm>
            <a:off x="780765" y="4203947"/>
            <a:ext cx="3311957" cy="859765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Arrow Display" panose="020B0504020209020203" pitchFamily="34" charset="0"/>
                <a:cs typeface="Arrow Display" panose="020B0504020209020203" pitchFamily="34" charset="0"/>
              </a:defRPr>
            </a:lvl2pPr>
            <a:lvl3pPr marL="548647" indent="-182882">
              <a:spcAft>
                <a:spcPts val="2000"/>
              </a:spcAft>
              <a:defRPr sz="2600" b="0" i="0">
                <a:latin typeface="Arrow Display" panose="020B0504020209020203" pitchFamily="34" charset="0"/>
                <a:cs typeface="Arrow Display" panose="020B0504020209020203" pitchFamily="34" charset="0"/>
              </a:defRPr>
            </a:lvl3pPr>
            <a:lvl4pPr marL="731529" indent="-182882">
              <a:spcAft>
                <a:spcPts val="2000"/>
              </a:spcAft>
              <a:defRPr sz="2600" b="0" i="0">
                <a:latin typeface="Arrow Display" panose="020B0504020209020203" pitchFamily="34" charset="0"/>
                <a:cs typeface="Arrow Display" panose="020B0504020209020203" pitchFamily="34" charset="0"/>
              </a:defRPr>
            </a:lvl4pPr>
            <a:lvl5pPr marL="914411" indent="-182882">
              <a:spcAft>
                <a:spcPts val="2000"/>
              </a:spcAft>
              <a:defRPr sz="2600" b="0" i="0">
                <a:latin typeface="Arrow Display" panose="020B0504020209020203" pitchFamily="34" charset="0"/>
                <a:cs typeface="Arrow Display"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6EF49711-10FD-A34A-B086-8593BB092B8D}"/>
              </a:ext>
            </a:extLst>
          </p:cNvPr>
          <p:cNvSpPr>
            <a:spLocks noGrp="1"/>
          </p:cNvSpPr>
          <p:nvPr>
            <p:ph type="body" sz="quarter" idx="16" hasCustomPrompt="1"/>
          </p:nvPr>
        </p:nvSpPr>
        <p:spPr>
          <a:xfrm>
            <a:off x="4688490"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3" name="Text Placeholder 30">
            <a:extLst>
              <a:ext uri="{FF2B5EF4-FFF2-40B4-BE49-F238E27FC236}">
                <a16:creationId xmlns:a16="http://schemas.microsoft.com/office/drawing/2014/main" id="{A61B8974-8B6E-BF42-9E67-0D297769C348}"/>
              </a:ext>
            </a:extLst>
          </p:cNvPr>
          <p:cNvSpPr>
            <a:spLocks noGrp="1"/>
          </p:cNvSpPr>
          <p:nvPr>
            <p:ph type="body" sz="quarter" idx="17" hasCustomPrompt="1"/>
          </p:nvPr>
        </p:nvSpPr>
        <p:spPr>
          <a:xfrm>
            <a:off x="4672667" y="4203948"/>
            <a:ext cx="3311957" cy="8597635"/>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4" name="Text Placeholder 2">
            <a:extLst>
              <a:ext uri="{FF2B5EF4-FFF2-40B4-BE49-F238E27FC236}">
                <a16:creationId xmlns:a16="http://schemas.microsoft.com/office/drawing/2014/main" id="{00E9129D-EE37-874C-B8F0-044FB02A085B}"/>
              </a:ext>
            </a:extLst>
          </p:cNvPr>
          <p:cNvSpPr>
            <a:spLocks noGrp="1"/>
          </p:cNvSpPr>
          <p:nvPr>
            <p:ph type="body" sz="quarter" idx="18" hasCustomPrompt="1"/>
          </p:nvPr>
        </p:nvSpPr>
        <p:spPr>
          <a:xfrm>
            <a:off x="8595103"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5" name="Text Placeholder 30">
            <a:extLst>
              <a:ext uri="{FF2B5EF4-FFF2-40B4-BE49-F238E27FC236}">
                <a16:creationId xmlns:a16="http://schemas.microsoft.com/office/drawing/2014/main" id="{E94331E9-9525-8D4D-91F1-6FD6AF6F8A55}"/>
              </a:ext>
            </a:extLst>
          </p:cNvPr>
          <p:cNvSpPr>
            <a:spLocks noGrp="1"/>
          </p:cNvSpPr>
          <p:nvPr>
            <p:ph type="body" sz="quarter" idx="19" hasCustomPrompt="1"/>
          </p:nvPr>
        </p:nvSpPr>
        <p:spPr>
          <a:xfrm>
            <a:off x="8583235" y="4203947"/>
            <a:ext cx="3311957" cy="859765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6" name="Text Placeholder 2">
            <a:extLst>
              <a:ext uri="{FF2B5EF4-FFF2-40B4-BE49-F238E27FC236}">
                <a16:creationId xmlns:a16="http://schemas.microsoft.com/office/drawing/2014/main" id="{EA783856-BC2B-4A4A-AF7D-441659145ADA}"/>
              </a:ext>
            </a:extLst>
          </p:cNvPr>
          <p:cNvSpPr>
            <a:spLocks noGrp="1"/>
          </p:cNvSpPr>
          <p:nvPr>
            <p:ph type="body" sz="quarter" idx="20" hasCustomPrompt="1"/>
          </p:nvPr>
        </p:nvSpPr>
        <p:spPr>
          <a:xfrm>
            <a:off x="12501715"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7" name="Text Placeholder 30">
            <a:extLst>
              <a:ext uri="{FF2B5EF4-FFF2-40B4-BE49-F238E27FC236}">
                <a16:creationId xmlns:a16="http://schemas.microsoft.com/office/drawing/2014/main" id="{7E2499F1-061F-0644-BF6A-4BDA4ED26907}"/>
              </a:ext>
            </a:extLst>
          </p:cNvPr>
          <p:cNvSpPr>
            <a:spLocks noGrp="1"/>
          </p:cNvSpPr>
          <p:nvPr>
            <p:ph type="body" sz="quarter" idx="21" hasCustomPrompt="1"/>
          </p:nvPr>
        </p:nvSpPr>
        <p:spPr>
          <a:xfrm>
            <a:off x="12493802" y="4203947"/>
            <a:ext cx="3311957" cy="859765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8" name="Text Placeholder 2">
            <a:extLst>
              <a:ext uri="{FF2B5EF4-FFF2-40B4-BE49-F238E27FC236}">
                <a16:creationId xmlns:a16="http://schemas.microsoft.com/office/drawing/2014/main" id="{BDCDD05F-483C-374E-9EC9-C5E8BC90B878}"/>
              </a:ext>
            </a:extLst>
          </p:cNvPr>
          <p:cNvSpPr>
            <a:spLocks noGrp="1"/>
          </p:cNvSpPr>
          <p:nvPr>
            <p:ph type="body" sz="quarter" idx="22" hasCustomPrompt="1"/>
          </p:nvPr>
        </p:nvSpPr>
        <p:spPr>
          <a:xfrm>
            <a:off x="16408328"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39" name="Text Placeholder 30">
            <a:extLst>
              <a:ext uri="{FF2B5EF4-FFF2-40B4-BE49-F238E27FC236}">
                <a16:creationId xmlns:a16="http://schemas.microsoft.com/office/drawing/2014/main" id="{BD36FA7C-97D9-DA4B-9A1F-CBB99A73D347}"/>
              </a:ext>
            </a:extLst>
          </p:cNvPr>
          <p:cNvSpPr>
            <a:spLocks noGrp="1"/>
          </p:cNvSpPr>
          <p:nvPr>
            <p:ph type="body" sz="quarter" idx="23" hasCustomPrompt="1"/>
          </p:nvPr>
        </p:nvSpPr>
        <p:spPr>
          <a:xfrm>
            <a:off x="16404370" y="4203948"/>
            <a:ext cx="3311957" cy="8597613"/>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0" name="Text Placeholder 2">
            <a:extLst>
              <a:ext uri="{FF2B5EF4-FFF2-40B4-BE49-F238E27FC236}">
                <a16:creationId xmlns:a16="http://schemas.microsoft.com/office/drawing/2014/main" id="{7323CC64-C029-8A4F-B859-E4FA27F9503A}"/>
              </a:ext>
            </a:extLst>
          </p:cNvPr>
          <p:cNvSpPr>
            <a:spLocks noGrp="1"/>
          </p:cNvSpPr>
          <p:nvPr>
            <p:ph type="body" sz="quarter" idx="24" hasCustomPrompt="1"/>
          </p:nvPr>
        </p:nvSpPr>
        <p:spPr>
          <a:xfrm>
            <a:off x="20314938" y="2806948"/>
            <a:ext cx="3292269" cy="1000125"/>
          </a:xfrm>
        </p:spPr>
        <p:txBody>
          <a:bodyPr anchor="b">
            <a:normAutofit/>
          </a:bodyPr>
          <a:lstStyle>
            <a:lvl1pPr marL="0" indent="0">
              <a:buNone/>
              <a:defRPr sz="3200" b="0" i="0">
                <a:latin typeface="Arrow Display Medium" panose="020B0504020209020203" pitchFamily="34" charset="0"/>
                <a:cs typeface="Arrow Display Medium" panose="020B0504020209020203" pitchFamily="34" charset="0"/>
              </a:defRPr>
            </a:lvl1pPr>
            <a:lvl2pPr marL="914411" indent="0">
              <a:buNone/>
              <a:defRPr sz="3200" b="0" i="0">
                <a:latin typeface="Arrow Display Medium" panose="020B0504020209020203" pitchFamily="34" charset="0"/>
                <a:cs typeface="Arrow Display Medium" panose="020B0504020209020203" pitchFamily="34" charset="0"/>
              </a:defRPr>
            </a:lvl2pPr>
            <a:lvl3pPr marL="1828823" indent="0">
              <a:buNone/>
              <a:defRPr sz="3200" b="0" i="0">
                <a:latin typeface="Arrow Display Medium" panose="020B0504020209020203" pitchFamily="34" charset="0"/>
                <a:cs typeface="Arrow Display Medium" panose="020B0504020209020203" pitchFamily="34" charset="0"/>
              </a:defRPr>
            </a:lvl3pPr>
            <a:lvl4pPr marL="2743234" indent="0">
              <a:buNone/>
              <a:defRPr sz="3200" b="0" i="0">
                <a:latin typeface="Arrow Display Medium" panose="020B0504020209020203" pitchFamily="34" charset="0"/>
                <a:cs typeface="Arrow Display Medium" panose="020B0504020209020203" pitchFamily="34" charset="0"/>
              </a:defRPr>
            </a:lvl4pPr>
            <a:lvl5pPr marL="3657646" indent="0">
              <a:buNone/>
              <a:defRPr sz="3200" b="0" i="0">
                <a:latin typeface="Arrow Display Medium" panose="020B0504020209020203" pitchFamily="34" charset="0"/>
                <a:cs typeface="Arrow Display Medium" panose="020B0504020209020203" pitchFamily="34" charset="0"/>
              </a:defRPr>
            </a:lvl5pPr>
          </a:lstStyle>
          <a:p>
            <a:pPr lvl="0"/>
            <a:r>
              <a:rPr lang="en-US"/>
              <a:t>Click to edit text style</a:t>
            </a:r>
          </a:p>
        </p:txBody>
      </p:sp>
      <p:sp>
        <p:nvSpPr>
          <p:cNvPr id="41" name="Text Placeholder 30">
            <a:extLst>
              <a:ext uri="{FF2B5EF4-FFF2-40B4-BE49-F238E27FC236}">
                <a16:creationId xmlns:a16="http://schemas.microsoft.com/office/drawing/2014/main" id="{7EF403D0-8F24-B642-B197-F0460CD7D529}"/>
              </a:ext>
            </a:extLst>
          </p:cNvPr>
          <p:cNvSpPr>
            <a:spLocks noGrp="1"/>
          </p:cNvSpPr>
          <p:nvPr>
            <p:ph type="body" sz="quarter" idx="25" hasCustomPrompt="1"/>
          </p:nvPr>
        </p:nvSpPr>
        <p:spPr>
          <a:xfrm>
            <a:off x="20314938" y="4203948"/>
            <a:ext cx="3311957" cy="8597597"/>
          </a:xfrm>
        </p:spPr>
        <p:txBody>
          <a:bodyPr>
            <a:normAutofit/>
          </a:bodyPr>
          <a:lstStyle>
            <a:lvl1pPr marL="182882" indent="-182882">
              <a:spcAft>
                <a:spcPts val="2000"/>
              </a:spcAft>
              <a:buFont typeface="Arial" panose="020B0604020202020204" pitchFamily="34" charset="0"/>
              <a:buChar char="•"/>
              <a:defRPr sz="2600" b="0" i="0">
                <a:latin typeface="Arrow Display Medium" panose="020B0504020209020203" pitchFamily="34" charset="0"/>
                <a:cs typeface="Arrow Display Medium" panose="020B0504020209020203" pitchFamily="34" charset="0"/>
              </a:defRPr>
            </a:lvl1pPr>
            <a:lvl2pPr marL="365765" indent="-182882">
              <a:spcAft>
                <a:spcPts val="2000"/>
              </a:spcAft>
              <a:defRPr sz="2600" b="0" i="0">
                <a:latin typeface="+mn-lt"/>
                <a:cs typeface="Arrow Display Medium" panose="020B0504020209020203" pitchFamily="34" charset="0"/>
              </a:defRPr>
            </a:lvl2pPr>
            <a:lvl3pPr marL="548647" indent="-182882">
              <a:spcAft>
                <a:spcPts val="2000"/>
              </a:spcAft>
              <a:defRPr sz="2600" b="0" i="0">
                <a:latin typeface="+mn-lt"/>
                <a:cs typeface="Arrow Display Medium" panose="020B0504020209020203" pitchFamily="34" charset="0"/>
              </a:defRPr>
            </a:lvl3pPr>
            <a:lvl4pPr marL="731529" indent="-182882">
              <a:spcAft>
                <a:spcPts val="2000"/>
              </a:spcAft>
              <a:defRPr sz="2600" b="0" i="0">
                <a:latin typeface="+mn-lt"/>
                <a:cs typeface="Arrow Display Medium" panose="020B0504020209020203" pitchFamily="34" charset="0"/>
              </a:defRPr>
            </a:lvl4pPr>
            <a:lvl5pPr marL="914411" indent="-182882">
              <a:spcAft>
                <a:spcPts val="2000"/>
              </a:spcAft>
              <a:defRPr sz="2600" b="0" i="0">
                <a:latin typeface="+mn-lt"/>
                <a:cs typeface="Arrow Display Medium" panose="020B0504020209020203" pitchFamily="34" charset="0"/>
              </a:defRPr>
            </a:lvl5pPr>
            <a:lvl6pPr marL="1188735" indent="0">
              <a:buNone/>
              <a:defRPr/>
            </a:lvl6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3" name="Title 42">
            <a:extLst>
              <a:ext uri="{FF2B5EF4-FFF2-40B4-BE49-F238E27FC236}">
                <a16:creationId xmlns:a16="http://schemas.microsoft.com/office/drawing/2014/main" id="{5BB28626-4F9C-EB4B-86DF-33E85F57B21E}"/>
              </a:ext>
            </a:extLst>
          </p:cNvPr>
          <p:cNvSpPr>
            <a:spLocks noGrp="1"/>
          </p:cNvSpPr>
          <p:nvPr>
            <p:ph type="title" hasCustomPrompt="1"/>
          </p:nvPr>
        </p:nvSpPr>
        <p:spPr/>
        <p:txBody>
          <a:bodyPr/>
          <a:lstStyle/>
          <a:p>
            <a:r>
              <a:rPr lang="en-US"/>
              <a:t>Click to add title</a:t>
            </a:r>
          </a:p>
        </p:txBody>
      </p:sp>
      <p:sp>
        <p:nvSpPr>
          <p:cNvPr id="44" name="Text Placeholder 6">
            <a:extLst>
              <a:ext uri="{FF2B5EF4-FFF2-40B4-BE49-F238E27FC236}">
                <a16:creationId xmlns:a16="http://schemas.microsoft.com/office/drawing/2014/main" id="{F7787B19-C0F3-3D44-9505-081D42D20262}"/>
              </a:ext>
            </a:extLst>
          </p:cNvPr>
          <p:cNvSpPr>
            <a:spLocks noGrp="1"/>
          </p:cNvSpPr>
          <p:nvPr>
            <p:ph type="body" sz="quarter" idx="11" hasCustomPrompt="1"/>
          </p:nvPr>
        </p:nvSpPr>
        <p:spPr>
          <a:xfrm>
            <a:off x="762097" y="1724228"/>
            <a:ext cx="22870236"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45" name="Slide Number Placeholder 3">
            <a:extLst>
              <a:ext uri="{FF2B5EF4-FFF2-40B4-BE49-F238E27FC236}">
                <a16:creationId xmlns:a16="http://schemas.microsoft.com/office/drawing/2014/main" id="{BF77EBA1-3B7C-6E44-922E-9ABF358F0E0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789300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4032">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 6 Photo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762100" y="2140645"/>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5" name="Text Placeholder 4">
            <a:extLst>
              <a:ext uri="{FF2B5EF4-FFF2-40B4-BE49-F238E27FC236}">
                <a16:creationId xmlns:a16="http://schemas.microsoft.com/office/drawing/2014/main" id="{24639227-B437-5F44-B114-F9D667593B74}"/>
              </a:ext>
            </a:extLst>
          </p:cNvPr>
          <p:cNvSpPr>
            <a:spLocks noGrp="1"/>
          </p:cNvSpPr>
          <p:nvPr>
            <p:ph type="body" sz="quarter" idx="13" hasCustomPrompt="1"/>
          </p:nvPr>
        </p:nvSpPr>
        <p:spPr>
          <a:xfrm>
            <a:off x="762099" y="6514764"/>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10" name="Picture Placeholder 10">
            <a:extLst>
              <a:ext uri="{FF2B5EF4-FFF2-40B4-BE49-F238E27FC236}">
                <a16:creationId xmlns:a16="http://schemas.microsoft.com/office/drawing/2014/main" id="{85D3D58C-BC2B-FD47-A2C0-3F18FE2CE913}"/>
              </a:ext>
            </a:extLst>
          </p:cNvPr>
          <p:cNvSpPr>
            <a:spLocks noGrp="1"/>
          </p:cNvSpPr>
          <p:nvPr>
            <p:ph type="pic" sz="quarter" idx="14" hasCustomPrompt="1"/>
          </p:nvPr>
        </p:nvSpPr>
        <p:spPr>
          <a:xfrm>
            <a:off x="8646738" y="2140645"/>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13" name="Text Placeholder 4">
            <a:extLst>
              <a:ext uri="{FF2B5EF4-FFF2-40B4-BE49-F238E27FC236}">
                <a16:creationId xmlns:a16="http://schemas.microsoft.com/office/drawing/2014/main" id="{0C79900D-28B2-CA41-8AB9-0C2B4BAC86BA}"/>
              </a:ext>
            </a:extLst>
          </p:cNvPr>
          <p:cNvSpPr>
            <a:spLocks noGrp="1"/>
          </p:cNvSpPr>
          <p:nvPr>
            <p:ph type="body" sz="quarter" idx="15" hasCustomPrompt="1"/>
          </p:nvPr>
        </p:nvSpPr>
        <p:spPr>
          <a:xfrm>
            <a:off x="8663216" y="6514764"/>
            <a:ext cx="7093702"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22" name="Picture Placeholder 10">
            <a:extLst>
              <a:ext uri="{FF2B5EF4-FFF2-40B4-BE49-F238E27FC236}">
                <a16:creationId xmlns:a16="http://schemas.microsoft.com/office/drawing/2014/main" id="{30F6B0CA-389C-A448-9904-AF8639AD8102}"/>
              </a:ext>
            </a:extLst>
          </p:cNvPr>
          <p:cNvSpPr>
            <a:spLocks noGrp="1"/>
          </p:cNvSpPr>
          <p:nvPr>
            <p:ph type="pic" sz="quarter" idx="25" hasCustomPrompt="1"/>
          </p:nvPr>
        </p:nvSpPr>
        <p:spPr>
          <a:xfrm>
            <a:off x="16531372" y="2140645"/>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3" name="Text Placeholder 4">
            <a:extLst>
              <a:ext uri="{FF2B5EF4-FFF2-40B4-BE49-F238E27FC236}">
                <a16:creationId xmlns:a16="http://schemas.microsoft.com/office/drawing/2014/main" id="{D10C070D-BD6A-B648-ABF3-6409D5843828}"/>
              </a:ext>
            </a:extLst>
          </p:cNvPr>
          <p:cNvSpPr>
            <a:spLocks noGrp="1"/>
          </p:cNvSpPr>
          <p:nvPr>
            <p:ph type="body" sz="quarter" idx="26" hasCustomPrompt="1"/>
          </p:nvPr>
        </p:nvSpPr>
        <p:spPr>
          <a:xfrm>
            <a:off x="16531374" y="6514764"/>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17" name="Title 42">
            <a:extLst>
              <a:ext uri="{FF2B5EF4-FFF2-40B4-BE49-F238E27FC236}">
                <a16:creationId xmlns:a16="http://schemas.microsoft.com/office/drawing/2014/main" id="{31E4C90E-98F1-4F4A-B71E-B8050A0A42EE}"/>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19" name="Picture Placeholder 10">
            <a:extLst>
              <a:ext uri="{FF2B5EF4-FFF2-40B4-BE49-F238E27FC236}">
                <a16:creationId xmlns:a16="http://schemas.microsoft.com/office/drawing/2014/main" id="{B40A43A8-9939-F241-8F83-808BDCFA98B5}"/>
              </a:ext>
            </a:extLst>
          </p:cNvPr>
          <p:cNvSpPr>
            <a:spLocks noGrp="1"/>
          </p:cNvSpPr>
          <p:nvPr>
            <p:ph type="pic" sz="quarter" idx="34" hasCustomPrompt="1"/>
          </p:nvPr>
        </p:nvSpPr>
        <p:spPr>
          <a:xfrm>
            <a:off x="762100" y="7508573"/>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0" name="Text Placeholder 4">
            <a:extLst>
              <a:ext uri="{FF2B5EF4-FFF2-40B4-BE49-F238E27FC236}">
                <a16:creationId xmlns:a16="http://schemas.microsoft.com/office/drawing/2014/main" id="{FC84F9C2-66F0-3B47-BC8B-7B0CFF97543F}"/>
              </a:ext>
            </a:extLst>
          </p:cNvPr>
          <p:cNvSpPr>
            <a:spLocks noGrp="1"/>
          </p:cNvSpPr>
          <p:nvPr>
            <p:ph type="body" sz="quarter" idx="35" hasCustomPrompt="1"/>
          </p:nvPr>
        </p:nvSpPr>
        <p:spPr>
          <a:xfrm>
            <a:off x="762099" y="11882692"/>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21" name="Picture Placeholder 10">
            <a:extLst>
              <a:ext uri="{FF2B5EF4-FFF2-40B4-BE49-F238E27FC236}">
                <a16:creationId xmlns:a16="http://schemas.microsoft.com/office/drawing/2014/main" id="{BB4805C4-222D-0846-B017-223DF8BDCD97}"/>
              </a:ext>
            </a:extLst>
          </p:cNvPr>
          <p:cNvSpPr>
            <a:spLocks noGrp="1"/>
          </p:cNvSpPr>
          <p:nvPr>
            <p:ph type="pic" sz="quarter" idx="36" hasCustomPrompt="1"/>
          </p:nvPr>
        </p:nvSpPr>
        <p:spPr>
          <a:xfrm>
            <a:off x="8646738" y="7508573"/>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24" name="Text Placeholder 4">
            <a:extLst>
              <a:ext uri="{FF2B5EF4-FFF2-40B4-BE49-F238E27FC236}">
                <a16:creationId xmlns:a16="http://schemas.microsoft.com/office/drawing/2014/main" id="{9AF96299-D3ED-6A45-9E7A-F70E46B40E18}"/>
              </a:ext>
            </a:extLst>
          </p:cNvPr>
          <p:cNvSpPr>
            <a:spLocks noGrp="1"/>
          </p:cNvSpPr>
          <p:nvPr>
            <p:ph type="body" sz="quarter" idx="37" hasCustomPrompt="1"/>
          </p:nvPr>
        </p:nvSpPr>
        <p:spPr>
          <a:xfrm>
            <a:off x="8663216" y="11882692"/>
            <a:ext cx="7093702"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31" name="Picture Placeholder 10">
            <a:extLst>
              <a:ext uri="{FF2B5EF4-FFF2-40B4-BE49-F238E27FC236}">
                <a16:creationId xmlns:a16="http://schemas.microsoft.com/office/drawing/2014/main" id="{FDB6F674-B89A-D347-9964-1EA52D9B6143}"/>
              </a:ext>
            </a:extLst>
          </p:cNvPr>
          <p:cNvSpPr>
            <a:spLocks noGrp="1"/>
          </p:cNvSpPr>
          <p:nvPr>
            <p:ph type="pic" sz="quarter" idx="38" hasCustomPrompt="1"/>
          </p:nvPr>
        </p:nvSpPr>
        <p:spPr>
          <a:xfrm>
            <a:off x="16531372" y="7508573"/>
            <a:ext cx="7093705" cy="4201296"/>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2" name="Text Placeholder 4">
            <a:extLst>
              <a:ext uri="{FF2B5EF4-FFF2-40B4-BE49-F238E27FC236}">
                <a16:creationId xmlns:a16="http://schemas.microsoft.com/office/drawing/2014/main" id="{E701FA73-C97D-DB4F-BBFE-26193E553831}"/>
              </a:ext>
            </a:extLst>
          </p:cNvPr>
          <p:cNvSpPr>
            <a:spLocks noGrp="1"/>
          </p:cNvSpPr>
          <p:nvPr>
            <p:ph type="body" sz="quarter" idx="39" hasCustomPrompt="1"/>
          </p:nvPr>
        </p:nvSpPr>
        <p:spPr>
          <a:xfrm>
            <a:off x="16531374" y="11882692"/>
            <a:ext cx="7096668" cy="542925"/>
          </a:xfrm>
          <a:prstGeom prst="rect">
            <a:avLst/>
          </a:prstGeom>
        </p:spPr>
        <p:txBody>
          <a:bodyPr lIns="0" tIns="0" rIns="0" bIns="0">
            <a:normAutofit/>
          </a:bodyPr>
          <a:lstStyle>
            <a:lvl1pPr marL="0" indent="0">
              <a:buNone/>
              <a:defRPr sz="28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p:txBody>
      </p:sp>
      <p:sp>
        <p:nvSpPr>
          <p:cNvPr id="33" name="Slide Number Placeholder 3">
            <a:extLst>
              <a:ext uri="{FF2B5EF4-FFF2-40B4-BE49-F238E27FC236}">
                <a16:creationId xmlns:a16="http://schemas.microsoft.com/office/drawing/2014/main" id="{538DA9BA-3E78-AF40-829F-36EC8A1FE515}"/>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10036338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 Team Photos">
    <p:spTree>
      <p:nvGrpSpPr>
        <p:cNvPr id="1" name=""/>
        <p:cNvGrpSpPr/>
        <p:nvPr/>
      </p:nvGrpSpPr>
      <p:grpSpPr>
        <a:xfrm>
          <a:off x="0" y="0"/>
          <a:ext cx="0" cy="0"/>
          <a:chOff x="0" y="0"/>
          <a:chExt cx="0" cy="0"/>
        </a:xfrm>
      </p:grpSpPr>
      <p:sp>
        <p:nvSpPr>
          <p:cNvPr id="33" name="Picture Placeholder 10">
            <a:extLst>
              <a:ext uri="{FF2B5EF4-FFF2-40B4-BE49-F238E27FC236}">
                <a16:creationId xmlns:a16="http://schemas.microsoft.com/office/drawing/2014/main" id="{35B89C9C-CB88-A547-B114-C3C535AB7126}"/>
              </a:ext>
            </a:extLst>
          </p:cNvPr>
          <p:cNvSpPr>
            <a:spLocks noGrp="1"/>
          </p:cNvSpPr>
          <p:nvPr>
            <p:ph type="pic" sz="quarter" idx="54" hasCustomPrompt="1"/>
          </p:nvPr>
        </p:nvSpPr>
        <p:spPr>
          <a:xfrm>
            <a:off x="20387679"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762097"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5" name="Text Placeholder 4">
            <a:extLst>
              <a:ext uri="{FF2B5EF4-FFF2-40B4-BE49-F238E27FC236}">
                <a16:creationId xmlns:a16="http://schemas.microsoft.com/office/drawing/2014/main" id="{24639227-B437-5F44-B114-F9D667593B74}"/>
              </a:ext>
            </a:extLst>
          </p:cNvPr>
          <p:cNvSpPr>
            <a:spLocks noGrp="1"/>
          </p:cNvSpPr>
          <p:nvPr>
            <p:ph type="body" sz="quarter" idx="13" hasCustomPrompt="1"/>
          </p:nvPr>
        </p:nvSpPr>
        <p:spPr>
          <a:xfrm>
            <a:off x="762097"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35" name="Picture Placeholder 10">
            <a:extLst>
              <a:ext uri="{FF2B5EF4-FFF2-40B4-BE49-F238E27FC236}">
                <a16:creationId xmlns:a16="http://schemas.microsoft.com/office/drawing/2014/main" id="{23638171-D059-DF4A-AFD3-52A737972E2E}"/>
              </a:ext>
            </a:extLst>
          </p:cNvPr>
          <p:cNvSpPr>
            <a:spLocks noGrp="1"/>
          </p:cNvSpPr>
          <p:nvPr>
            <p:ph type="pic" sz="quarter" idx="56" hasCustomPrompt="1"/>
          </p:nvPr>
        </p:nvSpPr>
        <p:spPr>
          <a:xfrm>
            <a:off x="4687216"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6" name="Picture Placeholder 10">
            <a:extLst>
              <a:ext uri="{FF2B5EF4-FFF2-40B4-BE49-F238E27FC236}">
                <a16:creationId xmlns:a16="http://schemas.microsoft.com/office/drawing/2014/main" id="{0DD66FAD-6F2E-4A4C-BD6A-6667BC253710}"/>
              </a:ext>
            </a:extLst>
          </p:cNvPr>
          <p:cNvSpPr>
            <a:spLocks noGrp="1"/>
          </p:cNvSpPr>
          <p:nvPr>
            <p:ph type="pic" sz="quarter" idx="57" hasCustomPrompt="1"/>
          </p:nvPr>
        </p:nvSpPr>
        <p:spPr>
          <a:xfrm>
            <a:off x="8612332"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7" name="Picture Placeholder 10">
            <a:extLst>
              <a:ext uri="{FF2B5EF4-FFF2-40B4-BE49-F238E27FC236}">
                <a16:creationId xmlns:a16="http://schemas.microsoft.com/office/drawing/2014/main" id="{6C2E35FA-FDFD-5043-8790-0CD22A239BBC}"/>
              </a:ext>
            </a:extLst>
          </p:cNvPr>
          <p:cNvSpPr>
            <a:spLocks noGrp="1"/>
          </p:cNvSpPr>
          <p:nvPr>
            <p:ph type="pic" sz="quarter" idx="58" hasCustomPrompt="1"/>
          </p:nvPr>
        </p:nvSpPr>
        <p:spPr>
          <a:xfrm>
            <a:off x="12537449"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38" name="Picture Placeholder 10">
            <a:extLst>
              <a:ext uri="{FF2B5EF4-FFF2-40B4-BE49-F238E27FC236}">
                <a16:creationId xmlns:a16="http://schemas.microsoft.com/office/drawing/2014/main" id="{D2A6278E-92F2-4D42-B566-9D935CF72B3E}"/>
              </a:ext>
            </a:extLst>
          </p:cNvPr>
          <p:cNvSpPr>
            <a:spLocks noGrp="1"/>
          </p:cNvSpPr>
          <p:nvPr>
            <p:ph type="pic" sz="quarter" idx="59" hasCustomPrompt="1"/>
          </p:nvPr>
        </p:nvSpPr>
        <p:spPr>
          <a:xfrm>
            <a:off x="16462565" y="2043069"/>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0" name="Text Placeholder 4">
            <a:extLst>
              <a:ext uri="{FF2B5EF4-FFF2-40B4-BE49-F238E27FC236}">
                <a16:creationId xmlns:a16="http://schemas.microsoft.com/office/drawing/2014/main" id="{673D09C5-AA9E-C74B-AC23-F6A47728A8DD}"/>
              </a:ext>
            </a:extLst>
          </p:cNvPr>
          <p:cNvSpPr>
            <a:spLocks noGrp="1"/>
          </p:cNvSpPr>
          <p:nvPr>
            <p:ph type="body" sz="quarter" idx="72" hasCustomPrompt="1"/>
          </p:nvPr>
        </p:nvSpPr>
        <p:spPr>
          <a:xfrm>
            <a:off x="4687216"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1" name="Text Placeholder 4">
            <a:extLst>
              <a:ext uri="{FF2B5EF4-FFF2-40B4-BE49-F238E27FC236}">
                <a16:creationId xmlns:a16="http://schemas.microsoft.com/office/drawing/2014/main" id="{1DBCE8AF-92CE-E646-A7DC-FC6F292B1DDF}"/>
              </a:ext>
            </a:extLst>
          </p:cNvPr>
          <p:cNvSpPr>
            <a:spLocks noGrp="1"/>
          </p:cNvSpPr>
          <p:nvPr>
            <p:ph type="body" sz="quarter" idx="73" hasCustomPrompt="1"/>
          </p:nvPr>
        </p:nvSpPr>
        <p:spPr>
          <a:xfrm>
            <a:off x="8612332"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2" name="Text Placeholder 4">
            <a:extLst>
              <a:ext uri="{FF2B5EF4-FFF2-40B4-BE49-F238E27FC236}">
                <a16:creationId xmlns:a16="http://schemas.microsoft.com/office/drawing/2014/main" id="{E2A32F93-E0D5-644D-BBBE-21ACC7D2BAA6}"/>
              </a:ext>
            </a:extLst>
          </p:cNvPr>
          <p:cNvSpPr>
            <a:spLocks noGrp="1"/>
          </p:cNvSpPr>
          <p:nvPr>
            <p:ph type="body" sz="quarter" idx="74" hasCustomPrompt="1"/>
          </p:nvPr>
        </p:nvSpPr>
        <p:spPr>
          <a:xfrm>
            <a:off x="12537449"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3" name="Text Placeholder 4">
            <a:extLst>
              <a:ext uri="{FF2B5EF4-FFF2-40B4-BE49-F238E27FC236}">
                <a16:creationId xmlns:a16="http://schemas.microsoft.com/office/drawing/2014/main" id="{FFB4109F-44FE-B744-B724-EF0971E3BB6F}"/>
              </a:ext>
            </a:extLst>
          </p:cNvPr>
          <p:cNvSpPr>
            <a:spLocks noGrp="1"/>
          </p:cNvSpPr>
          <p:nvPr>
            <p:ph type="body" sz="quarter" idx="75" hasCustomPrompt="1"/>
          </p:nvPr>
        </p:nvSpPr>
        <p:spPr>
          <a:xfrm>
            <a:off x="16462565"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4" name="Text Placeholder 4">
            <a:extLst>
              <a:ext uri="{FF2B5EF4-FFF2-40B4-BE49-F238E27FC236}">
                <a16:creationId xmlns:a16="http://schemas.microsoft.com/office/drawing/2014/main" id="{73CCD735-7841-FC49-9672-12DD65B543EF}"/>
              </a:ext>
            </a:extLst>
          </p:cNvPr>
          <p:cNvSpPr>
            <a:spLocks noGrp="1"/>
          </p:cNvSpPr>
          <p:nvPr>
            <p:ph type="body" sz="quarter" idx="76" hasCustomPrompt="1"/>
          </p:nvPr>
        </p:nvSpPr>
        <p:spPr>
          <a:xfrm>
            <a:off x="20387679" y="5527151"/>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5" name="Picture Placeholder 10">
            <a:extLst>
              <a:ext uri="{FF2B5EF4-FFF2-40B4-BE49-F238E27FC236}">
                <a16:creationId xmlns:a16="http://schemas.microsoft.com/office/drawing/2014/main" id="{B273C5E8-A908-7543-90C3-9FA238517C14}"/>
              </a:ext>
            </a:extLst>
          </p:cNvPr>
          <p:cNvSpPr>
            <a:spLocks noGrp="1"/>
          </p:cNvSpPr>
          <p:nvPr>
            <p:ph type="pic" sz="quarter" idx="77" hasCustomPrompt="1"/>
          </p:nvPr>
        </p:nvSpPr>
        <p:spPr>
          <a:xfrm>
            <a:off x="20387679"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6" name="Picture Placeholder 10">
            <a:extLst>
              <a:ext uri="{FF2B5EF4-FFF2-40B4-BE49-F238E27FC236}">
                <a16:creationId xmlns:a16="http://schemas.microsoft.com/office/drawing/2014/main" id="{82EFC6A2-EAEB-D643-A2B6-7EAFF664A1E5}"/>
              </a:ext>
            </a:extLst>
          </p:cNvPr>
          <p:cNvSpPr>
            <a:spLocks noGrp="1"/>
          </p:cNvSpPr>
          <p:nvPr>
            <p:ph type="pic" sz="quarter" idx="78" hasCustomPrompt="1"/>
          </p:nvPr>
        </p:nvSpPr>
        <p:spPr>
          <a:xfrm>
            <a:off x="762097"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7" name="Text Placeholder 4">
            <a:extLst>
              <a:ext uri="{FF2B5EF4-FFF2-40B4-BE49-F238E27FC236}">
                <a16:creationId xmlns:a16="http://schemas.microsoft.com/office/drawing/2014/main" id="{7CE4C0DC-573C-AB42-A322-19FAC77B4AB0}"/>
              </a:ext>
            </a:extLst>
          </p:cNvPr>
          <p:cNvSpPr>
            <a:spLocks noGrp="1"/>
          </p:cNvSpPr>
          <p:nvPr>
            <p:ph type="body" sz="quarter" idx="79" hasCustomPrompt="1"/>
          </p:nvPr>
        </p:nvSpPr>
        <p:spPr>
          <a:xfrm>
            <a:off x="762097"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88" name="Picture Placeholder 10">
            <a:extLst>
              <a:ext uri="{FF2B5EF4-FFF2-40B4-BE49-F238E27FC236}">
                <a16:creationId xmlns:a16="http://schemas.microsoft.com/office/drawing/2014/main" id="{28F40052-E072-6D48-8C1A-9B34ABAB6452}"/>
              </a:ext>
            </a:extLst>
          </p:cNvPr>
          <p:cNvSpPr>
            <a:spLocks noGrp="1"/>
          </p:cNvSpPr>
          <p:nvPr>
            <p:ph type="pic" sz="quarter" idx="80" hasCustomPrompt="1"/>
          </p:nvPr>
        </p:nvSpPr>
        <p:spPr>
          <a:xfrm>
            <a:off x="4687216"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89" name="Picture Placeholder 10">
            <a:extLst>
              <a:ext uri="{FF2B5EF4-FFF2-40B4-BE49-F238E27FC236}">
                <a16:creationId xmlns:a16="http://schemas.microsoft.com/office/drawing/2014/main" id="{AEB89E65-5CA9-8847-B14D-CD8E0062E3A0}"/>
              </a:ext>
            </a:extLst>
          </p:cNvPr>
          <p:cNvSpPr>
            <a:spLocks noGrp="1"/>
          </p:cNvSpPr>
          <p:nvPr>
            <p:ph type="pic" sz="quarter" idx="81" hasCustomPrompt="1"/>
          </p:nvPr>
        </p:nvSpPr>
        <p:spPr>
          <a:xfrm>
            <a:off x="8612332"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0" name="Picture Placeholder 10">
            <a:extLst>
              <a:ext uri="{FF2B5EF4-FFF2-40B4-BE49-F238E27FC236}">
                <a16:creationId xmlns:a16="http://schemas.microsoft.com/office/drawing/2014/main" id="{94212D2C-46C5-9C47-A851-0ACB907F9EAD}"/>
              </a:ext>
            </a:extLst>
          </p:cNvPr>
          <p:cNvSpPr>
            <a:spLocks noGrp="1"/>
          </p:cNvSpPr>
          <p:nvPr>
            <p:ph type="pic" sz="quarter" idx="82" hasCustomPrompt="1"/>
          </p:nvPr>
        </p:nvSpPr>
        <p:spPr>
          <a:xfrm>
            <a:off x="12537449"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1" name="Picture Placeholder 10">
            <a:extLst>
              <a:ext uri="{FF2B5EF4-FFF2-40B4-BE49-F238E27FC236}">
                <a16:creationId xmlns:a16="http://schemas.microsoft.com/office/drawing/2014/main" id="{8D069F27-5FAD-8941-A253-C34DA6624ED6}"/>
              </a:ext>
            </a:extLst>
          </p:cNvPr>
          <p:cNvSpPr>
            <a:spLocks noGrp="1"/>
          </p:cNvSpPr>
          <p:nvPr>
            <p:ph type="pic" sz="quarter" idx="83" hasCustomPrompt="1"/>
          </p:nvPr>
        </p:nvSpPr>
        <p:spPr>
          <a:xfrm>
            <a:off x="16462565" y="7360933"/>
            <a:ext cx="3237397" cy="3238048"/>
          </a:xfrm>
          <a:prstGeom prst="rect">
            <a:avLst/>
          </a:prstGeom>
        </p:spPr>
        <p:txBody>
          <a:bodyPr anchor="ctr" anchorCtr="0"/>
          <a:lstStyle>
            <a:lvl1pPr marL="0" indent="0" algn="ctr">
              <a:buNone/>
              <a:defRPr sz="3200"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8" name="Text Placeholder 4">
            <a:extLst>
              <a:ext uri="{FF2B5EF4-FFF2-40B4-BE49-F238E27FC236}">
                <a16:creationId xmlns:a16="http://schemas.microsoft.com/office/drawing/2014/main" id="{9C116D81-6917-AB40-A09C-D39BC0E208F1}"/>
              </a:ext>
            </a:extLst>
          </p:cNvPr>
          <p:cNvSpPr>
            <a:spLocks noGrp="1"/>
          </p:cNvSpPr>
          <p:nvPr>
            <p:ph type="body" sz="quarter" idx="84" hasCustomPrompt="1"/>
          </p:nvPr>
        </p:nvSpPr>
        <p:spPr>
          <a:xfrm>
            <a:off x="4687216"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99" name="Text Placeholder 4">
            <a:extLst>
              <a:ext uri="{FF2B5EF4-FFF2-40B4-BE49-F238E27FC236}">
                <a16:creationId xmlns:a16="http://schemas.microsoft.com/office/drawing/2014/main" id="{CC0FB212-375C-9145-84F7-C748B51DC7E1}"/>
              </a:ext>
            </a:extLst>
          </p:cNvPr>
          <p:cNvSpPr>
            <a:spLocks noGrp="1"/>
          </p:cNvSpPr>
          <p:nvPr>
            <p:ph type="body" sz="quarter" idx="85" hasCustomPrompt="1"/>
          </p:nvPr>
        </p:nvSpPr>
        <p:spPr>
          <a:xfrm>
            <a:off x="8612332"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0" name="Text Placeholder 4">
            <a:extLst>
              <a:ext uri="{FF2B5EF4-FFF2-40B4-BE49-F238E27FC236}">
                <a16:creationId xmlns:a16="http://schemas.microsoft.com/office/drawing/2014/main" id="{5B9C3368-78C8-E245-BFA5-92A8665EF8AE}"/>
              </a:ext>
            </a:extLst>
          </p:cNvPr>
          <p:cNvSpPr>
            <a:spLocks noGrp="1"/>
          </p:cNvSpPr>
          <p:nvPr>
            <p:ph type="body" sz="quarter" idx="86" hasCustomPrompt="1"/>
          </p:nvPr>
        </p:nvSpPr>
        <p:spPr>
          <a:xfrm>
            <a:off x="12537449"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1" name="Text Placeholder 4">
            <a:extLst>
              <a:ext uri="{FF2B5EF4-FFF2-40B4-BE49-F238E27FC236}">
                <a16:creationId xmlns:a16="http://schemas.microsoft.com/office/drawing/2014/main" id="{188CD84F-2A4B-6D48-96AE-13C017C53870}"/>
              </a:ext>
            </a:extLst>
          </p:cNvPr>
          <p:cNvSpPr>
            <a:spLocks noGrp="1"/>
          </p:cNvSpPr>
          <p:nvPr>
            <p:ph type="body" sz="quarter" idx="87" hasCustomPrompt="1"/>
          </p:nvPr>
        </p:nvSpPr>
        <p:spPr>
          <a:xfrm>
            <a:off x="16462565"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102" name="Text Placeholder 4">
            <a:extLst>
              <a:ext uri="{FF2B5EF4-FFF2-40B4-BE49-F238E27FC236}">
                <a16:creationId xmlns:a16="http://schemas.microsoft.com/office/drawing/2014/main" id="{D7E496BA-6C9C-3D4E-9593-6201D03876E5}"/>
              </a:ext>
            </a:extLst>
          </p:cNvPr>
          <p:cNvSpPr>
            <a:spLocks noGrp="1"/>
          </p:cNvSpPr>
          <p:nvPr>
            <p:ph type="body" sz="quarter" idx="88" hasCustomPrompt="1"/>
          </p:nvPr>
        </p:nvSpPr>
        <p:spPr>
          <a:xfrm>
            <a:off x="20387679" y="10845015"/>
            <a:ext cx="3237397" cy="841256"/>
          </a:xfrm>
          <a:prstGeom prst="rect">
            <a:avLst/>
          </a:prstGeom>
        </p:spPr>
        <p:txBody>
          <a:bodyPr lIns="0" tIns="0" rIns="0" bIns="0">
            <a:spAutoFit/>
          </a:bodyPr>
          <a:lstStyle>
            <a:lvl1pPr marL="0" indent="0">
              <a:spcBef>
                <a:spcPts val="0"/>
              </a:spcBef>
              <a:spcAft>
                <a:spcPts val="800"/>
              </a:spcAft>
              <a:buNone/>
              <a:defRPr sz="2400" b="0" i="0">
                <a:latin typeface="Arrow Display" panose="020B0504020209020203" pitchFamily="34" charset="0"/>
                <a:cs typeface="Arrow Display" panose="020B0504020209020203" pitchFamily="34" charset="0"/>
              </a:defRPr>
            </a:lvl1pPr>
            <a:lvl2pPr marL="914411" indent="0">
              <a:buNone/>
              <a:defRPr sz="2800" b="0" i="0">
                <a:latin typeface="Arrow Display" panose="020B0504020209020203" pitchFamily="34" charset="0"/>
                <a:cs typeface="Arrow Display" panose="020B0504020209020203" pitchFamily="34" charset="0"/>
              </a:defRPr>
            </a:lvl2pPr>
            <a:lvl3pPr marL="1828823" indent="0">
              <a:buNone/>
              <a:defRPr sz="2800" b="0" i="0">
                <a:latin typeface="Arrow Display" panose="020B0504020209020203" pitchFamily="34" charset="0"/>
                <a:cs typeface="Arrow Display" panose="020B0504020209020203" pitchFamily="34" charset="0"/>
              </a:defRPr>
            </a:lvl3pPr>
            <a:lvl4pPr marL="2743234" indent="0">
              <a:buNone/>
              <a:defRPr sz="2800" b="0" i="0">
                <a:latin typeface="Arrow Display" panose="020B0504020209020203" pitchFamily="34" charset="0"/>
                <a:cs typeface="Arrow Display" panose="020B0504020209020203" pitchFamily="34" charset="0"/>
              </a:defRPr>
            </a:lvl4pPr>
            <a:lvl5pPr marL="3657646" indent="0">
              <a:buNone/>
              <a:defRPr sz="2800" b="0" i="0">
                <a:latin typeface="Arrow Display" panose="020B0504020209020203" pitchFamily="34" charset="0"/>
                <a:cs typeface="Arrow Display" panose="020B0504020209020203" pitchFamily="34" charset="0"/>
              </a:defRPr>
            </a:lvl5pPr>
          </a:lstStyle>
          <a:p>
            <a:pPr lvl="0"/>
            <a:r>
              <a:rPr lang="en-US" dirty="0"/>
              <a:t>Click to add caption</a:t>
            </a:r>
          </a:p>
          <a:p>
            <a:pPr lvl="0"/>
            <a:r>
              <a:rPr lang="en-US" dirty="0"/>
              <a:t>And subhead</a:t>
            </a:r>
          </a:p>
        </p:txBody>
      </p:sp>
      <p:sp>
        <p:nvSpPr>
          <p:cNvPr id="28" name="Title 42">
            <a:extLst>
              <a:ext uri="{FF2B5EF4-FFF2-40B4-BE49-F238E27FC236}">
                <a16:creationId xmlns:a16="http://schemas.microsoft.com/office/drawing/2014/main" id="{F1AF2E4C-39D3-DC45-9B26-F366C79D7E11}"/>
              </a:ext>
            </a:extLst>
          </p:cNvPr>
          <p:cNvSpPr>
            <a:spLocks noGrp="1"/>
          </p:cNvSpPr>
          <p:nvPr>
            <p:ph type="title" hasCustomPrompt="1"/>
          </p:nvPr>
        </p:nvSpPr>
        <p:spPr>
          <a:xfrm>
            <a:off x="762101" y="463811"/>
            <a:ext cx="22862979" cy="1024896"/>
          </a:xfrm>
        </p:spPr>
        <p:txBody>
          <a:bodyPr/>
          <a:lstStyle/>
          <a:p>
            <a:r>
              <a:rPr lang="en-US"/>
              <a:t>Click to add title</a:t>
            </a:r>
          </a:p>
        </p:txBody>
      </p:sp>
      <p:sp>
        <p:nvSpPr>
          <p:cNvPr id="31" name="Slide Number Placeholder 3">
            <a:extLst>
              <a:ext uri="{FF2B5EF4-FFF2-40B4-BE49-F238E27FC236}">
                <a16:creationId xmlns:a16="http://schemas.microsoft.com/office/drawing/2014/main" id="{687CE927-9D4F-A445-AFDB-FD5FA9927569}"/>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330911672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ullets + 1/2 Photo">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9F83E34-C3EA-D64C-B781-EA4F6C039D58}"/>
              </a:ext>
            </a:extLst>
          </p:cNvPr>
          <p:cNvSpPr>
            <a:spLocks noGrp="1"/>
          </p:cNvSpPr>
          <p:nvPr>
            <p:ph type="pic" sz="quarter" idx="19" hasCustomPrompt="1"/>
          </p:nvPr>
        </p:nvSpPr>
        <p:spPr>
          <a:xfrm>
            <a:off x="12193587" y="0"/>
            <a:ext cx="12193588" cy="13716000"/>
          </a:xfrm>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Click icon to </a:t>
            </a:r>
            <a:br>
              <a:rPr lang="en-US" dirty="0"/>
            </a:br>
            <a:r>
              <a:rPr lang="en-US" dirty="0"/>
              <a:t>add image</a:t>
            </a:r>
          </a:p>
        </p:txBody>
      </p:sp>
      <p:sp>
        <p:nvSpPr>
          <p:cNvPr id="13" name="Text Placeholder 1">
            <a:extLst>
              <a:ext uri="{FF2B5EF4-FFF2-40B4-BE49-F238E27FC236}">
                <a16:creationId xmlns:a16="http://schemas.microsoft.com/office/drawing/2014/main" id="{48D28B64-55F7-A849-A1CC-092C9D5DBE6E}"/>
              </a:ext>
            </a:extLst>
          </p:cNvPr>
          <p:cNvSpPr>
            <a:spLocks noGrp="1"/>
          </p:cNvSpPr>
          <p:nvPr>
            <p:ph type="body" sz="quarter" idx="11" hasCustomPrompt="1"/>
          </p:nvPr>
        </p:nvSpPr>
        <p:spPr>
          <a:xfrm>
            <a:off x="762098" y="1724228"/>
            <a:ext cx="11415617"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2" name="Title 1">
            <a:extLst>
              <a:ext uri="{FF2B5EF4-FFF2-40B4-BE49-F238E27FC236}">
                <a16:creationId xmlns:a16="http://schemas.microsoft.com/office/drawing/2014/main" id="{564F3C78-FF3B-214A-A4CC-238644E13CAD}"/>
              </a:ext>
            </a:extLst>
          </p:cNvPr>
          <p:cNvSpPr>
            <a:spLocks noGrp="1"/>
          </p:cNvSpPr>
          <p:nvPr>
            <p:ph type="title" hasCustomPrompt="1"/>
          </p:nvPr>
        </p:nvSpPr>
        <p:spPr>
          <a:xfrm>
            <a:off x="762099" y="463811"/>
            <a:ext cx="11415614" cy="1024896"/>
          </a:xfrm>
        </p:spPr>
        <p:txBody>
          <a:bodyPr/>
          <a:lstStyle/>
          <a:p>
            <a:r>
              <a:rPr lang="en-US"/>
              <a:t>Click to add title</a:t>
            </a:r>
          </a:p>
        </p:txBody>
      </p:sp>
      <p:sp>
        <p:nvSpPr>
          <p:cNvPr id="17" name="Slide Number Placeholder 3">
            <a:extLst>
              <a:ext uri="{FF2B5EF4-FFF2-40B4-BE49-F238E27FC236}">
                <a16:creationId xmlns:a16="http://schemas.microsoft.com/office/drawing/2014/main" id="{745078E4-8217-6F4A-AC4D-AD0E501B9774}"/>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
        <p:nvSpPr>
          <p:cNvPr id="8" name="Text Placeholder 2">
            <a:extLst>
              <a:ext uri="{FF2B5EF4-FFF2-40B4-BE49-F238E27FC236}">
                <a16:creationId xmlns:a16="http://schemas.microsoft.com/office/drawing/2014/main" id="{4D7B8801-4DFE-554C-B19B-A9959B79B7A1}"/>
              </a:ext>
            </a:extLst>
          </p:cNvPr>
          <p:cNvSpPr>
            <a:spLocks noGrp="1"/>
          </p:cNvSpPr>
          <p:nvPr>
            <p:ph type="body" sz="quarter" idx="18" hasCustomPrompt="1"/>
          </p:nvPr>
        </p:nvSpPr>
        <p:spPr>
          <a:xfrm>
            <a:off x="768197" y="2922497"/>
            <a:ext cx="10791632"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mn-lt"/>
                <a:cs typeface="Arrow Display" panose="020B0504020209020203" pitchFamily="34" charset="0"/>
              </a:defRPr>
            </a:lvl5pPr>
            <a:lvl6pPr marL="5029263" indent="-571508">
              <a:lnSpc>
                <a:spcPct val="100000"/>
              </a:lnSpc>
              <a:spcAft>
                <a:spcPts val="2000"/>
              </a:spcAft>
              <a:buFont typeface="Arial" panose="020B0604020202020204" pitchFamily="34" charset="0"/>
              <a:buChar char="•"/>
              <a:defRPr/>
            </a:lvl6pPr>
            <a:lvl7pPr marL="5943674" indent="-457206">
              <a:lnSpc>
                <a:spcPct val="100000"/>
              </a:lnSpc>
              <a:spcAft>
                <a:spcPts val="2000"/>
              </a:spcAft>
              <a:buFont typeface="Arial" panose="020B0604020202020204" pitchFamily="34" charset="0"/>
              <a:buChar char="•"/>
              <a:defRPr/>
            </a:lvl7pPr>
            <a:lvl8pPr marL="6858086" indent="-457206">
              <a:lnSpc>
                <a:spcPct val="100000"/>
              </a:lnSpc>
              <a:spcAft>
                <a:spcPts val="2000"/>
              </a:spcAft>
              <a:buFont typeface="Arial" panose="020B0604020202020204" pitchFamily="34" charset="0"/>
              <a:buChar char="•"/>
              <a:defRPr/>
            </a:lvl8pPr>
            <a:lvl9pPr marL="7772497" indent="-457206">
              <a:lnSpc>
                <a:spcPct val="100000"/>
              </a:lnSpc>
              <a:spcAft>
                <a:spcPts val="2000"/>
              </a:spcAft>
              <a:buFont typeface="Arial" panose="020B0604020202020204" pitchFamily="34" charset="0"/>
              <a:buChar char="•"/>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Tree>
    <p:extLst>
      <p:ext uri="{BB962C8B-B14F-4D97-AF65-F5344CB8AC3E}">
        <p14:creationId xmlns:p14="http://schemas.microsoft.com/office/powerpoint/2010/main" val="88873845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only + 1/2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12209465" y="4"/>
            <a:ext cx="12177711" cy="13715997"/>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add image</a:t>
            </a:r>
          </a:p>
        </p:txBody>
      </p:sp>
      <p:sp>
        <p:nvSpPr>
          <p:cNvPr id="16" name="TextBox 15">
            <a:extLst>
              <a:ext uri="{FF2B5EF4-FFF2-40B4-BE49-F238E27FC236}">
                <a16:creationId xmlns:a16="http://schemas.microsoft.com/office/drawing/2014/main" id="{425F099D-DE69-B641-932A-487A874BDA50}"/>
              </a:ext>
            </a:extLst>
          </p:cNvPr>
          <p:cNvSpPr txBox="1"/>
          <p:nvPr userDrawn="1"/>
        </p:nvSpPr>
        <p:spPr>
          <a:xfrm>
            <a:off x="23150289" y="12763465"/>
            <a:ext cx="555345" cy="400110"/>
          </a:xfrm>
          <a:prstGeom prst="rect">
            <a:avLst/>
          </a:prstGeom>
          <a:noFill/>
        </p:spPr>
        <p:txBody>
          <a:bodyPr wrap="none" rtlCol="0" anchor="ctr">
            <a:spAutoFit/>
          </a:bodyPr>
          <a:lstStyle/>
          <a:p>
            <a:pPr algn="r"/>
            <a:fld id="{5D829997-2D99-5446-88FA-E592E10AF976}" type="slidenum">
              <a:rPr lang="en-US" sz="2000" b="0" i="0" spc="101" smtClean="0">
                <a:solidFill>
                  <a:schemeClr val="bg1"/>
                </a:solidFill>
                <a:latin typeface="Arrow Display" panose="020B0504020209020203" pitchFamily="34" charset="0"/>
                <a:cs typeface="Arrow Display" panose="020B0504020209020203" pitchFamily="34" charset="0"/>
              </a:rPr>
              <a:pPr algn="r"/>
              <a:t>‹#›</a:t>
            </a:fld>
            <a:endParaRPr lang="en-US" sz="2000" b="0" i="0" spc="101" dirty="0">
              <a:solidFill>
                <a:schemeClr val="bg1"/>
              </a:solidFill>
              <a:latin typeface="Arrow Display" panose="020B0504020209020203" pitchFamily="34" charset="0"/>
              <a:cs typeface="Arrow Display" panose="020B0504020209020203" pitchFamily="34" charset="0"/>
            </a:endParaRPr>
          </a:p>
        </p:txBody>
      </p:sp>
      <p:sp>
        <p:nvSpPr>
          <p:cNvPr id="7" name="Slide Number Placeholder 3">
            <a:extLst>
              <a:ext uri="{FF2B5EF4-FFF2-40B4-BE49-F238E27FC236}">
                <a16:creationId xmlns:a16="http://schemas.microsoft.com/office/drawing/2014/main" id="{C9BEC634-6D5E-C34E-8114-BF61F7184591}"/>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
        <p:nvSpPr>
          <p:cNvPr id="6" name="Title 42">
            <a:extLst>
              <a:ext uri="{FF2B5EF4-FFF2-40B4-BE49-F238E27FC236}">
                <a16:creationId xmlns:a16="http://schemas.microsoft.com/office/drawing/2014/main" id="{BE39AA8E-D09A-9B42-9BA0-DA634C1E7A46}"/>
              </a:ext>
            </a:extLst>
          </p:cNvPr>
          <p:cNvSpPr>
            <a:spLocks noGrp="1"/>
          </p:cNvSpPr>
          <p:nvPr>
            <p:ph type="title" hasCustomPrompt="1"/>
          </p:nvPr>
        </p:nvSpPr>
        <p:spPr>
          <a:xfrm>
            <a:off x="762099" y="463811"/>
            <a:ext cx="11415614" cy="1024896"/>
          </a:xfrm>
        </p:spPr>
        <p:txBody>
          <a:bodyPr/>
          <a:lstStyle/>
          <a:p>
            <a:r>
              <a:rPr lang="en-US"/>
              <a:t>Click to add title</a:t>
            </a:r>
          </a:p>
        </p:txBody>
      </p:sp>
    </p:spTree>
    <p:extLst>
      <p:ext uri="{BB962C8B-B14F-4D97-AF65-F5344CB8AC3E}">
        <p14:creationId xmlns:p14="http://schemas.microsoft.com/office/powerpoint/2010/main" val="14558601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 2/3 Photo">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032A730-9526-3E49-B66E-B04598D2B981}"/>
              </a:ext>
            </a:extLst>
          </p:cNvPr>
          <p:cNvSpPr txBox="1"/>
          <p:nvPr userDrawn="1"/>
        </p:nvSpPr>
        <p:spPr>
          <a:xfrm>
            <a:off x="23150289" y="12763465"/>
            <a:ext cx="555345" cy="400110"/>
          </a:xfrm>
          <a:prstGeom prst="rect">
            <a:avLst/>
          </a:prstGeom>
          <a:noFill/>
        </p:spPr>
        <p:txBody>
          <a:bodyPr wrap="none" rtlCol="0" anchor="ctr">
            <a:spAutoFit/>
          </a:bodyPr>
          <a:lstStyle/>
          <a:p>
            <a:pPr algn="r"/>
            <a:fld id="{5D829997-2D99-5446-88FA-E592E10AF976}" type="slidenum">
              <a:rPr lang="en-US" sz="2000" b="0" i="0" spc="101" smtClean="0">
                <a:solidFill>
                  <a:schemeClr val="bg1"/>
                </a:solidFill>
                <a:latin typeface="Arrow Display" panose="020B0504020209020203" pitchFamily="34" charset="0"/>
                <a:cs typeface="Arrow Display" panose="020B0504020209020203" pitchFamily="34" charset="0"/>
              </a:rPr>
              <a:pPr algn="r"/>
              <a:t>‹#›</a:t>
            </a:fld>
            <a:endParaRPr lang="en-US" sz="2000" b="0" i="0" spc="101" dirty="0">
              <a:solidFill>
                <a:schemeClr val="bg1"/>
              </a:solidFill>
              <a:latin typeface="Arrow Display" panose="020B0504020209020203" pitchFamily="34" charset="0"/>
              <a:cs typeface="Arrow Display" panose="020B0504020209020203" pitchFamily="34" charset="0"/>
            </a:endParaRPr>
          </a:p>
        </p:txBody>
      </p:sp>
      <p:sp>
        <p:nvSpPr>
          <p:cNvPr id="9" name="Picture Placeholder 10">
            <a:extLst>
              <a:ext uri="{FF2B5EF4-FFF2-40B4-BE49-F238E27FC236}">
                <a16:creationId xmlns:a16="http://schemas.microsoft.com/office/drawing/2014/main" id="{71D259DC-1E2D-0343-A672-F2B9D837393C}"/>
              </a:ext>
            </a:extLst>
          </p:cNvPr>
          <p:cNvSpPr>
            <a:spLocks noGrp="1"/>
          </p:cNvSpPr>
          <p:nvPr>
            <p:ph type="pic" sz="quarter" idx="10" hasCustomPrompt="1"/>
          </p:nvPr>
        </p:nvSpPr>
        <p:spPr>
          <a:xfrm>
            <a:off x="8445852" y="0"/>
            <a:ext cx="15941323" cy="137160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4" name="Title 3">
            <a:extLst>
              <a:ext uri="{FF2B5EF4-FFF2-40B4-BE49-F238E27FC236}">
                <a16:creationId xmlns:a16="http://schemas.microsoft.com/office/drawing/2014/main" id="{5A192169-803E-244B-B981-954792039E08}"/>
              </a:ext>
            </a:extLst>
          </p:cNvPr>
          <p:cNvSpPr>
            <a:spLocks noGrp="1"/>
          </p:cNvSpPr>
          <p:nvPr>
            <p:ph type="title" hasCustomPrompt="1"/>
          </p:nvPr>
        </p:nvSpPr>
        <p:spPr>
          <a:xfrm>
            <a:off x="762101" y="463810"/>
            <a:ext cx="7316155" cy="2022093"/>
          </a:xfrm>
        </p:spPr>
        <p:txBody>
          <a:bodyPr/>
          <a:lstStyle/>
          <a:p>
            <a:r>
              <a:rPr lang="en-US"/>
              <a:t>Click to </a:t>
            </a:r>
            <a:br>
              <a:rPr lang="en-US"/>
            </a:br>
            <a:r>
              <a:rPr lang="en-US"/>
              <a:t>add title</a:t>
            </a:r>
          </a:p>
        </p:txBody>
      </p:sp>
      <p:sp>
        <p:nvSpPr>
          <p:cNvPr id="8" name="Slide Number Placeholder 3">
            <a:extLst>
              <a:ext uri="{FF2B5EF4-FFF2-40B4-BE49-F238E27FC236}">
                <a16:creationId xmlns:a16="http://schemas.microsoft.com/office/drawing/2014/main" id="{44931C84-FD88-A841-A3EF-360806FFC254}"/>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411926194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D460AE-E80A-6349-B36E-FB7A1FB67CE6}"/>
              </a:ext>
            </a:extLst>
          </p:cNvPr>
          <p:cNvSpPr>
            <a:spLocks noGrp="1"/>
          </p:cNvSpPr>
          <p:nvPr>
            <p:ph type="pic" sz="quarter" idx="10" hasCustomPrompt="1"/>
          </p:nvPr>
        </p:nvSpPr>
        <p:spPr>
          <a:xfrm>
            <a:off x="0" y="0"/>
            <a:ext cx="24387175" cy="137160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r>
              <a:rPr lang="en-US" dirty="0"/>
              <a:t>Click icon to </a:t>
            </a:r>
            <a:br>
              <a:rPr lang="en-US" dirty="0"/>
            </a:br>
            <a:r>
              <a:rPr lang="en-US" dirty="0"/>
              <a:t>insert photo</a:t>
            </a:r>
          </a:p>
        </p:txBody>
      </p:sp>
      <p:sp>
        <p:nvSpPr>
          <p:cNvPr id="9" name="Title 1">
            <a:extLst>
              <a:ext uri="{FF2B5EF4-FFF2-40B4-BE49-F238E27FC236}">
                <a16:creationId xmlns:a16="http://schemas.microsoft.com/office/drawing/2014/main" id="{474E6A79-F047-5841-A9E7-782C1874E961}"/>
              </a:ext>
            </a:extLst>
          </p:cNvPr>
          <p:cNvSpPr txBox="1">
            <a:spLocks/>
          </p:cNvSpPr>
          <p:nvPr userDrawn="1"/>
        </p:nvSpPr>
        <p:spPr>
          <a:xfrm>
            <a:off x="621877" y="621795"/>
            <a:ext cx="23138978" cy="1236037"/>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Arrow Display Medium" panose="020B0504020209020203" pitchFamily="34" charset="0"/>
                <a:ea typeface="+mj-ea"/>
                <a:cs typeface="Arrow Display Medium" panose="020B0504020209020203" pitchFamily="34" charset="0"/>
              </a:defRPr>
            </a:lvl1pPr>
          </a:lstStyle>
          <a:p>
            <a:pPr>
              <a:lnSpc>
                <a:spcPct val="100000"/>
              </a:lnSpc>
            </a:pPr>
            <a:r>
              <a:rPr lang="en-US" sz="6000" dirty="0">
                <a:solidFill>
                  <a:schemeClr val="bg1"/>
                </a:solidFill>
              </a:rPr>
              <a:t>Click to edit Master title style</a:t>
            </a:r>
          </a:p>
        </p:txBody>
      </p:sp>
      <p:sp>
        <p:nvSpPr>
          <p:cNvPr id="12" name="TextBox 11">
            <a:extLst>
              <a:ext uri="{FF2B5EF4-FFF2-40B4-BE49-F238E27FC236}">
                <a16:creationId xmlns:a16="http://schemas.microsoft.com/office/drawing/2014/main" id="{1DA5B636-3ACF-5340-A49F-384D7794A687}"/>
              </a:ext>
            </a:extLst>
          </p:cNvPr>
          <p:cNvSpPr txBox="1"/>
          <p:nvPr userDrawn="1"/>
        </p:nvSpPr>
        <p:spPr>
          <a:xfrm>
            <a:off x="692069" y="12653321"/>
            <a:ext cx="3336760" cy="400110"/>
          </a:xfrm>
          <a:prstGeom prst="rect">
            <a:avLst/>
          </a:prstGeom>
          <a:noFill/>
        </p:spPr>
        <p:txBody>
          <a:bodyPr wrap="square" rtlCol="0">
            <a:spAutoFit/>
          </a:bodyPr>
          <a:lstStyle/>
          <a:p>
            <a:r>
              <a:rPr lang="en-US" sz="2000" b="0" i="0" dirty="0">
                <a:solidFill>
                  <a:schemeClr val="bg1"/>
                </a:solidFill>
                <a:latin typeface="Arrow Display" panose="020B0504020209020203" pitchFamily="34" charset="0"/>
                <a:cs typeface="Arrow Display" panose="020B0504020209020203" pitchFamily="34" charset="0"/>
              </a:rPr>
              <a:t>Arrow Electronics 2020</a:t>
            </a:r>
          </a:p>
        </p:txBody>
      </p:sp>
      <p:sp>
        <p:nvSpPr>
          <p:cNvPr id="6" name="TextBox 5">
            <a:extLst>
              <a:ext uri="{FF2B5EF4-FFF2-40B4-BE49-F238E27FC236}">
                <a16:creationId xmlns:a16="http://schemas.microsoft.com/office/drawing/2014/main" id="{E4154C7F-0A64-E34A-B45E-32444F7995E5}"/>
              </a:ext>
            </a:extLst>
          </p:cNvPr>
          <p:cNvSpPr txBox="1"/>
          <p:nvPr userDrawn="1"/>
        </p:nvSpPr>
        <p:spPr>
          <a:xfrm>
            <a:off x="23150289" y="12763465"/>
            <a:ext cx="555345" cy="400110"/>
          </a:xfrm>
          <a:prstGeom prst="rect">
            <a:avLst/>
          </a:prstGeom>
          <a:noFill/>
        </p:spPr>
        <p:txBody>
          <a:bodyPr wrap="none" rtlCol="0" anchor="ctr">
            <a:spAutoFit/>
          </a:bodyPr>
          <a:lstStyle/>
          <a:p>
            <a:pPr algn="r"/>
            <a:fld id="{5D829997-2D99-5446-88FA-E592E10AF976}" type="slidenum">
              <a:rPr lang="en-US" sz="2000" b="0" i="0" spc="101" smtClean="0">
                <a:solidFill>
                  <a:schemeClr val="bg1"/>
                </a:solidFill>
                <a:latin typeface="Arrow Display" panose="020B0504020209020203" pitchFamily="34" charset="0"/>
                <a:cs typeface="Arrow Display" panose="020B0504020209020203" pitchFamily="34" charset="0"/>
              </a:rPr>
              <a:pPr algn="r"/>
              <a:t>‹#›</a:t>
            </a:fld>
            <a:endParaRPr lang="en-US" sz="2000" b="0" i="0" spc="101" dirty="0">
              <a:solidFill>
                <a:schemeClr val="bg1"/>
              </a:solidFill>
              <a:latin typeface="Arrow Display" panose="020B0504020209020203" pitchFamily="34" charset="0"/>
              <a:cs typeface="Arrow Display" panose="020B0504020209020203" pitchFamily="34" charset="0"/>
            </a:endParaRPr>
          </a:p>
        </p:txBody>
      </p:sp>
      <p:sp>
        <p:nvSpPr>
          <p:cNvPr id="7" name="Slide Number Placeholder 3">
            <a:extLst>
              <a:ext uri="{FF2B5EF4-FFF2-40B4-BE49-F238E27FC236}">
                <a16:creationId xmlns:a16="http://schemas.microsoft.com/office/drawing/2014/main" id="{C89AADE4-33D3-2749-933E-4F1DCACA90B6}"/>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23866035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 content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D552A2-9A81-3347-A4C7-A919CC4C129D}"/>
              </a:ext>
            </a:extLst>
          </p:cNvPr>
          <p:cNvSpPr/>
          <p:nvPr userDrawn="1"/>
        </p:nvSpPr>
        <p:spPr>
          <a:xfrm>
            <a:off x="17709396" y="0"/>
            <a:ext cx="6677781"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8" name="Text Placeholder 2">
            <a:extLst>
              <a:ext uri="{FF2B5EF4-FFF2-40B4-BE49-F238E27FC236}">
                <a16:creationId xmlns:a16="http://schemas.microsoft.com/office/drawing/2014/main" id="{C9650EDE-C57F-BF4B-A517-938BE83B7BC3}"/>
              </a:ext>
            </a:extLst>
          </p:cNvPr>
          <p:cNvSpPr>
            <a:spLocks noGrp="1"/>
          </p:cNvSpPr>
          <p:nvPr>
            <p:ph type="body" sz="quarter" idx="19" hasCustomPrompt="1"/>
          </p:nvPr>
        </p:nvSpPr>
        <p:spPr>
          <a:xfrm>
            <a:off x="762095" y="2922497"/>
            <a:ext cx="16552152" cy="9879107"/>
          </a:xfrm>
          <a:prstGeom prst="rect">
            <a:avLst/>
          </a:prstGeom>
        </p:spPr>
        <p:txBody>
          <a:bodyPr>
            <a:normAutofit/>
          </a:bodyPr>
          <a:lstStyle>
            <a:lvl1pPr marL="457206"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1pPr>
            <a:lvl2pPr marL="1371617"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2pPr>
            <a:lvl3pPr marL="2286029"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3pPr>
            <a:lvl4pPr marL="3200440"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4pPr>
            <a:lvl5pPr marL="4114851" marR="0" indent="-457206" algn="l" defTabSz="1828823" rtl="0" eaLnBrk="1" fontAlgn="auto" latinLnBrk="0" hangingPunct="1">
              <a:lnSpc>
                <a:spcPct val="100000"/>
              </a:lnSpc>
              <a:spcBef>
                <a:spcPts val="0"/>
              </a:spcBef>
              <a:spcAft>
                <a:spcPts val="2000"/>
              </a:spcAft>
              <a:buClrTx/>
              <a:buSzTx/>
              <a:buFont typeface="Arial" panose="020B0604020202020204" pitchFamily="34" charset="0"/>
              <a:buChar char="•"/>
              <a:tabLst/>
              <a:defRPr sz="3600">
                <a:latin typeface="Arrow Display" panose="020B0504020209020203" pitchFamily="34" charset="0"/>
                <a:cs typeface="Arrow Display" panose="020B0504020209020203" pitchFamily="34" charset="0"/>
              </a:defRPr>
            </a:lvl5pPr>
            <a:lvl6pPr>
              <a:spcBef>
                <a:spcPts val="0"/>
              </a:spcBef>
              <a:spcAft>
                <a:spcPts val="2000"/>
              </a:spcAft>
              <a:defRPr/>
            </a:lvl6pPr>
            <a:lvl7pPr>
              <a:lnSpc>
                <a:spcPct val="100000"/>
              </a:lnSpc>
              <a:spcBef>
                <a:spcPts val="0"/>
              </a:spcBef>
              <a:spcAft>
                <a:spcPts val="2000"/>
              </a:spcAft>
              <a:defRPr/>
            </a:lvl7pPr>
            <a:lvl8pPr>
              <a:lnSpc>
                <a:spcPct val="100000"/>
              </a:lnSpc>
              <a:spcBef>
                <a:spcPts val="0"/>
              </a:spcBef>
              <a:spcAft>
                <a:spcPts val="2000"/>
              </a:spcAft>
              <a:defRPr/>
            </a:lvl8pPr>
            <a:lvl9pPr>
              <a:lnSpc>
                <a:spcPct val="100000"/>
              </a:lnSpc>
              <a:spcBef>
                <a:spcPts val="0"/>
              </a:spcBef>
              <a:spcAft>
                <a:spcPts val="2000"/>
              </a:spcAft>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9" name="Title 42">
            <a:extLst>
              <a:ext uri="{FF2B5EF4-FFF2-40B4-BE49-F238E27FC236}">
                <a16:creationId xmlns:a16="http://schemas.microsoft.com/office/drawing/2014/main" id="{AD1EE963-9CED-8C4C-8A98-9A83F0888242}"/>
              </a:ext>
            </a:extLst>
          </p:cNvPr>
          <p:cNvSpPr>
            <a:spLocks noGrp="1"/>
          </p:cNvSpPr>
          <p:nvPr>
            <p:ph type="title" hasCustomPrompt="1"/>
          </p:nvPr>
        </p:nvSpPr>
        <p:spPr>
          <a:xfrm>
            <a:off x="762095" y="457200"/>
            <a:ext cx="16552152" cy="1024896"/>
          </a:xfrm>
        </p:spPr>
        <p:txBody>
          <a:bodyPr/>
          <a:lstStyle/>
          <a:p>
            <a:r>
              <a:rPr lang="en-US"/>
              <a:t>Click to add title</a:t>
            </a:r>
          </a:p>
        </p:txBody>
      </p:sp>
      <p:sp>
        <p:nvSpPr>
          <p:cNvPr id="13" name="Text Placeholder 6">
            <a:extLst>
              <a:ext uri="{FF2B5EF4-FFF2-40B4-BE49-F238E27FC236}">
                <a16:creationId xmlns:a16="http://schemas.microsoft.com/office/drawing/2014/main" id="{1DC69CC9-AEE7-F746-9A3C-3F6BF2A7AE81}"/>
              </a:ext>
            </a:extLst>
          </p:cNvPr>
          <p:cNvSpPr>
            <a:spLocks noGrp="1"/>
          </p:cNvSpPr>
          <p:nvPr>
            <p:ph type="body" sz="quarter" idx="11" hasCustomPrompt="1"/>
          </p:nvPr>
        </p:nvSpPr>
        <p:spPr>
          <a:xfrm>
            <a:off x="762096" y="1724228"/>
            <a:ext cx="16552150" cy="615555"/>
          </a:xfrm>
          <a:prstGeom prst="rect">
            <a:avLst/>
          </a:prstGeom>
        </p:spPr>
        <p:txBody>
          <a:bodyPr wrap="square">
            <a:spAutoFit/>
          </a:bodyPr>
          <a:lstStyle>
            <a:lvl1pPr marL="0" indent="0">
              <a:buNone/>
              <a:defRPr sz="40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4" name="Slide Number Placeholder 3">
            <a:extLst>
              <a:ext uri="{FF2B5EF4-FFF2-40B4-BE49-F238E27FC236}">
                <a16:creationId xmlns:a16="http://schemas.microsoft.com/office/drawing/2014/main" id="{3E069282-4180-9B4C-A7B4-A433B3F77457}"/>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1219042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385200"/>
            <a:ext cx="494982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8" y="1427410"/>
            <a:ext cx="4963923" cy="3716082"/>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48" y="1427410"/>
            <a:ext cx="4963923" cy="371607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8" y="7518835"/>
            <a:ext cx="4963923" cy="372065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48" y="7518835"/>
            <a:ext cx="4963923" cy="372065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6" y="1427408"/>
            <a:ext cx="4963923" cy="371608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6" y="7518834"/>
            <a:ext cx="4963923" cy="3720653"/>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54205542"/>
      </p:ext>
    </p:extLst>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3 Lt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074DA-3BFC-5944-85B9-CEBB63DEAB8C}"/>
              </a:ext>
            </a:extLst>
          </p:cNvPr>
          <p:cNvSpPr/>
          <p:nvPr userDrawn="1"/>
        </p:nvSpPr>
        <p:spPr>
          <a:xfrm>
            <a:off x="1" y="0"/>
            <a:ext cx="7375795" cy="13734288"/>
          </a:xfrm>
          <a:prstGeom prst="rect">
            <a:avLst/>
          </a:prstGeom>
          <a:solidFill>
            <a:srgbClr val="BFC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pic>
        <p:nvPicPr>
          <p:cNvPr id="8" name="Picture 7">
            <a:extLst>
              <a:ext uri="{FF2B5EF4-FFF2-40B4-BE49-F238E27FC236}">
                <a16:creationId xmlns:a16="http://schemas.microsoft.com/office/drawing/2014/main" id="{6F19EA20-026D-FB48-B773-4B9AC46736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891" y="13114132"/>
            <a:ext cx="1492664" cy="320963"/>
          </a:xfrm>
          <a:prstGeom prst="rect">
            <a:avLst/>
          </a:prstGeom>
        </p:spPr>
      </p:pic>
      <p:sp>
        <p:nvSpPr>
          <p:cNvPr id="6" name="Title 3">
            <a:extLst>
              <a:ext uri="{FF2B5EF4-FFF2-40B4-BE49-F238E27FC236}">
                <a16:creationId xmlns:a16="http://schemas.microsoft.com/office/drawing/2014/main" id="{12A368F7-DCB2-ED43-8240-3C04814D7CA6}"/>
              </a:ext>
            </a:extLst>
          </p:cNvPr>
          <p:cNvSpPr>
            <a:spLocks noGrp="1"/>
          </p:cNvSpPr>
          <p:nvPr>
            <p:ph type="title" hasCustomPrompt="1"/>
          </p:nvPr>
        </p:nvSpPr>
        <p:spPr>
          <a:xfrm>
            <a:off x="762101" y="463810"/>
            <a:ext cx="6249216" cy="2022093"/>
          </a:xfrm>
        </p:spPr>
        <p:txBody>
          <a:bodyPr/>
          <a:lstStyle/>
          <a:p>
            <a:r>
              <a:rPr lang="en-US"/>
              <a:t>Click to </a:t>
            </a:r>
            <a:br>
              <a:rPr lang="en-US"/>
            </a:br>
            <a:r>
              <a:rPr lang="en-US"/>
              <a:t>add title</a:t>
            </a:r>
          </a:p>
        </p:txBody>
      </p:sp>
      <p:sp>
        <p:nvSpPr>
          <p:cNvPr id="7" name="Slide Number Placeholder 3">
            <a:extLst>
              <a:ext uri="{FF2B5EF4-FFF2-40B4-BE49-F238E27FC236}">
                <a16:creationId xmlns:a16="http://schemas.microsoft.com/office/drawing/2014/main" id="{FE4C03D0-9E94-9F4D-9C22-79EA7B74C4F1}"/>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40034191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 Lt Gray">
    <p:bg>
      <p:bgPr>
        <a:solidFill>
          <a:srgbClr val="BFC0B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79408-3DC2-CA4E-B56A-F0EB16AEB3AF}"/>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2390A4BD-69A7-8042-8E6F-C0A1ED2FFB8D}"/>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15699421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Map">
    <p:bg>
      <p:bgPr>
        <a:solidFill>
          <a:srgbClr val="BFC0B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79408-3DC2-CA4E-B56A-F0EB16AEB3AF}"/>
              </a:ext>
            </a:extLst>
          </p:cNvPr>
          <p:cNvSpPr>
            <a:spLocks noGrp="1"/>
          </p:cNvSpPr>
          <p:nvPr>
            <p:ph type="title" hasCustomPrompt="1"/>
          </p:nvPr>
        </p:nvSpPr>
        <p:spPr/>
        <p:txBody>
          <a:bodyPr/>
          <a:lstStyle/>
          <a:p>
            <a:r>
              <a:rPr lang="en-US"/>
              <a:t>Click to add title</a:t>
            </a:r>
          </a:p>
        </p:txBody>
      </p:sp>
      <p:sp>
        <p:nvSpPr>
          <p:cNvPr id="5" name="Slide Number Placeholder 3">
            <a:extLst>
              <a:ext uri="{FF2B5EF4-FFF2-40B4-BE49-F238E27FC236}">
                <a16:creationId xmlns:a16="http://schemas.microsoft.com/office/drawing/2014/main" id="{2390A4BD-69A7-8042-8E6F-C0A1ED2FFB8D}"/>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pic>
        <p:nvPicPr>
          <p:cNvPr id="6" name="Picture 5">
            <a:extLst>
              <a:ext uri="{FF2B5EF4-FFF2-40B4-BE49-F238E27FC236}">
                <a16:creationId xmlns:a16="http://schemas.microsoft.com/office/drawing/2014/main" id="{34174900-7C9C-1746-9C6C-6ED071C7F195}"/>
              </a:ext>
            </a:extLst>
          </p:cNvPr>
          <p:cNvPicPr>
            <a:picLocks noChangeAspect="1"/>
          </p:cNvPicPr>
          <p:nvPr userDrawn="1"/>
        </p:nvPicPr>
        <p:blipFill>
          <a:blip r:embed="rId2"/>
          <a:srcRect/>
          <a:stretch/>
        </p:blipFill>
        <p:spPr>
          <a:xfrm>
            <a:off x="1315087" y="1840547"/>
            <a:ext cx="21547891" cy="11418896"/>
          </a:xfrm>
          <a:prstGeom prst="rect">
            <a:avLst/>
          </a:prstGeom>
        </p:spPr>
      </p:pic>
    </p:spTree>
    <p:extLst>
      <p:ext uri="{BB962C8B-B14F-4D97-AF65-F5344CB8AC3E}">
        <p14:creationId xmlns:p14="http://schemas.microsoft.com/office/powerpoint/2010/main" val="1916271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Lt Gray Logo - left">
    <p:bg>
      <p:bgPr>
        <a:solidFill>
          <a:srgbClr val="BFC0BF"/>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E57764B-A8C8-8C46-A264-1D41C89B7D53}"/>
              </a:ext>
            </a:extLst>
          </p:cNvPr>
          <p:cNvSpPr>
            <a:spLocks noGrp="1"/>
          </p:cNvSpPr>
          <p:nvPr>
            <p:ph type="pic" sz="quarter" idx="10" hasCustomPrompt="1"/>
          </p:nvPr>
        </p:nvSpPr>
        <p:spPr>
          <a:xfrm>
            <a:off x="3914318" y="4462563"/>
            <a:ext cx="4470987" cy="4115013"/>
          </a:xfrm>
          <a:prstGeom prst="rect">
            <a:avLst/>
          </a:prstGeom>
        </p:spPr>
        <p:txBody>
          <a:bodyPr anchor="ctr"/>
          <a:lstStyle>
            <a:lvl1pPr marL="0" algn="ctr">
              <a:buNone/>
              <a:defRPr sz="3600" b="0" i="0">
                <a:latin typeface="Arial" panose="020B0604020202020204" pitchFamily="34" charset="0"/>
                <a:cs typeface="Arial" panose="020B0604020202020204" pitchFamily="34" charset="0"/>
              </a:defRPr>
            </a:lvl1pPr>
          </a:lstStyle>
          <a:p>
            <a:r>
              <a:rPr lang="en-US" dirty="0"/>
              <a:t>Click icon to add customer logo</a:t>
            </a:r>
          </a:p>
        </p:txBody>
      </p:sp>
      <p:sp>
        <p:nvSpPr>
          <p:cNvPr id="5" name="Slide Number Placeholder 3">
            <a:extLst>
              <a:ext uri="{FF2B5EF4-FFF2-40B4-BE49-F238E27FC236}">
                <a16:creationId xmlns:a16="http://schemas.microsoft.com/office/drawing/2014/main" id="{D736BDED-BFB9-3944-9B18-841E2D1DFA79}"/>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35739466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t Gray Logo - center">
    <p:bg>
      <p:bgPr>
        <a:solidFill>
          <a:srgbClr val="BFC0BF"/>
        </a:solidFill>
        <a:effectLst/>
      </p:bgPr>
    </p:bg>
    <p:spTree>
      <p:nvGrpSpPr>
        <p:cNvPr id="1" name=""/>
        <p:cNvGrpSpPr/>
        <p:nvPr/>
      </p:nvGrpSpPr>
      <p:grpSpPr>
        <a:xfrm>
          <a:off x="0" y="0"/>
          <a:ext cx="0" cy="0"/>
          <a:chOff x="0" y="0"/>
          <a:chExt cx="0" cy="0"/>
        </a:xfrm>
      </p:grpSpPr>
      <p:sp>
        <p:nvSpPr>
          <p:cNvPr id="6" name="!!clientlogo">
            <a:extLst>
              <a:ext uri="{FF2B5EF4-FFF2-40B4-BE49-F238E27FC236}">
                <a16:creationId xmlns:a16="http://schemas.microsoft.com/office/drawing/2014/main" id="{7443F35B-DDD8-0B4B-9185-83C7949FB3C3}"/>
              </a:ext>
            </a:extLst>
          </p:cNvPr>
          <p:cNvSpPr>
            <a:spLocks noGrp="1"/>
          </p:cNvSpPr>
          <p:nvPr>
            <p:ph type="pic" sz="quarter" idx="10" hasCustomPrompt="1"/>
          </p:nvPr>
        </p:nvSpPr>
        <p:spPr>
          <a:xfrm>
            <a:off x="10358374" y="5168903"/>
            <a:ext cx="3670433" cy="3378200"/>
          </a:xfrm>
          <a:prstGeom prst="rect">
            <a:avLst/>
          </a:prstGeom>
        </p:spPr>
        <p:txBody>
          <a:bodyPr anchor="ctr"/>
          <a:lstStyle>
            <a:lvl1pPr marL="0" indent="0" algn="ctr">
              <a:buNone/>
              <a:defRPr sz="3600" b="0" i="0">
                <a:latin typeface="Arial" panose="020B0604020202020204" pitchFamily="34" charset="0"/>
                <a:cs typeface="Arial" panose="020B0604020202020204" pitchFamily="34" charset="0"/>
              </a:defRPr>
            </a:lvl1pPr>
          </a:lstStyle>
          <a:p>
            <a:r>
              <a:rPr lang="en-US" dirty="0"/>
              <a:t>Click icon to add customer logo</a:t>
            </a:r>
          </a:p>
        </p:txBody>
      </p:sp>
      <p:sp>
        <p:nvSpPr>
          <p:cNvPr id="3" name="Title 2">
            <a:extLst>
              <a:ext uri="{FF2B5EF4-FFF2-40B4-BE49-F238E27FC236}">
                <a16:creationId xmlns:a16="http://schemas.microsoft.com/office/drawing/2014/main" id="{8A19174E-A303-F840-857E-A11DC9D8CD13}"/>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C594BBFD-AEB6-9A4F-BAB6-1EDB5FCB8CD1}"/>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tx1">
                    <a:lumMod val="75000"/>
                    <a:lumOff val="25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spTree>
    <p:extLst>
      <p:ext uri="{BB962C8B-B14F-4D97-AF65-F5344CB8AC3E}">
        <p14:creationId xmlns:p14="http://schemas.microsoft.com/office/powerpoint/2010/main" val="35050545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268670-80FE-D24E-86BE-EDE50E3F11EE}"/>
              </a:ext>
            </a:extLst>
          </p:cNvPr>
          <p:cNvSpPr/>
          <p:nvPr userDrawn="1"/>
        </p:nvSpPr>
        <p:spPr>
          <a:xfrm>
            <a:off x="0" y="12145108"/>
            <a:ext cx="24387175" cy="1570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23"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3"/>
                </a:solidFill>
                <a:effectLst/>
                <a:uLnTx/>
                <a:uFillTx/>
                <a:latin typeface="Arrow Display" panose="020B0504020209020203" pitchFamily="34" charset="0"/>
                <a:ea typeface="+mn-ea"/>
                <a:cs typeface="Arrow Display" panose="020B0504020209020203" pitchFamily="34" charset="0"/>
              </a:rPr>
              <a:t>INSTRUCTION SLIDE – DELETE FROM FINAL PRESENTATION – INSTRUCTION SLIDE – DELETE FROM FINAL PRESENTATION – INSTRUCTION SLIDE </a:t>
            </a:r>
          </a:p>
        </p:txBody>
      </p:sp>
    </p:spTree>
    <p:extLst>
      <p:ext uri="{BB962C8B-B14F-4D97-AF65-F5344CB8AC3E}">
        <p14:creationId xmlns:p14="http://schemas.microsoft.com/office/powerpoint/2010/main" val="206204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Divider slide">
    <p:bg>
      <p:bgPr>
        <a:solidFill>
          <a:srgbClr val="000000"/>
        </a:solidFill>
        <a:effectLst/>
      </p:bgPr>
    </p:bg>
    <p:spTree>
      <p:nvGrpSpPr>
        <p:cNvPr id="1" name=""/>
        <p:cNvGrpSpPr/>
        <p:nvPr/>
      </p:nvGrpSpPr>
      <p:grpSpPr>
        <a:xfrm>
          <a:off x="0" y="0"/>
          <a:ext cx="0" cy="0"/>
          <a:chOff x="0" y="0"/>
          <a:chExt cx="0" cy="0"/>
        </a:xfrm>
      </p:grpSpPr>
      <p:pic>
        <p:nvPicPr>
          <p:cNvPr id="1200" name="aurora-cover.png" descr="aurora-cover.png"/>
          <p:cNvPicPr>
            <a:picLocks/>
          </p:cNvPicPr>
          <p:nvPr/>
        </p:nvPicPr>
        <p:blipFill>
          <a:blip r:embed="rId2"/>
          <a:stretch>
            <a:fillRect/>
          </a:stretch>
        </p:blipFill>
        <p:spPr>
          <a:xfrm rot="10800000" flipH="1">
            <a:off x="0" y="48449"/>
            <a:ext cx="24387175" cy="13716003"/>
          </a:xfrm>
          <a:prstGeom prst="rect">
            <a:avLst/>
          </a:prstGeom>
          <a:ln w="12700">
            <a:miter lim="400000"/>
          </a:ln>
        </p:spPr>
      </p:pic>
      <p:sp>
        <p:nvSpPr>
          <p:cNvPr id="1244"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a:t>
            </a:fld>
            <a:endParaRPr lang="en-US"/>
          </a:p>
        </p:txBody>
      </p:sp>
      <p:sp>
        <p:nvSpPr>
          <p:cNvPr id="1246" name="Insert section or module description here, limited to two lines"/>
          <p:cNvSpPr txBox="1">
            <a:spLocks noGrp="1"/>
          </p:cNvSpPr>
          <p:nvPr>
            <p:ph type="body" idx="13" hasCustomPrompt="1"/>
          </p:nvPr>
        </p:nvSpPr>
        <p:spPr>
          <a:xfrm>
            <a:off x="429860" y="4334933"/>
            <a:ext cx="23413382" cy="2925472"/>
          </a:xfrm>
          <a:prstGeom prst="rect">
            <a:avLst/>
          </a:prstGeom>
        </p:spPr>
        <p:txBody>
          <a:bodyPr/>
          <a:lstStyle>
            <a:lvl1pPr>
              <a:spcBef>
                <a:spcPts val="3200"/>
              </a:spcBef>
              <a:tabLst/>
              <a:defRPr sz="9600">
                <a:latin typeface="+mn-lt"/>
                <a:ea typeface="+mj-ea"/>
                <a:cs typeface="+mj-cs"/>
                <a:sym typeface="IBM Plex Sans Light"/>
              </a:defRPr>
            </a:lvl1pPr>
          </a:lstStyle>
          <a:p>
            <a:r>
              <a:rPr dirty="0"/>
              <a:t>Insert section or module description here, limited to two lines</a:t>
            </a:r>
          </a:p>
        </p:txBody>
      </p:sp>
      <p:sp>
        <p:nvSpPr>
          <p:cNvPr id="1247" name="IBM Product Name"/>
          <p:cNvSpPr txBox="1">
            <a:spLocks noGrp="1"/>
          </p:cNvSpPr>
          <p:nvPr>
            <p:ph type="body" sz="quarter" idx="14" hasCustomPrompt="1"/>
          </p:nvPr>
        </p:nvSpPr>
        <p:spPr>
          <a:xfrm>
            <a:off x="510882" y="3654468"/>
            <a:ext cx="23342826" cy="590931"/>
          </a:xfrm>
          <a:prstGeom prst="rect">
            <a:avLst/>
          </a:prstGeom>
        </p:spPr>
        <p:txBody>
          <a:bodyPr/>
          <a:lstStyle>
            <a:lvl1pPr>
              <a:lnSpc>
                <a:spcPct val="90000"/>
              </a:lnSpc>
              <a:spcBef>
                <a:spcPts val="0"/>
              </a:spcBef>
              <a:tabLst/>
              <a:defRPr sz="1400"/>
            </a:lvl1pPr>
          </a:lstStyle>
          <a:p>
            <a:pPr>
              <a:lnSpc>
                <a:spcPct val="90000"/>
              </a:lnSpc>
              <a:spcBef>
                <a:spcPts val="0"/>
              </a:spcBef>
              <a:tabLst/>
              <a:defRPr sz="1400"/>
            </a:pPr>
            <a:r>
              <a:rPr dirty="0"/>
              <a:t>IBM </a:t>
            </a:r>
            <a:r>
              <a:rPr dirty="0">
                <a:latin typeface="IBM Plex Sans SemiBold"/>
                <a:ea typeface="IBM Plex Sans SemiBold"/>
                <a:cs typeface="IBM Plex Sans SemiBold"/>
                <a:sym typeface="IBM Plex Sans SemiBold"/>
              </a:rPr>
              <a:t>Product Name</a:t>
            </a:r>
          </a:p>
        </p:txBody>
      </p:sp>
      <p:sp>
        <p:nvSpPr>
          <p:cNvPr id="2" name="Footer Placeholder 1">
            <a:extLst>
              <a:ext uri="{FF2B5EF4-FFF2-40B4-BE49-F238E27FC236}">
                <a16:creationId xmlns:a16="http://schemas.microsoft.com/office/drawing/2014/main" id="{10D56854-D740-2D4E-8AC6-5A24FE34191C}"/>
              </a:ext>
            </a:extLst>
          </p:cNvPr>
          <p:cNvSpPr>
            <a:spLocks noGrp="1"/>
          </p:cNvSpPr>
          <p:nvPr>
            <p:ph type="ftr" sz="quarter" idx="15"/>
          </p:nvPr>
        </p:nvSpPr>
        <p:spPr/>
        <p:txBody>
          <a:bodyPr/>
          <a:lstStyle>
            <a:lvl1pPr>
              <a:defRPr>
                <a:solidFill>
                  <a:srgbClr val="868D95"/>
                </a:solidFill>
              </a:defRPr>
            </a:lvl1pPr>
          </a:lstStyle>
          <a:p>
            <a:r>
              <a:rPr lang="en-US"/>
              <a:t>IBM Security / © 2020 IBM Corporation</a:t>
            </a:r>
          </a:p>
        </p:txBody>
      </p:sp>
      <p:grpSp>
        <p:nvGrpSpPr>
          <p:cNvPr id="51" name="Group 50">
            <a:extLst>
              <a:ext uri="{FF2B5EF4-FFF2-40B4-BE49-F238E27FC236}">
                <a16:creationId xmlns:a16="http://schemas.microsoft.com/office/drawing/2014/main" id="{63F20578-1026-5842-8FEF-C7A729B20CBC}"/>
              </a:ext>
            </a:extLst>
          </p:cNvPr>
          <p:cNvGrpSpPr/>
          <p:nvPr userDrawn="1"/>
        </p:nvGrpSpPr>
        <p:grpSpPr>
          <a:xfrm>
            <a:off x="-563653" y="-576096"/>
            <a:ext cx="25548801" cy="14859072"/>
            <a:chOff x="-211344" y="-216036"/>
            <a:chExt cx="9579553" cy="5572152"/>
          </a:xfrm>
        </p:grpSpPr>
        <p:grpSp>
          <p:nvGrpSpPr>
            <p:cNvPr id="52" name="Group 51">
              <a:extLst>
                <a:ext uri="{FF2B5EF4-FFF2-40B4-BE49-F238E27FC236}">
                  <a16:creationId xmlns:a16="http://schemas.microsoft.com/office/drawing/2014/main" id="{8C1DCAF0-4E95-704E-9016-14035382C4AF}"/>
                </a:ext>
              </a:extLst>
            </p:cNvPr>
            <p:cNvGrpSpPr/>
            <p:nvPr userDrawn="1"/>
          </p:nvGrpSpPr>
          <p:grpSpPr>
            <a:xfrm>
              <a:off x="204788" y="-216036"/>
              <a:ext cx="8742222" cy="182880"/>
              <a:chOff x="204788" y="-201168"/>
              <a:chExt cx="8742222" cy="182880"/>
            </a:xfrm>
          </p:grpSpPr>
          <p:cxnSp>
            <p:nvCxnSpPr>
              <p:cNvPr id="85" name="Straight Connector 84">
                <a:extLst>
                  <a:ext uri="{FF2B5EF4-FFF2-40B4-BE49-F238E27FC236}">
                    <a16:creationId xmlns:a16="http://schemas.microsoft.com/office/drawing/2014/main" id="{17156DF9-5654-3B45-A2BF-E4E23CE519DA}"/>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EB25AEB5-8728-D247-BC34-1680C6730A13}"/>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9DABE3A9-22A6-7D40-BF06-CF658EF864BE}"/>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587F30E6-F5A0-B94E-BCC2-C650C6556F77}"/>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D738B908-B8F0-CA47-B4FB-8F75F3FDBB8D}"/>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72E44054-D391-3F4F-A92E-0AF713F5F903}"/>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F7CD28E4-E852-7049-B379-80B08AEF3831}"/>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9FD15FC3-34A8-4540-97B9-952D37D36423}"/>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4B62B7A-FFD7-5143-83A3-4799715F8AB0}"/>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B760047B-ACA6-FE45-8F8D-9113F84094BF}"/>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C34326E9-3D5D-6840-B530-858553DB4B9D}"/>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3" name="Group 52">
              <a:extLst>
                <a:ext uri="{FF2B5EF4-FFF2-40B4-BE49-F238E27FC236}">
                  <a16:creationId xmlns:a16="http://schemas.microsoft.com/office/drawing/2014/main" id="{6AFD55E9-A471-F740-AA29-340BCD60FE39}"/>
                </a:ext>
              </a:extLst>
            </p:cNvPr>
            <p:cNvGrpSpPr/>
            <p:nvPr userDrawn="1"/>
          </p:nvGrpSpPr>
          <p:grpSpPr>
            <a:xfrm>
              <a:off x="204788" y="5173236"/>
              <a:ext cx="8742222" cy="182880"/>
              <a:chOff x="204788" y="-201168"/>
              <a:chExt cx="8742222" cy="182880"/>
            </a:xfrm>
          </p:grpSpPr>
          <p:cxnSp>
            <p:nvCxnSpPr>
              <p:cNvPr id="74" name="Straight Connector 73">
                <a:extLst>
                  <a:ext uri="{FF2B5EF4-FFF2-40B4-BE49-F238E27FC236}">
                    <a16:creationId xmlns:a16="http://schemas.microsoft.com/office/drawing/2014/main" id="{F32C0130-CEA9-7C43-8AC1-C5E07E94284F}"/>
                  </a:ext>
                </a:extLst>
              </p:cNvPr>
              <p:cNvCxnSpPr/>
              <p:nvPr userDrawn="1"/>
            </p:nvCxnSpPr>
            <p:spPr bwMode="auto">
              <a:xfrm>
                <a:off x="204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AB84E66D-993C-A848-89A9-DD2F2A0A6F4C}"/>
                  </a:ext>
                </a:extLst>
              </p:cNvPr>
              <p:cNvCxnSpPr/>
              <p:nvPr userDrawn="1"/>
            </p:nvCxnSpPr>
            <p:spPr bwMode="auto">
              <a:xfrm>
                <a:off x="248716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536343F4-3247-9B45-AE8D-9D3095EE3863}"/>
                  </a:ext>
                </a:extLst>
              </p:cNvPr>
              <p:cNvCxnSpPr/>
              <p:nvPr userDrawn="1"/>
            </p:nvCxnSpPr>
            <p:spPr bwMode="auto">
              <a:xfrm>
                <a:off x="228600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5439023B-7E2B-4148-8BFF-E431131E5730}"/>
                  </a:ext>
                </a:extLst>
              </p:cNvPr>
              <p:cNvCxnSpPr/>
              <p:nvPr userDrawn="1"/>
            </p:nvCxnSpPr>
            <p:spPr bwMode="auto">
              <a:xfrm>
                <a:off x="208483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4ED721E4-D5B2-7047-A1B1-C7BA4123DE83}"/>
                  </a:ext>
                </a:extLst>
              </p:cNvPr>
              <p:cNvCxnSpPr/>
              <p:nvPr userDrawn="1"/>
            </p:nvCxnSpPr>
            <p:spPr bwMode="auto">
              <a:xfrm>
                <a:off x="894701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3B0212B2-BF34-CE45-856A-74E3769D018B}"/>
                  </a:ext>
                </a:extLst>
              </p:cNvPr>
              <p:cNvCxnSpPr/>
              <p:nvPr userDrawn="1"/>
            </p:nvCxnSpPr>
            <p:spPr bwMode="auto">
              <a:xfrm>
                <a:off x="7057581"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FD836B9E-72F5-0540-B5A7-A0C5E513683F}"/>
                  </a:ext>
                </a:extLst>
              </p:cNvPr>
              <p:cNvCxnSpPr/>
              <p:nvPr userDrawn="1"/>
            </p:nvCxnSpPr>
            <p:spPr bwMode="auto">
              <a:xfrm>
                <a:off x="6856413"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E02831CE-5020-5447-B046-2B1000B6FBFE}"/>
                  </a:ext>
                </a:extLst>
              </p:cNvPr>
              <p:cNvCxnSpPr/>
              <p:nvPr userDrawn="1"/>
            </p:nvCxnSpPr>
            <p:spPr bwMode="auto">
              <a:xfrm>
                <a:off x="6655245"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27776011-E759-524C-A171-FEBC64205B8D}"/>
                  </a:ext>
                </a:extLst>
              </p:cNvPr>
              <p:cNvCxnSpPr/>
              <p:nvPr userDrawn="1"/>
            </p:nvCxnSpPr>
            <p:spPr bwMode="auto">
              <a:xfrm>
                <a:off x="4776788"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8532F6DE-1E31-5842-AE91-85E79A5BE479}"/>
                  </a:ext>
                </a:extLst>
              </p:cNvPr>
              <p:cNvCxnSpPr/>
              <p:nvPr userDrawn="1"/>
            </p:nvCxnSpPr>
            <p:spPr bwMode="auto">
              <a:xfrm>
                <a:off x="4575620"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F24F18FB-AFCD-E449-A868-E3FC9FB842C6}"/>
                  </a:ext>
                </a:extLst>
              </p:cNvPr>
              <p:cNvCxnSpPr/>
              <p:nvPr userDrawn="1"/>
            </p:nvCxnSpPr>
            <p:spPr bwMode="auto">
              <a:xfrm>
                <a:off x="4374452" y="-20116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7AFE63FE-D135-E14B-9B77-7268DFA86034}"/>
                </a:ext>
              </a:extLst>
            </p:cNvPr>
            <p:cNvGrpSpPr/>
            <p:nvPr userDrawn="1"/>
          </p:nvGrpSpPr>
          <p:grpSpPr>
            <a:xfrm>
              <a:off x="-211344" y="203195"/>
              <a:ext cx="182881" cy="4740007"/>
              <a:chOff x="-211344" y="203195"/>
              <a:chExt cx="182881" cy="4740007"/>
            </a:xfrm>
          </p:grpSpPr>
          <p:cxnSp>
            <p:nvCxnSpPr>
              <p:cNvPr id="65" name="Straight Connector 64">
                <a:extLst>
                  <a:ext uri="{FF2B5EF4-FFF2-40B4-BE49-F238E27FC236}">
                    <a16:creationId xmlns:a16="http://schemas.microsoft.com/office/drawing/2014/main" id="{C7436542-5750-CA4C-B0F8-9814DEA031F9}"/>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4A91AF9-FCC2-7841-B207-50ACD4ABC280}"/>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A0380D64-3320-0F4B-A3D6-B8DD9673443B}"/>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DB3C902-00C9-1E43-9439-C22D2AE15E82}"/>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19B40C07-4B62-A44A-B9C6-C8BD522405F5}"/>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43F04816-9FE3-FB4F-9F97-FE82EBDBAF17}"/>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D4BDE2F0-FC28-4649-B9A5-76B769275630}"/>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F86EA32B-467E-984E-9592-F0F75DBF5E9D}"/>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CCC3CBE-E441-5340-85C6-8E145B48FE05}"/>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5" name="Group 54">
              <a:extLst>
                <a:ext uri="{FF2B5EF4-FFF2-40B4-BE49-F238E27FC236}">
                  <a16:creationId xmlns:a16="http://schemas.microsoft.com/office/drawing/2014/main" id="{A4338DC2-8988-A141-9D7B-A9A9E7459F3E}"/>
                </a:ext>
              </a:extLst>
            </p:cNvPr>
            <p:cNvGrpSpPr/>
            <p:nvPr userDrawn="1"/>
          </p:nvGrpSpPr>
          <p:grpSpPr>
            <a:xfrm>
              <a:off x="9185328" y="203195"/>
              <a:ext cx="182881" cy="4740007"/>
              <a:chOff x="-211344" y="203195"/>
              <a:chExt cx="182881" cy="4740007"/>
            </a:xfrm>
          </p:grpSpPr>
          <p:cxnSp>
            <p:nvCxnSpPr>
              <p:cNvPr id="56" name="Straight Connector 55">
                <a:extLst>
                  <a:ext uri="{FF2B5EF4-FFF2-40B4-BE49-F238E27FC236}">
                    <a16:creationId xmlns:a16="http://schemas.microsoft.com/office/drawing/2014/main" id="{9B55BC9D-2026-C344-8930-C7AB9FB47F3B}"/>
                  </a:ext>
                </a:extLst>
              </p:cNvPr>
              <p:cNvCxnSpPr/>
              <p:nvPr userDrawn="1"/>
            </p:nvCxnSpPr>
            <p:spPr bwMode="auto">
              <a:xfrm rot="16200000">
                <a:off x="-119903" y="485176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CCB1A5A-1719-3648-9302-7F8C212D8A67}"/>
                  </a:ext>
                </a:extLst>
              </p:cNvPr>
              <p:cNvCxnSpPr/>
              <p:nvPr userDrawn="1"/>
            </p:nvCxnSpPr>
            <p:spPr bwMode="auto">
              <a:xfrm rot="16200000">
                <a:off x="-119903" y="3666761"/>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DF14832-F3E3-B84A-BF0C-B7B484A45D88}"/>
                  </a:ext>
                </a:extLst>
              </p:cNvPr>
              <p:cNvCxnSpPr/>
              <p:nvPr userDrawn="1"/>
            </p:nvCxnSpPr>
            <p:spPr bwMode="auto">
              <a:xfrm rot="16200000">
                <a:off x="-119903" y="4266666"/>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29AC8F61-1C77-F343-9289-3F2C394742D5}"/>
                  </a:ext>
                </a:extLst>
              </p:cNvPr>
              <p:cNvCxnSpPr/>
              <p:nvPr userDrawn="1"/>
            </p:nvCxnSpPr>
            <p:spPr bwMode="auto">
              <a:xfrm rot="16200000">
                <a:off x="-119904" y="111755"/>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2E350C11-6205-CF49-B1B3-C0C5CE1E5E3C}"/>
                  </a:ext>
                </a:extLst>
              </p:cNvPr>
              <p:cNvCxnSpPr/>
              <p:nvPr userDrawn="1"/>
            </p:nvCxnSpPr>
            <p:spPr bwMode="auto">
              <a:xfrm rot="16200000">
                <a:off x="-119904" y="696852"/>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5080417-2AE5-0C41-9F1D-7A5CD4C54668}"/>
                  </a:ext>
                </a:extLst>
              </p:cNvPr>
              <p:cNvCxnSpPr/>
              <p:nvPr userDrawn="1"/>
            </p:nvCxnSpPr>
            <p:spPr bwMode="auto">
              <a:xfrm rot="16200000">
                <a:off x="-119904" y="1296757"/>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1D2339BB-73A4-3C4F-B35C-6497C77D353C}"/>
                  </a:ext>
                </a:extLst>
              </p:cNvPr>
              <p:cNvCxnSpPr/>
              <p:nvPr userDrawn="1"/>
            </p:nvCxnSpPr>
            <p:spPr bwMode="auto">
              <a:xfrm rot="16200000">
                <a:off x="-119904" y="1889258"/>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E2409409-F74C-6A48-BBF0-6B82C103886E}"/>
                  </a:ext>
                </a:extLst>
              </p:cNvPr>
              <p:cNvCxnSpPr/>
              <p:nvPr userDrawn="1"/>
            </p:nvCxnSpPr>
            <p:spPr bwMode="auto">
              <a:xfrm rot="16200000">
                <a:off x="-119904" y="2481759"/>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BA444396-19A1-8C48-A6C6-ACC0706953E7}"/>
                  </a:ext>
                </a:extLst>
              </p:cNvPr>
              <p:cNvCxnSpPr/>
              <p:nvPr userDrawn="1"/>
            </p:nvCxnSpPr>
            <p:spPr bwMode="auto">
              <a:xfrm rot="16200000">
                <a:off x="-119903" y="3074260"/>
                <a:ext cx="0" cy="182880"/>
              </a:xfrm>
              <a:prstGeom prst="line">
                <a:avLst/>
              </a:prstGeom>
              <a:ln w="9525">
                <a:solidFill>
                  <a:schemeClr val="accent6"/>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7064176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994392"/>
          </a:xfrm>
        </p:spPr>
        <p:txBody>
          <a:bodyPr/>
          <a:lstStyle/>
          <a:p>
            <a:r>
              <a:rPr lang="en-US"/>
              <a:t>Click to edit Master title style</a:t>
            </a:r>
            <a:endParaRPr lang="en-US" dirty="0"/>
          </a:p>
        </p:txBody>
      </p:sp>
    </p:spTree>
    <p:extLst>
      <p:ext uri="{BB962C8B-B14F-4D97-AF65-F5344CB8AC3E}">
        <p14:creationId xmlns:p14="http://schemas.microsoft.com/office/powerpoint/2010/main" val="17433866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594791" y="12746373"/>
            <a:ext cx="1391079" cy="554954"/>
          </a:xfrm>
          <a:prstGeom prst="rect">
            <a:avLst/>
          </a:prstGeom>
        </p:spPr>
      </p:pic>
    </p:spTree>
    <p:extLst>
      <p:ext uri="{BB962C8B-B14F-4D97-AF65-F5344CB8AC3E}">
        <p14:creationId xmlns:p14="http://schemas.microsoft.com/office/powerpoint/2010/main" val="27649354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4" name="Picture 3" descr="A white lightning bolt on a black background&#10;&#10;Description automatically generated">
            <a:extLst>
              <a:ext uri="{FF2B5EF4-FFF2-40B4-BE49-F238E27FC236}">
                <a16:creationId xmlns:a16="http://schemas.microsoft.com/office/drawing/2014/main" id="{B6AFB080-497C-D623-6897-95817270131B}"/>
              </a:ext>
            </a:extLst>
          </p:cNvPr>
          <p:cNvPicPr preferRelativeResize="0">
            <a:picLocks noChangeAspect="1"/>
          </p:cNvPicPr>
          <p:nvPr userDrawn="1"/>
        </p:nvPicPr>
        <p:blipFill>
          <a:blip r:embed="rId2"/>
          <a:stretch>
            <a:fillRect/>
          </a:stretch>
        </p:blipFill>
        <p:spPr>
          <a:xfrm>
            <a:off x="11398014" y="1607363"/>
            <a:ext cx="14459010" cy="15362150"/>
          </a:xfrm>
          <a:prstGeom prst="rect">
            <a:avLst/>
          </a:prstGeom>
        </p:spPr>
      </p:pic>
      <p:sp>
        <p:nvSpPr>
          <p:cNvPr id="3" name="Footer Placeholder"/>
          <p:cNvSpPr>
            <a:spLocks noGrp="1"/>
          </p:cNvSpPr>
          <p:nvPr>
            <p:ph type="ftr" sz="quarter" idx="10"/>
          </p:nvPr>
        </p:nvSpPr>
        <p:spPr>
          <a:xfrm>
            <a:off x="11097708" y="13102297"/>
            <a:ext cx="10974055" cy="444498"/>
          </a:xfrm>
        </p:spPr>
        <p:txBody>
          <a:bodyPr/>
          <a:lstStyle>
            <a:lvl1pPr>
              <a:defRPr>
                <a:solidFill>
                  <a:schemeClr val="tx1"/>
                </a:solidFill>
              </a:defRPr>
            </a:lvl1pPr>
          </a:lstStyle>
          <a:p>
            <a:pPr algn="ctr" defTabSz="1828800">
              <a:spcBef>
                <a:spcPts val="2934"/>
              </a:spcBef>
              <a:defRPr/>
            </a:pPr>
            <a:r>
              <a:rPr lang="en-US">
                <a:solidFill>
                  <a:srgbClr val="002D9C"/>
                </a:solidFill>
                <a:latin typeface="IBM Plex Sans Light"/>
                <a:ea typeface="IBM Plex Sans" charset="0"/>
                <a:cs typeface="IBM Plex Sans" charset="0"/>
              </a:rPr>
              <a:t>IBM FlashSystem SWAT Team, North America</a:t>
            </a:r>
            <a:endParaRPr lang="en-US" dirty="0">
              <a:solidFill>
                <a:srgbClr val="002D9C"/>
              </a:solidFill>
              <a:latin typeface="IBM Plex Sans Light"/>
              <a:ea typeface="IBM Plex Sans" charset="0"/>
              <a:cs typeface="IBM Plex Sans" charset="0"/>
            </a:endParaRP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79028" y="13047067"/>
            <a:ext cx="1391079" cy="554954"/>
          </a:xfrm>
          <a:prstGeom prst="rect">
            <a:avLst/>
          </a:prstGeom>
        </p:spPr>
      </p:pic>
      <p:pic>
        <p:nvPicPr>
          <p:cNvPr id="5" name="Picture 4">
            <a:extLst>
              <a:ext uri="{FF2B5EF4-FFF2-40B4-BE49-F238E27FC236}">
                <a16:creationId xmlns:a16="http://schemas.microsoft.com/office/drawing/2014/main" id="{240ACFDC-AAD9-68D3-2B05-0EAF044FE7F3}"/>
              </a:ext>
            </a:extLst>
          </p:cNvPr>
          <p:cNvPicPr preferRelativeResize="0">
            <a:picLocks noChangeAspect="1"/>
          </p:cNvPicPr>
          <p:nvPr userDrawn="1"/>
        </p:nvPicPr>
        <p:blipFill>
          <a:blip r:embed="rId4"/>
          <a:stretch>
            <a:fillRect/>
          </a:stretch>
        </p:blipFill>
        <p:spPr>
          <a:xfrm>
            <a:off x="-2" y="0"/>
            <a:ext cx="9936326" cy="13716000"/>
          </a:xfrm>
          <a:prstGeom prst="rect">
            <a:avLst/>
          </a:prstGeom>
        </p:spPr>
      </p:pic>
      <p:sp>
        <p:nvSpPr>
          <p:cNvPr id="2" name="Title"/>
          <p:cNvSpPr>
            <a:spLocks noGrp="1"/>
          </p:cNvSpPr>
          <p:nvPr>
            <p:ph type="title"/>
          </p:nvPr>
        </p:nvSpPr>
        <p:spPr>
          <a:xfrm>
            <a:off x="17747" y="217"/>
            <a:ext cx="9918577" cy="13715998"/>
          </a:xfrm>
          <a:noFill/>
        </p:spPr>
        <p:txBody>
          <a:bodyPr anchor="ctr"/>
          <a:lstStyle>
            <a:lvl1pPr algn="ctr">
              <a:defRPr sz="1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55798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5" y="6665976"/>
            <a:ext cx="4963923" cy="495451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4512172"/>
      </p:ext>
    </p:extLst>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cover">
    <p:bg>
      <p:bgPr>
        <a:solidFill>
          <a:schemeClr val="bg1"/>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a:xfrm>
            <a:off x="11097708" y="13102297"/>
            <a:ext cx="10974055" cy="444498"/>
          </a:xfrm>
        </p:spPr>
        <p:txBody>
          <a:bodyPr/>
          <a:lstStyle>
            <a:lvl1pPr>
              <a:defRPr>
                <a:solidFill>
                  <a:schemeClr val="tx1"/>
                </a:solidFill>
              </a:defRPr>
            </a:lvl1pPr>
          </a:lstStyle>
          <a:p>
            <a:pPr algn="ctr" defTabSz="1828800">
              <a:spcBef>
                <a:spcPts val="2934"/>
              </a:spcBef>
              <a:defRPr/>
            </a:pPr>
            <a:r>
              <a:rPr lang="en-US">
                <a:solidFill>
                  <a:srgbClr val="002D9C"/>
                </a:solidFill>
                <a:latin typeface="IBM Plex Sans Light"/>
                <a:ea typeface="IBM Plex Sans" charset="0"/>
                <a:cs typeface="IBM Plex Sans" charset="0"/>
              </a:rPr>
              <a:t>IBM FlashSystem SWAT Team, North America</a:t>
            </a:r>
            <a:endParaRPr lang="en-US" dirty="0">
              <a:solidFill>
                <a:srgbClr val="002D9C"/>
              </a:solidFill>
              <a:latin typeface="IBM Plex Sans Light"/>
              <a:ea typeface="IBM Plex Sans" charset="0"/>
              <a:cs typeface="IBM Plex Sans" charset="0"/>
            </a:endParaRPr>
          </a:p>
        </p:txBody>
      </p:sp>
      <p:pic>
        <p:nvPicPr>
          <p:cNvPr id="6"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479028" y="13047067"/>
            <a:ext cx="1391079" cy="554954"/>
          </a:xfrm>
          <a:prstGeom prst="rect">
            <a:avLst/>
          </a:prstGeom>
        </p:spPr>
      </p:pic>
      <p:pic>
        <p:nvPicPr>
          <p:cNvPr id="5" name="Picture 4">
            <a:extLst>
              <a:ext uri="{FF2B5EF4-FFF2-40B4-BE49-F238E27FC236}">
                <a16:creationId xmlns:a16="http://schemas.microsoft.com/office/drawing/2014/main" id="{240ACFDC-AAD9-68D3-2B05-0EAF044FE7F3}"/>
              </a:ext>
            </a:extLst>
          </p:cNvPr>
          <p:cNvPicPr preferRelativeResize="0">
            <a:picLocks noChangeAspect="1"/>
          </p:cNvPicPr>
          <p:nvPr userDrawn="1"/>
        </p:nvPicPr>
        <p:blipFill>
          <a:blip r:embed="rId3"/>
          <a:stretch>
            <a:fillRect/>
          </a:stretch>
        </p:blipFill>
        <p:spPr>
          <a:xfrm>
            <a:off x="-2" y="0"/>
            <a:ext cx="9936326" cy="13716000"/>
          </a:xfrm>
          <a:prstGeom prst="rect">
            <a:avLst/>
          </a:prstGeom>
        </p:spPr>
      </p:pic>
      <p:sp>
        <p:nvSpPr>
          <p:cNvPr id="2" name="Title"/>
          <p:cNvSpPr>
            <a:spLocks noGrp="1"/>
          </p:cNvSpPr>
          <p:nvPr>
            <p:ph type="title"/>
          </p:nvPr>
        </p:nvSpPr>
        <p:spPr>
          <a:xfrm>
            <a:off x="17747" y="217"/>
            <a:ext cx="9918577" cy="13715998"/>
          </a:xfrm>
          <a:noFill/>
        </p:spPr>
        <p:txBody>
          <a:bodyPr anchor="ctr"/>
          <a:lstStyle>
            <a:lvl1pPr algn="ctr">
              <a:defRPr sz="12000">
                <a:solidFill>
                  <a:schemeClr val="bg1"/>
                </a:solidFill>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526E0208-C3E6-4682-1BDE-68C3272E3098}"/>
              </a:ext>
            </a:extLst>
          </p:cNvPr>
          <p:cNvGrpSpPr>
            <a:grpSpLocks noChangeAspect="1"/>
          </p:cNvGrpSpPr>
          <p:nvPr userDrawn="1"/>
        </p:nvGrpSpPr>
        <p:grpSpPr>
          <a:xfrm>
            <a:off x="6248516" y="-213"/>
            <a:ext cx="18298578" cy="13711726"/>
            <a:chOff x="4986016" y="725200"/>
            <a:chExt cx="7215613" cy="5407600"/>
          </a:xfrm>
        </p:grpSpPr>
        <p:pic>
          <p:nvPicPr>
            <p:cNvPr id="7" name="Picture 6">
              <a:extLst>
                <a:ext uri="{FF2B5EF4-FFF2-40B4-BE49-F238E27FC236}">
                  <a16:creationId xmlns:a16="http://schemas.microsoft.com/office/drawing/2014/main" id="{FFFC7C85-7CAA-2E5E-679E-98841BD34C33}"/>
                </a:ext>
              </a:extLst>
            </p:cNvPr>
            <p:cNvPicPr>
              <a:picLocks noChangeAspect="1"/>
            </p:cNvPicPr>
            <p:nvPr userDrawn="1"/>
          </p:nvPicPr>
          <p:blipFill>
            <a:blip r:embed="rId4">
              <a:alphaModFix amt="20000"/>
            </a:blip>
            <a:stretch>
              <a:fillRect/>
            </a:stretch>
          </p:blipFill>
          <p:spPr>
            <a:xfrm>
              <a:off x="4986016" y="725200"/>
              <a:ext cx="7215613" cy="5407600"/>
            </a:xfrm>
            <a:prstGeom prst="rect">
              <a:avLst/>
            </a:prstGeom>
          </p:spPr>
        </p:pic>
        <p:pic>
          <p:nvPicPr>
            <p:cNvPr id="8" name="Picture">
              <a:extLst>
                <a:ext uri="{FF2B5EF4-FFF2-40B4-BE49-F238E27FC236}">
                  <a16:creationId xmlns:a16="http://schemas.microsoft.com/office/drawing/2014/main" id="{9C927AC6-7B6B-94AF-BAAF-F15C9A8D35E1}"/>
                </a:ext>
              </a:extLst>
            </p:cNvPr>
            <p:cNvPicPr>
              <a:picLocks noChangeAspect="1"/>
            </p:cNvPicPr>
            <p:nvPr userDrawn="1"/>
          </p:nvPicPr>
          <p:blipFill>
            <a:blip r:embed="rId2" cstate="screen">
              <a:biLevel thresh="50000"/>
              <a:alphaModFix amt="20000"/>
              <a:extLst>
                <a:ext uri="{28A0092B-C50C-407E-A947-70E740481C1C}">
                  <a14:useLocalDpi xmlns:a14="http://schemas.microsoft.com/office/drawing/2010/main"/>
                </a:ext>
              </a:extLst>
            </a:blip>
            <a:srcRect/>
            <a:stretch/>
          </p:blipFill>
          <p:spPr>
            <a:xfrm rot="18924418">
              <a:off x="6520067" y="1651546"/>
              <a:ext cx="695449" cy="277477"/>
            </a:xfrm>
            <a:prstGeom prst="rect">
              <a:avLst/>
            </a:prstGeom>
          </p:spPr>
        </p:pic>
      </p:grpSp>
    </p:spTree>
    <p:extLst>
      <p:ext uri="{BB962C8B-B14F-4D97-AF65-F5344CB8AC3E}">
        <p14:creationId xmlns:p14="http://schemas.microsoft.com/office/powerpoint/2010/main" val="8249991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pic>
        <p:nvPicPr>
          <p:cNvPr id="7" name="Picture 6" descr="A white lightning bolt on a black background&#10;&#10;Description automatically generated">
            <a:extLst>
              <a:ext uri="{FF2B5EF4-FFF2-40B4-BE49-F238E27FC236}">
                <a16:creationId xmlns:a16="http://schemas.microsoft.com/office/drawing/2014/main" id="{0AB8C980-9F07-39C8-D5CA-121F81406078}"/>
              </a:ext>
            </a:extLst>
          </p:cNvPr>
          <p:cNvPicPr preferRelativeResize="0">
            <a:picLocks noChangeAspect="1"/>
          </p:cNvPicPr>
          <p:nvPr userDrawn="1"/>
        </p:nvPicPr>
        <p:blipFill>
          <a:blip r:embed="rId2"/>
          <a:stretch>
            <a:fillRect/>
          </a:stretch>
        </p:blipFill>
        <p:spPr>
          <a:xfrm>
            <a:off x="17747" y="1"/>
            <a:ext cx="14459010" cy="15362150"/>
          </a:xfrm>
          <a:prstGeom prst="rect">
            <a:avLst/>
          </a:prstGeom>
        </p:spPr>
      </p:pic>
      <p:pic>
        <p:nvPicPr>
          <p:cNvPr id="4" name="Picture 3" descr="A white lightning bolt on a black background&#10;&#10;Description automatically generated">
            <a:extLst>
              <a:ext uri="{FF2B5EF4-FFF2-40B4-BE49-F238E27FC236}">
                <a16:creationId xmlns:a16="http://schemas.microsoft.com/office/drawing/2014/main" id="{B6AFB080-497C-D623-6897-95817270131B}"/>
              </a:ext>
            </a:extLst>
          </p:cNvPr>
          <p:cNvPicPr preferRelativeResize="0">
            <a:picLocks noChangeAspect="1"/>
          </p:cNvPicPr>
          <p:nvPr userDrawn="1"/>
        </p:nvPicPr>
        <p:blipFill>
          <a:blip r:embed="rId2"/>
          <a:stretch>
            <a:fillRect/>
          </a:stretch>
        </p:blipFill>
        <p:spPr>
          <a:xfrm>
            <a:off x="11248387" y="1534211"/>
            <a:ext cx="14459010" cy="15362150"/>
          </a:xfrm>
          <a:prstGeom prst="rect">
            <a:avLst/>
          </a:prstGeom>
        </p:spPr>
      </p:pic>
      <p:sp>
        <p:nvSpPr>
          <p:cNvPr id="3" name="Footer Placeholder"/>
          <p:cNvSpPr>
            <a:spLocks noGrp="1"/>
          </p:cNvSpPr>
          <p:nvPr>
            <p:ph type="ftr" sz="quarter" idx="10"/>
          </p:nvPr>
        </p:nvSpPr>
        <p:spPr>
          <a:xfrm>
            <a:off x="11097708" y="13102297"/>
            <a:ext cx="10974055" cy="444498"/>
          </a:xfrm>
        </p:spPr>
        <p:txBody>
          <a:bodyPr/>
          <a:lstStyle>
            <a:lvl1pPr>
              <a:defRPr>
                <a:solidFill>
                  <a:schemeClr val="tx1"/>
                </a:solidFill>
              </a:defRPr>
            </a:lvl1pPr>
          </a:lstStyle>
          <a:p>
            <a:pPr algn="ctr" defTabSz="1828800">
              <a:spcBef>
                <a:spcPts val="2934"/>
              </a:spcBef>
              <a:defRPr/>
            </a:pPr>
            <a:r>
              <a:rPr lang="en-US">
                <a:solidFill>
                  <a:srgbClr val="002D9C"/>
                </a:solidFill>
                <a:latin typeface="IBM Plex Sans Light"/>
                <a:ea typeface="IBM Plex Sans" charset="0"/>
                <a:cs typeface="IBM Plex Sans" charset="0"/>
              </a:rPr>
              <a:t>IBM FlashSystem SWAT Team, North America</a:t>
            </a:r>
            <a:endParaRPr lang="en-US" dirty="0">
              <a:solidFill>
                <a:srgbClr val="002D9C"/>
              </a:solidFill>
              <a:latin typeface="IBM Plex Sans Light"/>
              <a:ea typeface="IBM Plex Sans" charset="0"/>
              <a:cs typeface="IBM Plex Sans" charset="0"/>
            </a:endParaRP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479028" y="13047067"/>
            <a:ext cx="1391079" cy="554954"/>
          </a:xfrm>
          <a:prstGeom prst="rect">
            <a:avLst/>
          </a:prstGeom>
        </p:spPr>
      </p:pic>
      <p:sp>
        <p:nvSpPr>
          <p:cNvPr id="2" name="Title"/>
          <p:cNvSpPr>
            <a:spLocks noGrp="1"/>
          </p:cNvSpPr>
          <p:nvPr>
            <p:ph type="title"/>
          </p:nvPr>
        </p:nvSpPr>
        <p:spPr>
          <a:xfrm>
            <a:off x="17746" y="219"/>
            <a:ext cx="24369429" cy="1828582"/>
          </a:xfrm>
          <a:noFill/>
        </p:spPr>
        <p:txBody>
          <a:bodyPr anchor="ctr"/>
          <a:lstStyle>
            <a:lvl1pPr algn="ctr">
              <a:defRPr sz="8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314256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ov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38" y="1220"/>
            <a:ext cx="24359299" cy="1371356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10" name="Picture">
            <a:extLst>
              <a:ext uri="{FF2B5EF4-FFF2-40B4-BE49-F238E27FC236}">
                <a16:creationId xmlns:a16="http://schemas.microsoft.com/office/drawing/2014/main" id="{AF27D010-9F2C-E24B-9425-1712E90099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424357050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v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38" y="1219"/>
            <a:ext cx="24359299" cy="13713558"/>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F7EA8AAE-0BDE-7D4C-B52A-496FD9C298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29780059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v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43" y="1219"/>
            <a:ext cx="24359293" cy="13713558"/>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2F8C8987-724F-6B47-A6B9-8E11DF00B8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191712688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v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43" y="1221"/>
            <a:ext cx="24359293" cy="1371355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7B48B5CA-5BC1-8844-81E1-24543A8F2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8257433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ver,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96131-38DE-3A44-BE82-CDD2A1709808}"/>
              </a:ext>
            </a:extLst>
          </p:cNvPr>
          <p:cNvPicPr>
            <a:picLocks noChangeAspect="1"/>
          </p:cNvPicPr>
          <p:nvPr userDrawn="1"/>
        </p:nvPicPr>
        <p:blipFill>
          <a:blip r:embed="rId2"/>
          <a:stretch>
            <a:fillRect/>
          </a:stretch>
        </p:blipFill>
        <p:spPr>
          <a:xfrm>
            <a:off x="0" y="1"/>
            <a:ext cx="24387175" cy="1372925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p>
            <a:r>
              <a:rPr lang="en-US" dirty="0"/>
              <a:t>Group Name / DOC ID / Month XX, 2022 / © 2022 IBM Corporation</a:t>
            </a:r>
          </a:p>
        </p:txBody>
      </p:sp>
      <p:pic>
        <p:nvPicPr>
          <p:cNvPr id="6" name="Picture"/>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36113351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ver, image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EA217-D975-DE4B-A991-B3A7FEFBAC32}"/>
              </a:ext>
            </a:extLst>
          </p:cNvPr>
          <p:cNvPicPr>
            <a:picLocks noChangeAspect="1"/>
          </p:cNvPicPr>
          <p:nvPr userDrawn="1"/>
        </p:nvPicPr>
        <p:blipFill>
          <a:blip r:embed="rId2"/>
          <a:srcRect/>
          <a:stretch/>
        </p:blipFill>
        <p:spPr>
          <a:xfrm>
            <a:off x="29836" y="10160"/>
            <a:ext cx="24345586" cy="13705840"/>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9FC9FB8B-2D23-D949-963B-B1200DEDE83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38590810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v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42" y="1221"/>
            <a:ext cx="24359291" cy="13713554"/>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14C6F24E-1E96-144E-A44F-8124FE9D9B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14943798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v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94B2E-D14F-AA48-8098-37C0747481A2}"/>
              </a:ext>
            </a:extLst>
          </p:cNvPr>
          <p:cNvPicPr>
            <a:picLocks noChangeAspect="1"/>
          </p:cNvPicPr>
          <p:nvPr userDrawn="1"/>
        </p:nvPicPr>
        <p:blipFill>
          <a:blip r:embed="rId2"/>
          <a:srcRect/>
          <a:stretch/>
        </p:blipFill>
        <p:spPr>
          <a:xfrm>
            <a:off x="13942" y="1218"/>
            <a:ext cx="24359291" cy="13713552"/>
          </a:xfrm>
          <a:prstGeom prst="rect">
            <a:avLst/>
          </a:prstGeom>
        </p:spPr>
      </p:pic>
      <p:sp>
        <p:nvSpPr>
          <p:cNvPr id="2" name="Title"/>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9" name="Picture">
            <a:extLst>
              <a:ext uri="{FF2B5EF4-FFF2-40B4-BE49-F238E27FC236}">
                <a16:creationId xmlns:a16="http://schemas.microsoft.com/office/drawing/2014/main" id="{BE20C7ED-E83C-DE49-B49C-6FE6E39CB3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386420" y="12547343"/>
            <a:ext cx="1391079" cy="554954"/>
          </a:xfrm>
          <a:prstGeom prst="rect">
            <a:avLst/>
          </a:prstGeom>
        </p:spPr>
      </p:pic>
    </p:spTree>
    <p:extLst>
      <p:ext uri="{BB962C8B-B14F-4D97-AF65-F5344CB8AC3E}">
        <p14:creationId xmlns:p14="http://schemas.microsoft.com/office/powerpoint/2010/main" val="4148535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5200"/>
            <a:ext cx="4949825"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5"/>
            <a:ext cx="5026139" cy="495451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5"/>
            <a:ext cx="5026139" cy="495450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7" y="6701421"/>
            <a:ext cx="5026139" cy="491905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8" y="6665975"/>
            <a:ext cx="4978776" cy="495449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2" y="576073"/>
            <a:ext cx="4978776"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3"/>
            <a:ext cx="4978776" cy="514507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1212167"/>
      </p:ext>
    </p:extLst>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12778880" y="536448"/>
            <a:ext cx="10998616" cy="114523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355384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10998616"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12778883" y="3316224"/>
            <a:ext cx="10998434"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441062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7" name="Content Placeholder"/>
          <p:cNvSpPr>
            <a:spLocks noGrp="1"/>
          </p:cNvSpPr>
          <p:nvPr>
            <p:ph sz="quarter" idx="13"/>
          </p:nvPr>
        </p:nvSpPr>
        <p:spPr>
          <a:xfrm>
            <a:off x="560905" y="3243072"/>
            <a:ext cx="11047390" cy="8745728"/>
          </a:xfrm>
        </p:spPr>
        <p:txBody>
          <a:bodyPr/>
          <a:lstStyle>
            <a:lvl1pPr>
              <a:defRPr sz="6400">
                <a:solidFill>
                  <a:schemeClr val="tx1"/>
                </a:solidFill>
              </a:defRPr>
            </a:lvl1pPr>
          </a:lstStyle>
          <a:p>
            <a:pPr lvl="0"/>
            <a:r>
              <a:rPr lang="en-US"/>
              <a:t>Click to edit Master text styles</a:t>
            </a:r>
          </a:p>
        </p:txBody>
      </p:sp>
      <p:sp>
        <p:nvSpPr>
          <p:cNvPr id="6" name="Text Placeholder"/>
          <p:cNvSpPr>
            <a:spLocks noGrp="1"/>
          </p:cNvSpPr>
          <p:nvPr>
            <p:ph type="body" sz="quarter" idx="12"/>
          </p:nvPr>
        </p:nvSpPr>
        <p:spPr>
          <a:xfrm>
            <a:off x="12778880" y="3316224"/>
            <a:ext cx="10998616"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341376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585292"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6682086"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78880"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18875674"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dirty="0"/>
              <a:t>IBM Ecosystem / DOC ID / August 25, 2023 / © 2023 IBM Corporation</a:t>
            </a:r>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248935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317401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a:solidFill>
                  <a:schemeClr val="tx1"/>
                </a:solidFill>
              </a:defRPr>
            </a:lvl1pPr>
          </a:lstStyle>
          <a:p>
            <a:r>
              <a:rPr lang="en-US"/>
              <a:t>Click to edit Master title style</a:t>
            </a:r>
            <a:endParaRPr lang="en-US" dirty="0"/>
          </a:p>
        </p:txBody>
      </p:sp>
      <p:sp>
        <p:nvSpPr>
          <p:cNvPr id="6" name="Text Placeholder 1"/>
          <p:cNvSpPr>
            <a:spLocks noGrp="1"/>
          </p:cNvSpPr>
          <p:nvPr>
            <p:ph type="body" sz="quarter" idx="12"/>
          </p:nvPr>
        </p:nvSpPr>
        <p:spPr>
          <a:xfrm>
            <a:off x="12778880" y="536448"/>
            <a:ext cx="4901822" cy="114523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18875674" y="536448"/>
            <a:ext cx="4901822" cy="114523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96873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560910" y="536448"/>
            <a:ext cx="11047208" cy="11452352"/>
          </a:xfrm>
        </p:spPr>
        <p:txBody>
          <a:bodyPr/>
          <a:lstStyle>
            <a:lvl1pPr>
              <a:defRPr>
                <a:solidFill>
                  <a:schemeClr val="tx1"/>
                </a:solidFill>
              </a:defRPr>
            </a:lvl1pPr>
          </a:lstStyle>
          <a:p>
            <a:r>
              <a:rPr lang="en-US"/>
              <a:t>Click to edit Master title style</a:t>
            </a:r>
            <a:endParaRPr lang="en-US" dirty="0"/>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12193587" y="0"/>
            <a:ext cx="12193588" cy="13716000"/>
          </a:xfrm>
          <a:prstGeom prst="rect">
            <a:avLst/>
          </a:prstGeom>
          <a:solidFill>
            <a:schemeClr val="tx2"/>
          </a:solidFill>
        </p:spPr>
        <p:txBody>
          <a:bodyPr wrap="square" lIns="0" tIns="0" rIns="0" bIns="0" rtlCol="0" anchor="ctr">
            <a:noAutofit/>
          </a:bodyPr>
          <a:lstStyle/>
          <a:p>
            <a:pPr algn="ctr"/>
            <a:endParaRPr lang="en-US" sz="3200" b="0" i="0" dirty="0">
              <a:solidFill>
                <a:schemeClr val="tx1"/>
              </a:solidFill>
              <a:latin typeface="IBM Plex Sans Light" panose="020B0503050203000203" pitchFamily="34" charset="0"/>
              <a:cs typeface="IBM Plex Sans Light"/>
            </a:endParaRPr>
          </a:p>
        </p:txBody>
      </p:sp>
      <p:sp>
        <p:nvSpPr>
          <p:cNvPr id="6" name="Text Placeholder"/>
          <p:cNvSpPr>
            <a:spLocks noGrp="1"/>
          </p:cNvSpPr>
          <p:nvPr>
            <p:ph type="body" sz="quarter" idx="12"/>
          </p:nvPr>
        </p:nvSpPr>
        <p:spPr>
          <a:xfrm>
            <a:off x="12778880" y="536448"/>
            <a:ext cx="10998616" cy="11452352"/>
          </a:xfrm>
        </p:spPr>
        <p:txBody>
          <a:bodyPr/>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9558496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a:solidFill>
                  <a:schemeClr val="tx1"/>
                </a:solidFill>
              </a:defRPr>
            </a:lvl1pPr>
          </a:lstStyle>
          <a:p>
            <a:r>
              <a:rPr lang="en-US"/>
              <a:t>Click to edit Master title style</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011976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379453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2013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7"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4836230"/>
      </p:ext>
    </p:extLst>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12193587" y="0"/>
            <a:ext cx="6096794" cy="6858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0" name="Content Placeholder 2"/>
          <p:cNvSpPr>
            <a:spLocks noGrp="1"/>
          </p:cNvSpPr>
          <p:nvPr>
            <p:ph sz="quarter" idx="18"/>
          </p:nvPr>
        </p:nvSpPr>
        <p:spPr>
          <a:xfrm>
            <a:off x="18290381" y="0"/>
            <a:ext cx="6096794" cy="6858000"/>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12" name="Content Placeholder 3"/>
          <p:cNvSpPr>
            <a:spLocks noGrp="1"/>
          </p:cNvSpPr>
          <p:nvPr>
            <p:ph sz="quarter" idx="19"/>
          </p:nvPr>
        </p:nvSpPr>
        <p:spPr>
          <a:xfrm>
            <a:off x="12193587" y="6853770"/>
            <a:ext cx="12193588" cy="6862232"/>
          </a:xfrm>
          <a:noFill/>
          <a:ln>
            <a:noFill/>
          </a:ln>
        </p:spPr>
        <p:txBody>
          <a:bodyPr lIns="219456" tIns="201168" rIns="228600" bIns="228600"/>
          <a:lstStyle>
            <a:lvl1pPr>
              <a:defRPr b="0" i="0">
                <a:solidFill>
                  <a:schemeClr val="tx1"/>
                </a:solidFill>
                <a:latin typeface="IBM Plex Sans Light" panose="020B0403050203000203" pitchFamily="34" charset="0"/>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1" name="Straight Connector 10">
            <a:extLst>
              <a:ext uri="{FF2B5EF4-FFF2-40B4-BE49-F238E27FC236}">
                <a16:creationId xmlns:a16="http://schemas.microsoft.com/office/drawing/2014/main" id="{C9AF558B-7F9E-D94C-91DC-907B299967CF}"/>
              </a:ext>
            </a:extLst>
          </p:cNvPr>
          <p:cNvCxnSpPr/>
          <p:nvPr userDrawn="1"/>
        </p:nvCxnSpPr>
        <p:spPr bwMode="auto">
          <a:xfrm flipV="1">
            <a:off x="12193588" y="626535"/>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13EAF49-221E-8B43-8D20-D58F4F885163}"/>
              </a:ext>
            </a:extLst>
          </p:cNvPr>
          <p:cNvCxnSpPr>
            <a:cxnSpLocks/>
          </p:cNvCxnSpPr>
          <p:nvPr userDrawn="1"/>
        </p:nvCxnSpPr>
        <p:spPr bwMode="auto">
          <a:xfrm flipV="1">
            <a:off x="18280870" y="626539"/>
            <a:ext cx="0" cy="564509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54D63C-09D4-6A49-B605-D1076B01100F}"/>
              </a:ext>
            </a:extLst>
          </p:cNvPr>
          <p:cNvCxnSpPr>
            <a:cxnSpLocks/>
          </p:cNvCxnSpPr>
          <p:nvPr userDrawn="1"/>
        </p:nvCxnSpPr>
        <p:spPr bwMode="auto">
          <a:xfrm>
            <a:off x="12781299" y="6853768"/>
            <a:ext cx="1097423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609486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3588" cy="6858002"/>
          </a:xfrm>
          <a:no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12193587" y="0"/>
            <a:ext cx="6096794" cy="685800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1" name="Content Placeholder 2"/>
          <p:cNvSpPr>
            <a:spLocks noGrp="1"/>
          </p:cNvSpPr>
          <p:nvPr>
            <p:ph sz="quarter" idx="18"/>
          </p:nvPr>
        </p:nvSpPr>
        <p:spPr>
          <a:xfrm>
            <a:off x="18290381" y="0"/>
            <a:ext cx="6096794" cy="6858000"/>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7" name="Content Placeholder 3"/>
          <p:cNvSpPr>
            <a:spLocks noGrp="1"/>
          </p:cNvSpPr>
          <p:nvPr>
            <p:ph sz="quarter" idx="20"/>
          </p:nvPr>
        </p:nvSpPr>
        <p:spPr>
          <a:xfrm>
            <a:off x="0" y="6853770"/>
            <a:ext cx="12193588" cy="6862232"/>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4" name="Content Placeholder 4"/>
          <p:cNvSpPr>
            <a:spLocks noGrp="1"/>
          </p:cNvSpPr>
          <p:nvPr>
            <p:ph sz="quarter" idx="19"/>
          </p:nvPr>
        </p:nvSpPr>
        <p:spPr>
          <a:xfrm>
            <a:off x="12193587" y="6853770"/>
            <a:ext cx="12193588" cy="6862232"/>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9" name="Straight Connector 8">
            <a:extLst>
              <a:ext uri="{FF2B5EF4-FFF2-40B4-BE49-F238E27FC236}">
                <a16:creationId xmlns:a16="http://schemas.microsoft.com/office/drawing/2014/main" id="{97703589-7433-EC4D-BE5D-6575D7E7166A}"/>
              </a:ext>
            </a:extLst>
          </p:cNvPr>
          <p:cNvCxnSpPr/>
          <p:nvPr userDrawn="1"/>
        </p:nvCxnSpPr>
        <p:spPr bwMode="auto">
          <a:xfrm flipV="1">
            <a:off x="12193588" y="626535"/>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18C1B72-1958-D34C-A6E7-456FA9B0FC99}"/>
              </a:ext>
            </a:extLst>
          </p:cNvPr>
          <p:cNvCxnSpPr>
            <a:cxnSpLocks/>
          </p:cNvCxnSpPr>
          <p:nvPr userDrawn="1"/>
        </p:nvCxnSpPr>
        <p:spPr bwMode="auto">
          <a:xfrm>
            <a:off x="609682" y="6845302"/>
            <a:ext cx="1097423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06980A7-369F-8B4C-8947-FB084B5C4D98}"/>
              </a:ext>
            </a:extLst>
          </p:cNvPr>
          <p:cNvCxnSpPr>
            <a:cxnSpLocks/>
          </p:cNvCxnSpPr>
          <p:nvPr userDrawn="1"/>
        </p:nvCxnSpPr>
        <p:spPr bwMode="auto">
          <a:xfrm>
            <a:off x="12781299" y="6845302"/>
            <a:ext cx="10974231"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55AABD-2874-C04C-A3C5-21D11C371163}"/>
              </a:ext>
            </a:extLst>
          </p:cNvPr>
          <p:cNvCxnSpPr>
            <a:cxnSpLocks/>
          </p:cNvCxnSpPr>
          <p:nvPr userDrawn="1"/>
        </p:nvCxnSpPr>
        <p:spPr bwMode="auto">
          <a:xfrm flipV="1">
            <a:off x="18284428" y="626539"/>
            <a:ext cx="0" cy="564509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30008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2"/>
          </a:xfrm>
          <a:noFill/>
        </p:spPr>
        <p:txBody>
          <a:bodyPr lIns="182880" tIns="164592" rIns="228600" bIns="228600"/>
          <a:lstStyle>
            <a:lvl1pPr>
              <a:defRPr sz="12800">
                <a:solidFill>
                  <a:schemeClr val="tx1"/>
                </a:solidFill>
              </a:defRPr>
            </a:lvl1pPr>
          </a:lstStyle>
          <a:p>
            <a:r>
              <a:rPr lang="en-US"/>
              <a:t>Click to edit Master title style</a:t>
            </a:r>
            <a:endParaRPr lang="en-US" dirty="0"/>
          </a:p>
        </p:txBody>
      </p:sp>
      <p:sp>
        <p:nvSpPr>
          <p:cNvPr id="13" name="Content Placeholder 1"/>
          <p:cNvSpPr>
            <a:spLocks noGrp="1"/>
          </p:cNvSpPr>
          <p:nvPr>
            <p:ph sz="quarter" idx="20"/>
          </p:nvPr>
        </p:nvSpPr>
        <p:spPr>
          <a:xfrm>
            <a:off x="0" y="6853770"/>
            <a:ext cx="6096794" cy="6862232"/>
          </a:xfrm>
          <a:noFill/>
        </p:spPr>
        <p:txBody>
          <a:bodyPr lIns="219456" tIns="201168" rIns="228600" bIns="228600"/>
          <a:lstStyle>
            <a:lvl1pPr>
              <a:defRPr>
                <a:solidFill>
                  <a:schemeClr val="tx1"/>
                </a:solidFill>
              </a:defRPr>
            </a:lvl1pPr>
          </a:lstStyle>
          <a:p>
            <a:pPr lvl="0"/>
            <a:r>
              <a:rPr lang="en-US"/>
              <a:t>Click to edit Master text styles</a:t>
            </a:r>
          </a:p>
        </p:txBody>
      </p:sp>
      <p:sp>
        <p:nvSpPr>
          <p:cNvPr id="12" name="Content Placeholder 2"/>
          <p:cNvSpPr>
            <a:spLocks noGrp="1"/>
          </p:cNvSpPr>
          <p:nvPr>
            <p:ph sz="quarter" idx="19"/>
          </p:nvPr>
        </p:nvSpPr>
        <p:spPr>
          <a:xfrm>
            <a:off x="6096796" y="6853770"/>
            <a:ext cx="6096794" cy="6862232"/>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9" name="Content Placeholder 3"/>
          <p:cNvSpPr>
            <a:spLocks noGrp="1"/>
          </p:cNvSpPr>
          <p:nvPr>
            <p:ph sz="quarter" idx="17"/>
          </p:nvPr>
        </p:nvSpPr>
        <p:spPr>
          <a:xfrm>
            <a:off x="12193587" y="6853767"/>
            <a:ext cx="6096794" cy="6862234"/>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10" name="Content Placeholder 4"/>
          <p:cNvSpPr>
            <a:spLocks noGrp="1"/>
          </p:cNvSpPr>
          <p:nvPr>
            <p:ph sz="quarter" idx="18"/>
          </p:nvPr>
        </p:nvSpPr>
        <p:spPr>
          <a:xfrm>
            <a:off x="18290381" y="6853767"/>
            <a:ext cx="6096794" cy="6862234"/>
          </a:xfrm>
          <a:no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a:noFill/>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a:noFill/>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15" name="Straight Connector 14">
            <a:extLst>
              <a:ext uri="{FF2B5EF4-FFF2-40B4-BE49-F238E27FC236}">
                <a16:creationId xmlns:a16="http://schemas.microsoft.com/office/drawing/2014/main" id="{38320A1C-9D4D-2642-8A60-4D7502759E0A}"/>
              </a:ext>
            </a:extLst>
          </p:cNvPr>
          <p:cNvCxnSpPr>
            <a:cxnSpLocks/>
          </p:cNvCxnSpPr>
          <p:nvPr userDrawn="1"/>
        </p:nvCxnSpPr>
        <p:spPr bwMode="auto">
          <a:xfrm flipV="1">
            <a:off x="6096794" y="7444378"/>
            <a:ext cx="0" cy="4544424"/>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1D6F0D-CE7A-AD49-AE36-D798DDFEB592}"/>
              </a:ext>
            </a:extLst>
          </p:cNvPr>
          <p:cNvCxnSpPr>
            <a:cxnSpLocks/>
          </p:cNvCxnSpPr>
          <p:nvPr userDrawn="1"/>
        </p:nvCxnSpPr>
        <p:spPr bwMode="auto">
          <a:xfrm flipV="1">
            <a:off x="12193588" y="7444378"/>
            <a:ext cx="0" cy="4544424"/>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E4FA535-4023-394A-90AB-A2087397CBB3}"/>
              </a:ext>
            </a:extLst>
          </p:cNvPr>
          <p:cNvCxnSpPr>
            <a:cxnSpLocks/>
          </p:cNvCxnSpPr>
          <p:nvPr userDrawn="1"/>
        </p:nvCxnSpPr>
        <p:spPr bwMode="auto">
          <a:xfrm flipV="1">
            <a:off x="18290381" y="7444378"/>
            <a:ext cx="0" cy="4544424"/>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47EB495F-72F9-774E-A3C3-3B24D9E37D7D}"/>
              </a:ext>
            </a:extLst>
          </p:cNvPr>
          <p:cNvCxnSpPr/>
          <p:nvPr userDrawn="1"/>
        </p:nvCxnSpPr>
        <p:spPr bwMode="auto">
          <a:xfrm>
            <a:off x="609680" y="6858000"/>
            <a:ext cx="23167816" cy="0"/>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10927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1_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12193589" y="6858000"/>
            <a:ext cx="12193588" cy="6858000"/>
          </a:xfrm>
          <a:solidFill>
            <a:schemeClr val="accent2"/>
          </a:solidFill>
        </p:spPr>
        <p:txBody>
          <a:bodyPr lIns="228600" tIns="192024" rIns="228600" bIns="228600"/>
          <a:lstStyle>
            <a:lvl1pPr>
              <a:defRPr sz="4000">
                <a:solidFill>
                  <a:schemeClr val="bg2"/>
                </a:solidFill>
                <a:latin typeface="IBM Plex Sans" panose="020B0503050203000203" pitchFamily="34" charset="0"/>
              </a:defRPr>
            </a:lvl1pPr>
          </a:lstStyle>
          <a:p>
            <a:pPr lvl="0"/>
            <a:r>
              <a:rPr lang="en-US"/>
              <a:t>Click to edit Master text styles</a:t>
            </a:r>
          </a:p>
        </p:txBody>
      </p:sp>
      <p:sp>
        <p:nvSpPr>
          <p:cNvPr id="12" name="Text Placeholder 11"/>
          <p:cNvSpPr>
            <a:spLocks noGrp="1"/>
          </p:cNvSpPr>
          <p:nvPr>
            <p:ph type="body" sz="quarter" idx="13"/>
          </p:nvPr>
        </p:nvSpPr>
        <p:spPr>
          <a:xfrm>
            <a:off x="609679" y="487685"/>
            <a:ext cx="10974229" cy="800098"/>
          </a:xfrm>
        </p:spPr>
        <p:txBody>
          <a:bodyPr/>
          <a:lstStyle>
            <a:lvl1pPr>
              <a:defRPr sz="5600">
                <a:latin typeface="IBM Plex Sans" panose="020B0503050203000203" pitchFamily="34" charset="0"/>
              </a:defRPr>
            </a:lvl1pPr>
          </a:lstStyle>
          <a:p>
            <a:pPr lvl="0"/>
            <a:r>
              <a:rPr lang="en-US"/>
              <a:t>Click to edit Master text styles</a:t>
            </a:r>
          </a:p>
        </p:txBody>
      </p:sp>
      <p:sp>
        <p:nvSpPr>
          <p:cNvPr id="7" name="Text Placeholder 6"/>
          <p:cNvSpPr>
            <a:spLocks noGrp="1"/>
          </p:cNvSpPr>
          <p:nvPr>
            <p:ph type="body" sz="quarter" idx="14"/>
          </p:nvPr>
        </p:nvSpPr>
        <p:spPr>
          <a:xfrm>
            <a:off x="609679" y="2926085"/>
            <a:ext cx="10974229" cy="10133934"/>
          </a:xfrm>
        </p:spPr>
        <p:txBody>
          <a:bodyPr/>
          <a:lstStyle>
            <a:lvl1pPr>
              <a:defRPr sz="4800">
                <a:latin typeface="IBM Plex Sans" panose="020B0503050203000203" pitchFamily="34" charset="0"/>
              </a:defRPr>
            </a:lvl1pPr>
            <a:lvl2pPr>
              <a:defRPr sz="4000">
                <a:latin typeface="IBM Plex Sans" panose="020B0503050203000203" pitchFamily="34" charset="0"/>
              </a:defRPr>
            </a:lvl2pPr>
            <a:lvl3pPr>
              <a:defRPr sz="4000">
                <a:latin typeface="IBM Plex Sans" panose="020B0503050203000203" pitchFamily="34" charset="0"/>
              </a:defRPr>
            </a:lvl3pPr>
            <a:lvl4pPr>
              <a:defRPr sz="4000">
                <a:latin typeface="IBM Plex Sans" panose="020B0503050203000203" pitchFamily="34" charset="0"/>
              </a:defRPr>
            </a:lvl4pPr>
            <a:lvl5pPr>
              <a:defRPr sz="400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18290381" y="0"/>
            <a:ext cx="6096794" cy="6858000"/>
          </a:xfrm>
          <a:solidFill>
            <a:schemeClr val="accent1"/>
          </a:solidFill>
        </p:spPr>
        <p:txBody>
          <a:bodyPr lIns="228600" tIns="192024" rIns="228600" bIns="228600"/>
          <a:lstStyle>
            <a:lvl1pPr>
              <a:defRPr sz="4000">
                <a:solidFill>
                  <a:schemeClr val="bg2"/>
                </a:solidFill>
                <a:latin typeface="IBM Plex Sans" panose="020B0503050203000203" pitchFamily="34" charset="0"/>
              </a:defRPr>
            </a:lvl1pPr>
          </a:lstStyle>
          <a:p>
            <a:pPr lvl="0"/>
            <a:r>
              <a:rPr lang="en-US"/>
              <a:t>Click to edit Master text styles</a:t>
            </a:r>
          </a:p>
        </p:txBody>
      </p:sp>
      <p:sp>
        <p:nvSpPr>
          <p:cNvPr id="10" name="Content Placeholder 9"/>
          <p:cNvSpPr>
            <a:spLocks noGrp="1"/>
          </p:cNvSpPr>
          <p:nvPr>
            <p:ph sz="quarter" idx="16"/>
          </p:nvPr>
        </p:nvSpPr>
        <p:spPr>
          <a:xfrm>
            <a:off x="12193587" y="0"/>
            <a:ext cx="6096794" cy="6858000"/>
          </a:xfrm>
          <a:solidFill>
            <a:schemeClr val="accent1">
              <a:lumMod val="40000"/>
              <a:lumOff val="60000"/>
            </a:schemeClr>
          </a:solidFill>
        </p:spPr>
        <p:txBody>
          <a:bodyPr lIns="228600" tIns="192024" rIns="228600" bIns="228600"/>
          <a:lstStyle>
            <a:lvl1pPr>
              <a:defRPr sz="4000">
                <a:solidFill>
                  <a:schemeClr val="bg2"/>
                </a:solidFill>
                <a:latin typeface="IBM Plex Sans" panose="020B05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22496969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_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2193588" cy="6858002"/>
          </a:xfrm>
          <a:solidFill>
            <a:schemeClr val="bg1"/>
          </a:solidFill>
        </p:spPr>
        <p:txBody>
          <a:bodyPr lIns="210312" tIns="201168" rIns="228600" bIns="228600"/>
          <a:lstStyle>
            <a:lvl1pPr>
              <a:defRPr sz="5600">
                <a:solidFill>
                  <a:schemeClr val="tx1"/>
                </a:solidFill>
                <a:latin typeface="IBM Plex Sans" panose="020B0503050203000203" pitchFamily="34" charset="0"/>
              </a:defRPr>
            </a:lvl1pPr>
          </a:lstStyle>
          <a:p>
            <a:r>
              <a:rPr lang="en-US"/>
              <a:t>Click to edit Master title style</a:t>
            </a:r>
            <a:endParaRPr lang="en-US" dirty="0"/>
          </a:p>
        </p:txBody>
      </p:sp>
      <p:sp>
        <p:nvSpPr>
          <p:cNvPr id="6" name="Content Placeholder 1"/>
          <p:cNvSpPr>
            <a:spLocks noGrp="1"/>
          </p:cNvSpPr>
          <p:nvPr>
            <p:ph sz="quarter" idx="17"/>
          </p:nvPr>
        </p:nvSpPr>
        <p:spPr>
          <a:xfrm>
            <a:off x="12193587" y="0"/>
            <a:ext cx="6096794" cy="6858000"/>
          </a:xfrm>
          <a:solidFill>
            <a:schemeClr val="accent2">
              <a:lumMod val="20000"/>
              <a:lumOff val="80000"/>
            </a:schemeClr>
          </a:solidFill>
          <a:ln>
            <a:noFill/>
          </a:ln>
        </p:spPr>
        <p:txBody>
          <a:bodyPr lIns="219456" tIns="201168" rIns="228600" bIns="228600"/>
          <a:lstStyle>
            <a:lvl1pPr>
              <a:defRPr sz="3600">
                <a:solidFill>
                  <a:schemeClr val="tx1"/>
                </a:solidFill>
                <a:latin typeface="IBM Plex Sans" panose="020B0503050203000203" pitchFamily="34" charset="0"/>
              </a:defRPr>
            </a:lvl1pPr>
          </a:lstStyle>
          <a:p>
            <a:pPr lvl="0"/>
            <a:r>
              <a:rPr lang="en-US"/>
              <a:t>Click to edit Master text styles</a:t>
            </a:r>
          </a:p>
        </p:txBody>
      </p:sp>
      <p:sp>
        <p:nvSpPr>
          <p:cNvPr id="11" name="Content Placeholder 2"/>
          <p:cNvSpPr>
            <a:spLocks noGrp="1"/>
          </p:cNvSpPr>
          <p:nvPr>
            <p:ph sz="quarter" idx="18"/>
          </p:nvPr>
        </p:nvSpPr>
        <p:spPr>
          <a:xfrm>
            <a:off x="18290381" y="0"/>
            <a:ext cx="6096794" cy="6858000"/>
          </a:xfrm>
          <a:solidFill>
            <a:schemeClr val="accent1">
              <a:lumMod val="40000"/>
              <a:lumOff val="60000"/>
            </a:schemeClr>
          </a:solidFill>
          <a:ln>
            <a:noFill/>
          </a:ln>
        </p:spPr>
        <p:txBody>
          <a:bodyPr lIns="219456" tIns="201168" rIns="228600" bIns="228600"/>
          <a:lstStyle>
            <a:lvl1pPr>
              <a:defRPr sz="3600">
                <a:solidFill>
                  <a:schemeClr val="tx1"/>
                </a:solidFill>
                <a:latin typeface="IBM Plex Sans" panose="020B0503050203000203" pitchFamily="34" charset="0"/>
              </a:defRPr>
            </a:lvl1pPr>
          </a:lstStyle>
          <a:p>
            <a:pPr lvl="0"/>
            <a:r>
              <a:rPr lang="en-US"/>
              <a:t>Click to edit Master text styles</a:t>
            </a:r>
          </a:p>
        </p:txBody>
      </p:sp>
      <p:sp>
        <p:nvSpPr>
          <p:cNvPr id="7" name="Content Placeholder 3"/>
          <p:cNvSpPr>
            <a:spLocks noGrp="1"/>
          </p:cNvSpPr>
          <p:nvPr>
            <p:ph sz="quarter" idx="20"/>
          </p:nvPr>
        </p:nvSpPr>
        <p:spPr>
          <a:xfrm>
            <a:off x="0" y="6853770"/>
            <a:ext cx="12193588" cy="6862232"/>
          </a:xfrm>
          <a:solidFill>
            <a:schemeClr val="accent1">
              <a:lumMod val="50000"/>
            </a:schemeClr>
          </a:solidFill>
        </p:spPr>
        <p:txBody>
          <a:bodyPr lIns="219456" tIns="201168" rIns="228600" bIns="228600"/>
          <a:lstStyle>
            <a:lvl1pPr>
              <a:defRPr sz="3600">
                <a:solidFill>
                  <a:schemeClr val="bg1"/>
                </a:solidFill>
                <a:latin typeface="IBM Plex Sans" panose="020B0503050203000203" pitchFamily="34" charset="0"/>
              </a:defRPr>
            </a:lvl1pPr>
          </a:lstStyle>
          <a:p>
            <a:pPr lvl="0"/>
            <a:r>
              <a:rPr lang="en-US"/>
              <a:t>Click to edit Master text styles</a:t>
            </a:r>
          </a:p>
        </p:txBody>
      </p:sp>
      <p:sp>
        <p:nvSpPr>
          <p:cNvPr id="14" name="Content Placeholder 4"/>
          <p:cNvSpPr>
            <a:spLocks noGrp="1"/>
          </p:cNvSpPr>
          <p:nvPr>
            <p:ph sz="quarter" idx="19"/>
          </p:nvPr>
        </p:nvSpPr>
        <p:spPr>
          <a:xfrm>
            <a:off x="12193587" y="6853770"/>
            <a:ext cx="12193588" cy="6862232"/>
          </a:xfrm>
          <a:solidFill>
            <a:schemeClr val="accent1"/>
          </a:solidFill>
          <a:ln>
            <a:noFill/>
          </a:ln>
        </p:spPr>
        <p:txBody>
          <a:bodyPr lIns="219456" tIns="201168" rIns="228600" bIns="228600"/>
          <a:lstStyle>
            <a:lvl1pPr>
              <a:defRPr sz="3600">
                <a:solidFill>
                  <a:schemeClr val="bg1"/>
                </a:solidFill>
                <a:latin typeface="IBM Plex Sans" panose="020B05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21354208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gray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24387175" cy="3403600"/>
          </a:xfrm>
          <a:solidFill>
            <a:schemeClr val="tx2"/>
          </a:solidFill>
        </p:spPr>
        <p:txBody>
          <a:bodyPr lIns="210312" tIns="201168" rIns="228600" bIns="228600"/>
          <a:lstStyle>
            <a:lvl1pPr>
              <a:defRPr>
                <a:solidFill>
                  <a:schemeClr val="tx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3403600"/>
            <a:ext cx="24387175" cy="103124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6964285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24387175" cy="13728192"/>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6" name="Text Placeholder"/>
          <p:cNvSpPr>
            <a:spLocks noGrp="1"/>
          </p:cNvSpPr>
          <p:nvPr>
            <p:ph type="body" sz="quarter" idx="12"/>
          </p:nvPr>
        </p:nvSpPr>
        <p:spPr>
          <a:xfrm>
            <a:off x="-6" y="6858000"/>
            <a:ext cx="6096802" cy="685800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2666">
                <a:solidFill>
                  <a:schemeClr val="tx1"/>
                </a:solidFill>
              </a:defRPr>
            </a:lvl2pPr>
            <a:lvl3pPr>
              <a:buClr>
                <a:srgbClr val="001141"/>
              </a:buClr>
              <a:defRPr sz="2666">
                <a:solidFill>
                  <a:schemeClr val="tx1"/>
                </a:solidFill>
              </a:defRPr>
            </a:lvl3pPr>
            <a:lvl4pPr>
              <a:buClr>
                <a:srgbClr val="001141"/>
              </a:buClr>
              <a:defRPr sz="2666">
                <a:solidFill>
                  <a:schemeClr val="tx1"/>
                </a:solidFill>
              </a:defRPr>
            </a:lvl4pPr>
            <a:lvl5pPr>
              <a:buClr>
                <a:srgbClr val="001141"/>
              </a:buClr>
              <a:defRPr sz="2666">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4417959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6096794" cy="1372819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6096794" y="0"/>
            <a:ext cx="6096794" cy="1372819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12193587" y="0"/>
            <a:ext cx="6096794" cy="1372819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18290381" y="0"/>
            <a:ext cx="6096794" cy="13728192"/>
          </a:xfrm>
          <a:noFill/>
        </p:spPr>
        <p:txBody>
          <a:bodyPr lIns="219456" tIns="201168" rIns="228600" bIns="228600"/>
          <a:lstStyle>
            <a:lvl1pPr>
              <a:buClr>
                <a:srgbClr val="001141"/>
              </a:buClr>
              <a:defRPr>
                <a:solidFill>
                  <a:schemeClr val="tx1"/>
                </a:solidFill>
              </a:defRPr>
            </a:lvl1pPr>
            <a:lvl2pPr>
              <a:buClr>
                <a:srgbClr val="001141"/>
              </a:buClr>
              <a:defRPr>
                <a:solidFill>
                  <a:schemeClr val="tx1"/>
                </a:solidFill>
              </a:defRPr>
            </a:lvl2pPr>
            <a:lvl3pPr>
              <a:buClr>
                <a:srgbClr val="001141"/>
              </a:buClr>
              <a:defRPr>
                <a:solidFill>
                  <a:schemeClr val="tx1"/>
                </a:solidFill>
              </a:defRPr>
            </a:lvl3pPr>
            <a:lvl4pPr>
              <a:buClr>
                <a:srgbClr val="001141"/>
              </a:buClr>
              <a:defRPr>
                <a:solidFill>
                  <a:schemeClr val="tx1"/>
                </a:solidFill>
              </a:defRPr>
            </a:lvl4pPr>
            <a:lvl5pPr>
              <a:buClr>
                <a:srgbClr val="00114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cxnSp>
        <p:nvCxnSpPr>
          <p:cNvPr id="8" name="Straight Connector 7">
            <a:extLst>
              <a:ext uri="{FF2B5EF4-FFF2-40B4-BE49-F238E27FC236}">
                <a16:creationId xmlns:a16="http://schemas.microsoft.com/office/drawing/2014/main" id="{1C2E18FC-E432-1E42-B894-602F7E42F9FA}"/>
              </a:ext>
            </a:extLst>
          </p:cNvPr>
          <p:cNvCxnSpPr/>
          <p:nvPr userDrawn="1"/>
        </p:nvCxnSpPr>
        <p:spPr bwMode="auto">
          <a:xfrm flipV="1">
            <a:off x="12193588" y="626535"/>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75E39C-0AE8-5A49-B52F-35BB80D2B041}"/>
              </a:ext>
            </a:extLst>
          </p:cNvPr>
          <p:cNvCxnSpPr/>
          <p:nvPr userDrawn="1"/>
        </p:nvCxnSpPr>
        <p:spPr bwMode="auto">
          <a:xfrm flipV="1">
            <a:off x="6090843" y="626535"/>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A7AC78C-6E13-604B-BABB-F3F41F933F3B}"/>
              </a:ext>
            </a:extLst>
          </p:cNvPr>
          <p:cNvCxnSpPr/>
          <p:nvPr userDrawn="1"/>
        </p:nvCxnSpPr>
        <p:spPr bwMode="auto">
          <a:xfrm flipV="1">
            <a:off x="18284430" y="626535"/>
            <a:ext cx="0" cy="11362266"/>
          </a:xfrm>
          <a:prstGeom prst="line">
            <a:avLst/>
          </a:prstGeom>
          <a:ln w="3175">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143022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6" name="Text Placeholder"/>
          <p:cNvSpPr>
            <a:spLocks noGrp="1"/>
          </p:cNvSpPr>
          <p:nvPr>
            <p:ph type="body" sz="quarter" idx="12"/>
          </p:nvPr>
        </p:nvSpPr>
        <p:spPr>
          <a:xfrm>
            <a:off x="585292"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6706473" y="3316224"/>
            <a:ext cx="17071023"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012290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p>
        </p:txBody>
      </p:sp>
      <p:sp>
        <p:nvSpPr>
          <p:cNvPr id="6" name="Text Placeholder"/>
          <p:cNvSpPr>
            <a:spLocks noGrp="1"/>
          </p:cNvSpPr>
          <p:nvPr>
            <p:ph type="body" sz="quarter" idx="12"/>
          </p:nvPr>
        </p:nvSpPr>
        <p:spPr>
          <a:xfrm>
            <a:off x="585292"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971761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0154425"/>
      </p:ext>
    </p:extLst>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6682086" y="3359002"/>
            <a:ext cx="4901822" cy="8672576"/>
          </a:xfrm>
        </p:spPr>
        <p:txBody>
          <a:bodyPr/>
          <a:lstStyle>
            <a:lvl1pPr>
              <a:spcBef>
                <a:spcPts val="800"/>
              </a:spcBef>
              <a:defRPr sz="3734">
                <a:solidFill>
                  <a:schemeClr val="tx1"/>
                </a:solidFill>
              </a:defRPr>
            </a:lvl1pPr>
            <a:lvl2pPr>
              <a:spcBef>
                <a:spcPts val="2934"/>
              </a:spcBef>
              <a:defRPr sz="3734">
                <a:solidFill>
                  <a:schemeClr val="tx1"/>
                </a:solidFill>
              </a:defRPr>
            </a:lvl2pPr>
            <a:lvl3pPr>
              <a:spcBef>
                <a:spcPts val="2934"/>
              </a:spcBef>
              <a:defRPr sz="3734">
                <a:solidFill>
                  <a:schemeClr val="tx1"/>
                </a:solidFill>
              </a:defRPr>
            </a:lvl3pPr>
            <a:lvl4pPr>
              <a:spcBef>
                <a:spcPts val="2934"/>
              </a:spcBef>
              <a:defRPr sz="3734">
                <a:solidFill>
                  <a:schemeClr val="tx1"/>
                </a:solidFill>
              </a:defRPr>
            </a:lvl4pPr>
            <a:lvl5pPr>
              <a:spcBef>
                <a:spcPts val="2934"/>
              </a:spcBef>
              <a:defRPr sz="373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5372662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a:solidFill>
                  <a:schemeClr val="tx1"/>
                </a:solidFill>
              </a:defRPr>
            </a:lvl1pPr>
          </a:lstStyle>
          <a:p>
            <a:r>
              <a:rPr lang="en-US"/>
              <a:t>Click to edit Master title style</a:t>
            </a:r>
          </a:p>
        </p:txBody>
      </p:sp>
      <p:sp>
        <p:nvSpPr>
          <p:cNvPr id="6" name="Text Placeholder 1"/>
          <p:cNvSpPr>
            <a:spLocks noGrp="1"/>
          </p:cNvSpPr>
          <p:nvPr>
            <p:ph type="body" sz="quarter" idx="12"/>
          </p:nvPr>
        </p:nvSpPr>
        <p:spPr>
          <a:xfrm>
            <a:off x="585292" y="3316224"/>
            <a:ext cx="4901822" cy="867257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6682086" y="3367024"/>
            <a:ext cx="4901822" cy="8672576"/>
          </a:xfrm>
        </p:spPr>
        <p:txBody>
          <a:bodyPr/>
          <a:lstStyle>
            <a:lvl1pPr>
              <a:spcBef>
                <a:spcPts val="800"/>
              </a:spcBef>
              <a:defRPr sz="2666">
                <a:solidFill>
                  <a:schemeClr val="tx1"/>
                </a:solidFill>
              </a:defRPr>
            </a:lvl1pPr>
            <a:lvl2pPr>
              <a:spcBef>
                <a:spcPts val="800"/>
              </a:spcBef>
              <a:defRPr sz="2666">
                <a:solidFill>
                  <a:schemeClr val="tx1"/>
                </a:solidFill>
              </a:defRPr>
            </a:lvl2pPr>
            <a:lvl3pPr>
              <a:spcBef>
                <a:spcPts val="800"/>
              </a:spcBef>
              <a:defRPr sz="2666">
                <a:solidFill>
                  <a:schemeClr val="tx1"/>
                </a:solidFill>
              </a:defRPr>
            </a:lvl3pPr>
            <a:lvl4pPr>
              <a:spcBef>
                <a:spcPts val="800"/>
              </a:spcBef>
              <a:defRPr sz="2666">
                <a:solidFill>
                  <a:schemeClr val="tx1"/>
                </a:solidFill>
              </a:defRPr>
            </a:lvl4pPr>
            <a:lvl5pPr>
              <a:spcBef>
                <a:spcPts val="800"/>
              </a:spcBef>
              <a:defRPr sz="2666">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30105" y="3243072"/>
            <a:ext cx="11047390" cy="8745728"/>
          </a:xfrm>
        </p:spPr>
        <p:txBody>
          <a:bodyPr/>
          <a:lstStyle>
            <a:lvl1pPr>
              <a:defRPr sz="6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4509560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585292" y="536448"/>
            <a:ext cx="4901822" cy="114523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6682089" y="536448"/>
            <a:ext cx="17095228" cy="11452352"/>
          </a:xfrm>
        </p:spPr>
        <p:txBody>
          <a:bodyPr lIns="0" tIns="0" rIns="91440" bIns="91440"/>
          <a:lstStyle>
            <a:lvl1pPr>
              <a:defRPr>
                <a:solidFill>
                  <a:schemeClr val="tx1"/>
                </a:solidFill>
              </a:defRPr>
            </a:lvl1pPr>
          </a:lstStyle>
          <a:p>
            <a:r>
              <a:rPr lang="en-US"/>
              <a:t>Click icon to add table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2743396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6282B69-425F-A090-8814-A8D3731073E2}"/>
              </a:ext>
            </a:extLst>
          </p:cNvPr>
          <p:cNvSpPr>
            <a:spLocks noGrp="1"/>
          </p:cNvSpPr>
          <p:nvPr>
            <p:ph type="ftr" sz="quarter" idx="10"/>
          </p:nvPr>
        </p:nvSpPr>
        <p:spPr/>
        <p:txBody>
          <a:bodyPr/>
          <a:lstStyle/>
          <a:p>
            <a:r>
              <a:rPr lang="en-US"/>
              <a:t>IBM Confidential</a:t>
            </a:r>
            <a:endParaRPr lang="en-US" dirty="0"/>
          </a:p>
        </p:txBody>
      </p:sp>
      <p:sp>
        <p:nvSpPr>
          <p:cNvPr id="4" name="Slide Number Placeholder 3">
            <a:extLst>
              <a:ext uri="{FF2B5EF4-FFF2-40B4-BE49-F238E27FC236}">
                <a16:creationId xmlns:a16="http://schemas.microsoft.com/office/drawing/2014/main" id="{D93C3765-467D-3447-E1F0-8975BB9B03E3}"/>
              </a:ext>
            </a:extLst>
          </p:cNvPr>
          <p:cNvSpPr>
            <a:spLocks noGrp="1"/>
          </p:cNvSpPr>
          <p:nvPr>
            <p:ph type="sldNum" sz="quarter" idx="11"/>
          </p:nvPr>
        </p:nvSpPr>
        <p:spPr>
          <a:xfrm>
            <a:off x="18900066" y="12801603"/>
            <a:ext cx="4877253" cy="444498"/>
          </a:xfrm>
          <a:prstGeom prst="rect">
            <a:avLst/>
          </a:prstGeom>
        </p:spPr>
        <p:txBody>
          <a:bodyPr/>
          <a:lstStyle/>
          <a:p>
            <a:fld id="{59395FB3-9C97-154F-86B2-7E381B951268}" type="slidenum">
              <a:rPr lang="en-US" smtClean="0"/>
              <a:pPr/>
              <a:t>‹#›</a:t>
            </a:fld>
            <a:endParaRPr lang="en-US" dirty="0"/>
          </a:p>
        </p:txBody>
      </p:sp>
      <p:sp>
        <p:nvSpPr>
          <p:cNvPr id="5" name="Title 4">
            <a:extLst>
              <a:ext uri="{FF2B5EF4-FFF2-40B4-BE49-F238E27FC236}">
                <a16:creationId xmlns:a16="http://schemas.microsoft.com/office/drawing/2014/main" id="{67CE11B7-D232-2FAC-04B6-B829D74613FC}"/>
              </a:ext>
            </a:extLst>
          </p:cNvPr>
          <p:cNvSpPr>
            <a:spLocks noGrp="1"/>
          </p:cNvSpPr>
          <p:nvPr>
            <p:ph type="title"/>
          </p:nvPr>
        </p:nvSpPr>
        <p:spPr>
          <a:xfrm>
            <a:off x="560905" y="536448"/>
            <a:ext cx="11047390" cy="1049696"/>
          </a:xfrm>
        </p:spPr>
        <p:txBody>
          <a:bodyPr/>
          <a:lstStyle/>
          <a:p>
            <a:r>
              <a:rPr lang="en-US"/>
              <a:t>Click to edit Master title style</a:t>
            </a:r>
          </a:p>
        </p:txBody>
      </p:sp>
    </p:spTree>
    <p:extLst>
      <p:ext uri="{BB962C8B-B14F-4D97-AF65-F5344CB8AC3E}">
        <p14:creationId xmlns:p14="http://schemas.microsoft.com/office/powerpoint/2010/main" val="216988847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46189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blank (no footer)">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37B55-96D6-EECF-251C-58118D0F7854}"/>
              </a:ext>
            </a:extLst>
          </p:cNvPr>
          <p:cNvPicPr>
            <a:picLocks noChangeAspect="1"/>
          </p:cNvPicPr>
          <p:nvPr userDrawn="1"/>
        </p:nvPicPr>
        <p:blipFill>
          <a:blip r:embed="rId2" cstate="email">
            <a:biLevel thresh="75000"/>
            <a:alphaModFix amt="5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6937776"/>
            <a:ext cx="24387175" cy="6778224"/>
          </a:xfrm>
          <a:prstGeom prst="rect">
            <a:avLst/>
          </a:prstGeom>
        </p:spPr>
      </p:pic>
    </p:spTree>
    <p:extLst>
      <p:ext uri="{BB962C8B-B14F-4D97-AF65-F5344CB8AC3E}">
        <p14:creationId xmlns:p14="http://schemas.microsoft.com/office/powerpoint/2010/main" val="12087952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2_blank (no footer)">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E695E8-BE4C-280B-7AE8-928768CE34E2}"/>
              </a:ext>
            </a:extLst>
          </p:cNvPr>
          <p:cNvPicPr>
            <a:picLocks noChangeAspect="1"/>
          </p:cNvPicPr>
          <p:nvPr userDrawn="1"/>
        </p:nvPicPr>
        <p:blipFill rotWithShape="1">
          <a:blip r:embed="rId2">
            <a:biLevel thresh="75000"/>
            <a:alphaModFix amt="1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698419"/>
            <a:ext cx="24387175" cy="6319170"/>
          </a:xfrm>
          <a:prstGeom prst="rect">
            <a:avLst/>
          </a:prstGeom>
        </p:spPr>
      </p:pic>
    </p:spTree>
    <p:extLst>
      <p:ext uri="{BB962C8B-B14F-4D97-AF65-F5344CB8AC3E}">
        <p14:creationId xmlns:p14="http://schemas.microsoft.com/office/powerpoint/2010/main" val="354200131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7_blank (no foot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1813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1_blank (no foot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37B55-96D6-EECF-251C-58118D0F7854}"/>
              </a:ext>
            </a:extLst>
          </p:cNvPr>
          <p:cNvPicPr>
            <a:picLocks noChangeAspect="1"/>
          </p:cNvPicPr>
          <p:nvPr userDrawn="1"/>
        </p:nvPicPr>
        <p:blipFill>
          <a:blip r:embed="rId2" cstate="email">
            <a:biLevel thresh="75000"/>
            <a:alphaModFix amt="5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6937776"/>
            <a:ext cx="24387175" cy="6778224"/>
          </a:xfrm>
          <a:prstGeom prst="rect">
            <a:avLst/>
          </a:prstGeom>
        </p:spPr>
      </p:pic>
    </p:spTree>
    <p:extLst>
      <p:ext uri="{BB962C8B-B14F-4D97-AF65-F5344CB8AC3E}">
        <p14:creationId xmlns:p14="http://schemas.microsoft.com/office/powerpoint/2010/main" val="361994283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2_blank (no foot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E695E8-BE4C-280B-7AE8-928768CE34E2}"/>
              </a:ext>
            </a:extLst>
          </p:cNvPr>
          <p:cNvPicPr>
            <a:picLocks noChangeAspect="1"/>
          </p:cNvPicPr>
          <p:nvPr userDrawn="1"/>
        </p:nvPicPr>
        <p:blipFill rotWithShape="1">
          <a:blip r:embed="rId2">
            <a:biLevel thresh="75000"/>
            <a:alphaModFix amt="1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3698419"/>
            <a:ext cx="24387175" cy="6319170"/>
          </a:xfrm>
          <a:prstGeom prst="rect">
            <a:avLst/>
          </a:prstGeom>
        </p:spPr>
      </p:pic>
    </p:spTree>
    <p:extLst>
      <p:ext uri="{BB962C8B-B14F-4D97-AF65-F5344CB8AC3E}">
        <p14:creationId xmlns:p14="http://schemas.microsoft.com/office/powerpoint/2010/main" val="3578175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27768506"/>
      </p:ext>
    </p:extLst>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_blank (no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E8E190-EDB7-26AB-A17F-01CA8FBA1FF0}"/>
              </a:ext>
            </a:extLst>
          </p:cNvPr>
          <p:cNvGrpSpPr/>
          <p:nvPr userDrawn="1"/>
        </p:nvGrpSpPr>
        <p:grpSpPr>
          <a:xfrm>
            <a:off x="3175561" y="2174929"/>
            <a:ext cx="17690327" cy="10056878"/>
            <a:chOff x="1587574" y="1087464"/>
            <a:chExt cx="8844012" cy="5028439"/>
          </a:xfrm>
        </p:grpSpPr>
        <p:pic>
          <p:nvPicPr>
            <p:cNvPr id="12" name="Picture 26">
              <a:extLst>
                <a:ext uri="{FF2B5EF4-FFF2-40B4-BE49-F238E27FC236}">
                  <a16:creationId xmlns:a16="http://schemas.microsoft.com/office/drawing/2014/main" id="{17A66AF0-0798-75E9-A1BB-9265E8BC40C1}"/>
                </a:ext>
              </a:extLst>
            </p:cNvPr>
            <p:cNvPicPr>
              <a:picLocks noChangeAspect="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6421447" y="4317637"/>
              <a:ext cx="3951910" cy="179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a:extLst>
                <a:ext uri="{FF2B5EF4-FFF2-40B4-BE49-F238E27FC236}">
                  <a16:creationId xmlns:a16="http://schemas.microsoft.com/office/drawing/2014/main" id="{A4758AA2-CD68-89B0-A55D-1357E6427C0B}"/>
                </a:ext>
              </a:extLst>
            </p:cNvPr>
            <p:cNvPicPr>
              <a:picLocks noChangeAspect="1"/>
            </p:cNvPicPr>
            <p:nvPr/>
          </p:nvPicPr>
          <p:blipFill>
            <a:blip r:embed="rId3" cstate="print">
              <a:alphaModFix amt="10000"/>
              <a:extLst>
                <a:ext uri="{28A0092B-C50C-407E-A947-70E740481C1C}">
                  <a14:useLocalDpi xmlns:a14="http://schemas.microsoft.com/office/drawing/2010/main"/>
                </a:ext>
              </a:extLst>
            </a:blip>
            <a:srcRect/>
            <a:stretch>
              <a:fillRect/>
            </a:stretch>
          </p:blipFill>
          <p:spPr bwMode="auto">
            <a:xfrm>
              <a:off x="6470703" y="3333505"/>
              <a:ext cx="3902654" cy="6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6">
              <a:extLst>
                <a:ext uri="{FF2B5EF4-FFF2-40B4-BE49-F238E27FC236}">
                  <a16:creationId xmlns:a16="http://schemas.microsoft.com/office/drawing/2014/main" id="{03CAF416-9F35-E15D-A6BB-03C606DCDCFD}"/>
                </a:ext>
              </a:extLst>
            </p:cNvPr>
            <p:cNvPicPr>
              <a:picLocks noChangeAspect="1"/>
            </p:cNvPicPr>
            <p:nvPr/>
          </p:nvPicPr>
          <p:blipFill>
            <a:blip r:embed="rId2">
              <a:alphaModFix amt="10000"/>
              <a:extLst>
                <a:ext uri="{28A0092B-C50C-407E-A947-70E740481C1C}">
                  <a14:useLocalDpi xmlns:a14="http://schemas.microsoft.com/office/drawing/2010/main"/>
                </a:ext>
              </a:extLst>
            </a:blip>
            <a:srcRect/>
            <a:stretch>
              <a:fillRect/>
            </a:stretch>
          </p:blipFill>
          <p:spPr bwMode="auto">
            <a:xfrm>
              <a:off x="1680460" y="4292508"/>
              <a:ext cx="3951910" cy="179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83B2FDE5-1089-3D31-83E0-66430C2A9302}"/>
                </a:ext>
              </a:extLst>
            </p:cNvPr>
            <p:cNvPicPr>
              <a:picLocks noChangeAspect="1"/>
            </p:cNvPicPr>
            <p:nvPr/>
          </p:nvPicPr>
          <p:blipFill>
            <a:blip r:embed="rId3" cstate="print">
              <a:alphaModFix amt="10000"/>
              <a:extLst>
                <a:ext uri="{28A0092B-C50C-407E-A947-70E740481C1C}">
                  <a14:useLocalDpi xmlns:a14="http://schemas.microsoft.com/office/drawing/2010/main"/>
                </a:ext>
              </a:extLst>
            </a:blip>
            <a:srcRect/>
            <a:stretch>
              <a:fillRect/>
            </a:stretch>
          </p:blipFill>
          <p:spPr bwMode="auto">
            <a:xfrm>
              <a:off x="1729716" y="3308376"/>
              <a:ext cx="3902654" cy="6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8E1A196-73C1-E0F9-179F-8335506A8B6A}"/>
                </a:ext>
              </a:extLst>
            </p:cNvPr>
            <p:cNvPicPr>
              <a:picLocks noChangeAspect="1"/>
            </p:cNvPicPr>
            <p:nvPr/>
          </p:nvPicPr>
          <p:blipFill>
            <a:blip r:embed="rId4" cstate="screen">
              <a:alphaModFix amt="10000"/>
              <a:extLst>
                <a:ext uri="{28A0092B-C50C-407E-A947-70E740481C1C}">
                  <a14:useLocalDpi xmlns:a14="http://schemas.microsoft.com/office/drawing/2010/main"/>
                </a:ext>
              </a:extLst>
            </a:blip>
            <a:stretch>
              <a:fillRect/>
            </a:stretch>
          </p:blipFill>
          <p:spPr>
            <a:xfrm>
              <a:off x="6258308" y="1186993"/>
              <a:ext cx="1885430" cy="1612039"/>
            </a:xfrm>
            <a:prstGeom prst="rect">
              <a:avLst/>
            </a:prstGeom>
          </p:spPr>
        </p:pic>
        <p:pic>
          <p:nvPicPr>
            <p:cNvPr id="7" name="Picture 6">
              <a:extLst>
                <a:ext uri="{FF2B5EF4-FFF2-40B4-BE49-F238E27FC236}">
                  <a16:creationId xmlns:a16="http://schemas.microsoft.com/office/drawing/2014/main" id="{FC156B0C-C3AC-F41E-2B82-7631EE1A3E59}"/>
                </a:ext>
              </a:extLst>
            </p:cNvPr>
            <p:cNvPicPr>
              <a:picLocks noChangeAspect="1"/>
            </p:cNvPicPr>
            <p:nvPr/>
          </p:nvPicPr>
          <p:blipFill>
            <a:blip r:embed="rId5" cstate="screen">
              <a:alphaModFix amt="10000"/>
              <a:extLst>
                <a:ext uri="{28A0092B-C50C-407E-A947-70E740481C1C}">
                  <a14:useLocalDpi xmlns:a14="http://schemas.microsoft.com/office/drawing/2010/main"/>
                </a:ext>
              </a:extLst>
            </a:blip>
            <a:stretch>
              <a:fillRect/>
            </a:stretch>
          </p:blipFill>
          <p:spPr>
            <a:xfrm>
              <a:off x="1587574" y="1087464"/>
              <a:ext cx="1989038" cy="1685625"/>
            </a:xfrm>
            <a:prstGeom prst="rect">
              <a:avLst/>
            </a:prstGeom>
          </p:spPr>
        </p:pic>
        <p:pic>
          <p:nvPicPr>
            <p:cNvPr id="8" name="Picture 7">
              <a:extLst>
                <a:ext uri="{FF2B5EF4-FFF2-40B4-BE49-F238E27FC236}">
                  <a16:creationId xmlns:a16="http://schemas.microsoft.com/office/drawing/2014/main" id="{7D9AE349-EA49-13A8-4C9D-55C3BBC8E038}"/>
                </a:ext>
              </a:extLst>
            </p:cNvPr>
            <p:cNvPicPr>
              <a:picLocks noChangeAspect="1"/>
            </p:cNvPicPr>
            <p:nvPr/>
          </p:nvPicPr>
          <p:blipFill>
            <a:blip r:embed="rId6" cstate="screen">
              <a:alphaModFix amt="10000"/>
              <a:extLst>
                <a:ext uri="{28A0092B-C50C-407E-A947-70E740481C1C}">
                  <a14:useLocalDpi xmlns:a14="http://schemas.microsoft.com/office/drawing/2010/main"/>
                </a:ext>
              </a:extLst>
            </a:blip>
            <a:stretch>
              <a:fillRect/>
            </a:stretch>
          </p:blipFill>
          <p:spPr>
            <a:xfrm rot="21086064">
              <a:off x="3639165" y="1095780"/>
              <a:ext cx="1851971" cy="1640843"/>
            </a:xfrm>
            <a:prstGeom prst="rect">
              <a:avLst/>
            </a:prstGeom>
          </p:spPr>
        </p:pic>
        <p:pic>
          <p:nvPicPr>
            <p:cNvPr id="9" name="Picture 8">
              <a:extLst>
                <a:ext uri="{FF2B5EF4-FFF2-40B4-BE49-F238E27FC236}">
                  <a16:creationId xmlns:a16="http://schemas.microsoft.com/office/drawing/2014/main" id="{2F97A3FD-6096-31B2-FE61-E33380D336CF}"/>
                </a:ext>
              </a:extLst>
            </p:cNvPr>
            <p:cNvPicPr>
              <a:picLocks noChangeAspect="1"/>
            </p:cNvPicPr>
            <p:nvPr/>
          </p:nvPicPr>
          <p:blipFill>
            <a:blip r:embed="rId7" cstate="screen">
              <a:alphaModFix amt="10000"/>
              <a:extLst>
                <a:ext uri="{28A0092B-C50C-407E-A947-70E740481C1C}">
                  <a14:useLocalDpi xmlns:a14="http://schemas.microsoft.com/office/drawing/2010/main"/>
                </a:ext>
              </a:extLst>
            </a:blip>
            <a:stretch>
              <a:fillRect/>
            </a:stretch>
          </p:blipFill>
          <p:spPr>
            <a:xfrm rot="19289351">
              <a:off x="8612096" y="1279592"/>
              <a:ext cx="1819490" cy="1273215"/>
            </a:xfrm>
            <a:prstGeom prst="rect">
              <a:avLst/>
            </a:prstGeom>
          </p:spPr>
        </p:pic>
      </p:grpSp>
    </p:spTree>
    <p:extLst>
      <p:ext uri="{BB962C8B-B14F-4D97-AF65-F5344CB8AC3E}">
        <p14:creationId xmlns:p14="http://schemas.microsoft.com/office/powerpoint/2010/main" val="20475327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_blank (no footer)">
    <p:bg>
      <p:bgPr>
        <a:solidFill>
          <a:schemeClr val="bg1">
            <a:lumMod val="95000"/>
            <a:alpha val="99761"/>
          </a:scheme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1501B94-550A-3A92-FE09-772D433E550E}"/>
              </a:ext>
            </a:extLst>
          </p:cNvPr>
          <p:cNvGrpSpPr/>
          <p:nvPr userDrawn="1"/>
        </p:nvGrpSpPr>
        <p:grpSpPr>
          <a:xfrm>
            <a:off x="6268767" y="844683"/>
            <a:ext cx="11849641" cy="12026634"/>
            <a:chOff x="2557063" y="1260580"/>
            <a:chExt cx="4783173" cy="5139620"/>
          </a:xfrm>
        </p:grpSpPr>
        <p:pic>
          <p:nvPicPr>
            <p:cNvPr id="3" name="Picture 20" descr="3D Loop GIF by xponentialdesign">
              <a:extLst>
                <a:ext uri="{FF2B5EF4-FFF2-40B4-BE49-F238E27FC236}">
                  <a16:creationId xmlns:a16="http://schemas.microsoft.com/office/drawing/2014/main" id="{6BFA4888-AAB4-8FAF-DD2B-3F86BB534273}"/>
                </a:ext>
              </a:extLst>
            </p:cNvPr>
            <p:cNvPicPr preferRelativeResize="0">
              <a:picLocks noChangeAspect="1" noChangeArrowheads="1"/>
            </p:cNvPicPr>
            <p:nvPr userDrawn="1"/>
          </p:nvPicPr>
          <p:blipFill>
            <a:blip r:embed="rId2">
              <a:alphaModFix amt="40000"/>
              <a:extLst>
                <a:ext uri="{28A0092B-C50C-407E-A947-70E740481C1C}">
                  <a14:useLocalDpi xmlns:a14="http://schemas.microsoft.com/office/drawing/2010/main" val="0"/>
                </a:ext>
              </a:extLst>
            </a:blip>
            <a:srcRect/>
            <a:stretch>
              <a:fillRect/>
            </a:stretch>
          </p:blipFill>
          <p:spPr bwMode="auto">
            <a:xfrm rot="1262933">
              <a:off x="2557063" y="2178295"/>
              <a:ext cx="3102254" cy="3102254"/>
            </a:xfrm>
            <a:custGeom>
              <a:avLst/>
              <a:gdLst>
                <a:gd name="connsiteX0" fmla="*/ 0 w 3102254"/>
                <a:gd name="connsiteY0" fmla="*/ 0 h 3102254"/>
                <a:gd name="connsiteX1" fmla="*/ 486020 w 3102254"/>
                <a:gd name="connsiteY1" fmla="*/ 0 h 3102254"/>
                <a:gd name="connsiteX2" fmla="*/ 909995 w 3102254"/>
                <a:gd name="connsiteY2" fmla="*/ 0 h 3102254"/>
                <a:gd name="connsiteX3" fmla="*/ 1489082 w 3102254"/>
                <a:gd name="connsiteY3" fmla="*/ 0 h 3102254"/>
                <a:gd name="connsiteX4" fmla="*/ 1975102 w 3102254"/>
                <a:gd name="connsiteY4" fmla="*/ 0 h 3102254"/>
                <a:gd name="connsiteX5" fmla="*/ 2461122 w 3102254"/>
                <a:gd name="connsiteY5" fmla="*/ 0 h 3102254"/>
                <a:gd name="connsiteX6" fmla="*/ 3102254 w 3102254"/>
                <a:gd name="connsiteY6" fmla="*/ 0 h 3102254"/>
                <a:gd name="connsiteX7" fmla="*/ 3102254 w 3102254"/>
                <a:gd name="connsiteY7" fmla="*/ 454997 h 3102254"/>
                <a:gd name="connsiteX8" fmla="*/ 3102254 w 3102254"/>
                <a:gd name="connsiteY8" fmla="*/ 972040 h 3102254"/>
                <a:gd name="connsiteX9" fmla="*/ 3102254 w 3102254"/>
                <a:gd name="connsiteY9" fmla="*/ 1427037 h 3102254"/>
                <a:gd name="connsiteX10" fmla="*/ 3102254 w 3102254"/>
                <a:gd name="connsiteY10" fmla="*/ 1882034 h 3102254"/>
                <a:gd name="connsiteX11" fmla="*/ 3102254 w 3102254"/>
                <a:gd name="connsiteY11" fmla="*/ 2399076 h 3102254"/>
                <a:gd name="connsiteX12" fmla="*/ 3102254 w 3102254"/>
                <a:gd name="connsiteY12" fmla="*/ 3102254 h 3102254"/>
                <a:gd name="connsiteX13" fmla="*/ 2678279 w 3102254"/>
                <a:gd name="connsiteY13" fmla="*/ 3102254 h 3102254"/>
                <a:gd name="connsiteX14" fmla="*/ 2099192 w 3102254"/>
                <a:gd name="connsiteY14" fmla="*/ 3102254 h 3102254"/>
                <a:gd name="connsiteX15" fmla="*/ 1644195 w 3102254"/>
                <a:gd name="connsiteY15" fmla="*/ 3102254 h 3102254"/>
                <a:gd name="connsiteX16" fmla="*/ 1127152 w 3102254"/>
                <a:gd name="connsiteY16" fmla="*/ 3102254 h 3102254"/>
                <a:gd name="connsiteX17" fmla="*/ 548065 w 3102254"/>
                <a:gd name="connsiteY17" fmla="*/ 3102254 h 3102254"/>
                <a:gd name="connsiteX18" fmla="*/ 0 w 3102254"/>
                <a:gd name="connsiteY18" fmla="*/ 3102254 h 3102254"/>
                <a:gd name="connsiteX19" fmla="*/ 0 w 3102254"/>
                <a:gd name="connsiteY19" fmla="*/ 2678279 h 3102254"/>
                <a:gd name="connsiteX20" fmla="*/ 0 w 3102254"/>
                <a:gd name="connsiteY20" fmla="*/ 2223282 h 3102254"/>
                <a:gd name="connsiteX21" fmla="*/ 0 w 3102254"/>
                <a:gd name="connsiteY21" fmla="*/ 1737262 h 3102254"/>
                <a:gd name="connsiteX22" fmla="*/ 0 w 3102254"/>
                <a:gd name="connsiteY22" fmla="*/ 1158175 h 3102254"/>
                <a:gd name="connsiteX23" fmla="*/ 0 w 3102254"/>
                <a:gd name="connsiteY23" fmla="*/ 641132 h 3102254"/>
                <a:gd name="connsiteX24" fmla="*/ 0 w 3102254"/>
                <a:gd name="connsiteY24" fmla="*/ 0 h 310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2254" h="3102254" extrusionOk="0">
                  <a:moveTo>
                    <a:pt x="0" y="0"/>
                  </a:moveTo>
                  <a:cubicBezTo>
                    <a:pt x="175350" y="-11910"/>
                    <a:pt x="277129" y="23445"/>
                    <a:pt x="486020" y="0"/>
                  </a:cubicBezTo>
                  <a:cubicBezTo>
                    <a:pt x="694911" y="-23445"/>
                    <a:pt x="737123" y="21686"/>
                    <a:pt x="909995" y="0"/>
                  </a:cubicBezTo>
                  <a:cubicBezTo>
                    <a:pt x="1082867" y="-21686"/>
                    <a:pt x="1205460" y="4975"/>
                    <a:pt x="1489082" y="0"/>
                  </a:cubicBezTo>
                  <a:cubicBezTo>
                    <a:pt x="1772704" y="-4975"/>
                    <a:pt x="1799371" y="16814"/>
                    <a:pt x="1975102" y="0"/>
                  </a:cubicBezTo>
                  <a:cubicBezTo>
                    <a:pt x="2150833" y="-16814"/>
                    <a:pt x="2363404" y="47137"/>
                    <a:pt x="2461122" y="0"/>
                  </a:cubicBezTo>
                  <a:cubicBezTo>
                    <a:pt x="2558840" y="-47137"/>
                    <a:pt x="2863028" y="69543"/>
                    <a:pt x="3102254" y="0"/>
                  </a:cubicBezTo>
                  <a:cubicBezTo>
                    <a:pt x="3141784" y="199196"/>
                    <a:pt x="3048597" y="324514"/>
                    <a:pt x="3102254" y="454997"/>
                  </a:cubicBezTo>
                  <a:cubicBezTo>
                    <a:pt x="3155911" y="585480"/>
                    <a:pt x="3100236" y="802386"/>
                    <a:pt x="3102254" y="972040"/>
                  </a:cubicBezTo>
                  <a:cubicBezTo>
                    <a:pt x="3104272" y="1141694"/>
                    <a:pt x="3048827" y="1245125"/>
                    <a:pt x="3102254" y="1427037"/>
                  </a:cubicBezTo>
                  <a:cubicBezTo>
                    <a:pt x="3155681" y="1608949"/>
                    <a:pt x="3101517" y="1711523"/>
                    <a:pt x="3102254" y="1882034"/>
                  </a:cubicBezTo>
                  <a:cubicBezTo>
                    <a:pt x="3102991" y="2052545"/>
                    <a:pt x="3099572" y="2156246"/>
                    <a:pt x="3102254" y="2399076"/>
                  </a:cubicBezTo>
                  <a:cubicBezTo>
                    <a:pt x="3104936" y="2641906"/>
                    <a:pt x="3036589" y="2862914"/>
                    <a:pt x="3102254" y="3102254"/>
                  </a:cubicBezTo>
                  <a:cubicBezTo>
                    <a:pt x="2944275" y="3110214"/>
                    <a:pt x="2859115" y="3056886"/>
                    <a:pt x="2678279" y="3102254"/>
                  </a:cubicBezTo>
                  <a:cubicBezTo>
                    <a:pt x="2497443" y="3147622"/>
                    <a:pt x="2349021" y="3076874"/>
                    <a:pt x="2099192" y="3102254"/>
                  </a:cubicBezTo>
                  <a:cubicBezTo>
                    <a:pt x="1849363" y="3127634"/>
                    <a:pt x="1765663" y="3057247"/>
                    <a:pt x="1644195" y="3102254"/>
                  </a:cubicBezTo>
                  <a:cubicBezTo>
                    <a:pt x="1522727" y="3147261"/>
                    <a:pt x="1281015" y="3056460"/>
                    <a:pt x="1127152" y="3102254"/>
                  </a:cubicBezTo>
                  <a:cubicBezTo>
                    <a:pt x="973289" y="3148048"/>
                    <a:pt x="766639" y="3033709"/>
                    <a:pt x="548065" y="3102254"/>
                  </a:cubicBezTo>
                  <a:cubicBezTo>
                    <a:pt x="329491" y="3170799"/>
                    <a:pt x="232426" y="3066396"/>
                    <a:pt x="0" y="3102254"/>
                  </a:cubicBezTo>
                  <a:cubicBezTo>
                    <a:pt x="-45350" y="3003594"/>
                    <a:pt x="3538" y="2822238"/>
                    <a:pt x="0" y="2678279"/>
                  </a:cubicBezTo>
                  <a:cubicBezTo>
                    <a:pt x="-3538" y="2534321"/>
                    <a:pt x="40181" y="2397641"/>
                    <a:pt x="0" y="2223282"/>
                  </a:cubicBezTo>
                  <a:cubicBezTo>
                    <a:pt x="-40181" y="2048923"/>
                    <a:pt x="14698" y="1961054"/>
                    <a:pt x="0" y="1737262"/>
                  </a:cubicBezTo>
                  <a:cubicBezTo>
                    <a:pt x="-14698" y="1513470"/>
                    <a:pt x="3062" y="1354725"/>
                    <a:pt x="0" y="1158175"/>
                  </a:cubicBezTo>
                  <a:cubicBezTo>
                    <a:pt x="-3062" y="961625"/>
                    <a:pt x="29507" y="794364"/>
                    <a:pt x="0" y="641132"/>
                  </a:cubicBezTo>
                  <a:cubicBezTo>
                    <a:pt x="-29507" y="487900"/>
                    <a:pt x="17279" y="192967"/>
                    <a:pt x="0" y="0"/>
                  </a:cubicBezTo>
                  <a:close/>
                </a:path>
              </a:pathLst>
            </a:custGeom>
            <a:noFill/>
            <a:ln>
              <a:solidFill>
                <a:schemeClr val="tx1"/>
              </a:solidFill>
              <a:prstDash val="sysDash"/>
              <a:extLst>
                <a:ext uri="{C807C97D-BFC1-408E-A445-0C87EB9F89A2}">
                  <ask:lineSketchStyleProps xmlns:ask="http://schemas.microsoft.com/office/drawing/2018/sketchyshapes" xmlns="" sd="1219033472">
                    <a:prstGeom prst="rect">
                      <a:avLst/>
                    </a:prstGeom>
                    <ask:type>
                      <ask:lineSketchScribble/>
                    </ask:type>
                  </ask:lineSketchStyleProps>
                </a:ext>
              </a:extLst>
            </a:ln>
            <a:effectLst>
              <a:softEdge rad="635000"/>
            </a:effectLst>
            <a:extLst>
              <a:ext uri="{909E8E84-426E-40DD-AFC4-6F175D3DCCD1}">
                <a14:hiddenFill xmlns:a14="http://schemas.microsoft.com/office/drawing/2010/main">
                  <a:solidFill>
                    <a:srgbClr val="FFFFFF"/>
                  </a:solidFill>
                </a14:hiddenFill>
              </a:ext>
            </a:extLst>
          </p:spPr>
        </p:pic>
        <p:pic>
          <p:nvPicPr>
            <p:cNvPr id="4" name="Picture 20" descr="3D Loop GIF by xponentialdesign">
              <a:extLst>
                <a:ext uri="{FF2B5EF4-FFF2-40B4-BE49-F238E27FC236}">
                  <a16:creationId xmlns:a16="http://schemas.microsoft.com/office/drawing/2014/main" id="{779601A7-987B-57F6-AD13-7EEB3C2EA8AC}"/>
                </a:ext>
              </a:extLst>
            </p:cNvPr>
            <p:cNvPicPr preferRelativeResize="0">
              <a:picLocks noChangeAspect="1" noChangeArrowheads="1"/>
            </p:cNvPicPr>
            <p:nvPr userDrawn="1"/>
          </p:nvPicPr>
          <p:blipFill>
            <a:blip r:embed="rId2">
              <a:alphaModFix amt="40000"/>
              <a:extLst>
                <a:ext uri="{28A0092B-C50C-407E-A947-70E740481C1C}">
                  <a14:useLocalDpi xmlns:a14="http://schemas.microsoft.com/office/drawing/2010/main" val="0"/>
                </a:ext>
              </a:extLst>
            </a:blip>
            <a:srcRect/>
            <a:stretch>
              <a:fillRect/>
            </a:stretch>
          </p:blipFill>
          <p:spPr bwMode="auto">
            <a:xfrm rot="1262933">
              <a:off x="4237982" y="1260580"/>
              <a:ext cx="3102254" cy="3102254"/>
            </a:xfrm>
            <a:custGeom>
              <a:avLst/>
              <a:gdLst>
                <a:gd name="connsiteX0" fmla="*/ 0 w 3102254"/>
                <a:gd name="connsiteY0" fmla="*/ 0 h 3102254"/>
                <a:gd name="connsiteX1" fmla="*/ 486020 w 3102254"/>
                <a:gd name="connsiteY1" fmla="*/ 0 h 3102254"/>
                <a:gd name="connsiteX2" fmla="*/ 909995 w 3102254"/>
                <a:gd name="connsiteY2" fmla="*/ 0 h 3102254"/>
                <a:gd name="connsiteX3" fmla="*/ 1489082 w 3102254"/>
                <a:gd name="connsiteY3" fmla="*/ 0 h 3102254"/>
                <a:gd name="connsiteX4" fmla="*/ 1975102 w 3102254"/>
                <a:gd name="connsiteY4" fmla="*/ 0 h 3102254"/>
                <a:gd name="connsiteX5" fmla="*/ 2461122 w 3102254"/>
                <a:gd name="connsiteY5" fmla="*/ 0 h 3102254"/>
                <a:gd name="connsiteX6" fmla="*/ 3102254 w 3102254"/>
                <a:gd name="connsiteY6" fmla="*/ 0 h 3102254"/>
                <a:gd name="connsiteX7" fmla="*/ 3102254 w 3102254"/>
                <a:gd name="connsiteY7" fmla="*/ 454997 h 3102254"/>
                <a:gd name="connsiteX8" fmla="*/ 3102254 w 3102254"/>
                <a:gd name="connsiteY8" fmla="*/ 972040 h 3102254"/>
                <a:gd name="connsiteX9" fmla="*/ 3102254 w 3102254"/>
                <a:gd name="connsiteY9" fmla="*/ 1427037 h 3102254"/>
                <a:gd name="connsiteX10" fmla="*/ 3102254 w 3102254"/>
                <a:gd name="connsiteY10" fmla="*/ 1882034 h 3102254"/>
                <a:gd name="connsiteX11" fmla="*/ 3102254 w 3102254"/>
                <a:gd name="connsiteY11" fmla="*/ 2399076 h 3102254"/>
                <a:gd name="connsiteX12" fmla="*/ 3102254 w 3102254"/>
                <a:gd name="connsiteY12" fmla="*/ 3102254 h 3102254"/>
                <a:gd name="connsiteX13" fmla="*/ 2678279 w 3102254"/>
                <a:gd name="connsiteY13" fmla="*/ 3102254 h 3102254"/>
                <a:gd name="connsiteX14" fmla="*/ 2099192 w 3102254"/>
                <a:gd name="connsiteY14" fmla="*/ 3102254 h 3102254"/>
                <a:gd name="connsiteX15" fmla="*/ 1644195 w 3102254"/>
                <a:gd name="connsiteY15" fmla="*/ 3102254 h 3102254"/>
                <a:gd name="connsiteX16" fmla="*/ 1127152 w 3102254"/>
                <a:gd name="connsiteY16" fmla="*/ 3102254 h 3102254"/>
                <a:gd name="connsiteX17" fmla="*/ 548065 w 3102254"/>
                <a:gd name="connsiteY17" fmla="*/ 3102254 h 3102254"/>
                <a:gd name="connsiteX18" fmla="*/ 0 w 3102254"/>
                <a:gd name="connsiteY18" fmla="*/ 3102254 h 3102254"/>
                <a:gd name="connsiteX19" fmla="*/ 0 w 3102254"/>
                <a:gd name="connsiteY19" fmla="*/ 2678279 h 3102254"/>
                <a:gd name="connsiteX20" fmla="*/ 0 w 3102254"/>
                <a:gd name="connsiteY20" fmla="*/ 2223282 h 3102254"/>
                <a:gd name="connsiteX21" fmla="*/ 0 w 3102254"/>
                <a:gd name="connsiteY21" fmla="*/ 1737262 h 3102254"/>
                <a:gd name="connsiteX22" fmla="*/ 0 w 3102254"/>
                <a:gd name="connsiteY22" fmla="*/ 1158175 h 3102254"/>
                <a:gd name="connsiteX23" fmla="*/ 0 w 3102254"/>
                <a:gd name="connsiteY23" fmla="*/ 641132 h 3102254"/>
                <a:gd name="connsiteX24" fmla="*/ 0 w 3102254"/>
                <a:gd name="connsiteY24" fmla="*/ 0 h 310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2254" h="3102254" extrusionOk="0">
                  <a:moveTo>
                    <a:pt x="0" y="0"/>
                  </a:moveTo>
                  <a:cubicBezTo>
                    <a:pt x="175350" y="-11910"/>
                    <a:pt x="277129" y="23445"/>
                    <a:pt x="486020" y="0"/>
                  </a:cubicBezTo>
                  <a:cubicBezTo>
                    <a:pt x="694911" y="-23445"/>
                    <a:pt x="737123" y="21686"/>
                    <a:pt x="909995" y="0"/>
                  </a:cubicBezTo>
                  <a:cubicBezTo>
                    <a:pt x="1082867" y="-21686"/>
                    <a:pt x="1205460" y="4975"/>
                    <a:pt x="1489082" y="0"/>
                  </a:cubicBezTo>
                  <a:cubicBezTo>
                    <a:pt x="1772704" y="-4975"/>
                    <a:pt x="1799371" y="16814"/>
                    <a:pt x="1975102" y="0"/>
                  </a:cubicBezTo>
                  <a:cubicBezTo>
                    <a:pt x="2150833" y="-16814"/>
                    <a:pt x="2363404" y="47137"/>
                    <a:pt x="2461122" y="0"/>
                  </a:cubicBezTo>
                  <a:cubicBezTo>
                    <a:pt x="2558840" y="-47137"/>
                    <a:pt x="2863028" y="69543"/>
                    <a:pt x="3102254" y="0"/>
                  </a:cubicBezTo>
                  <a:cubicBezTo>
                    <a:pt x="3141784" y="199196"/>
                    <a:pt x="3048597" y="324514"/>
                    <a:pt x="3102254" y="454997"/>
                  </a:cubicBezTo>
                  <a:cubicBezTo>
                    <a:pt x="3155911" y="585480"/>
                    <a:pt x="3100236" y="802386"/>
                    <a:pt x="3102254" y="972040"/>
                  </a:cubicBezTo>
                  <a:cubicBezTo>
                    <a:pt x="3104272" y="1141694"/>
                    <a:pt x="3048827" y="1245125"/>
                    <a:pt x="3102254" y="1427037"/>
                  </a:cubicBezTo>
                  <a:cubicBezTo>
                    <a:pt x="3155681" y="1608949"/>
                    <a:pt x="3101517" y="1711523"/>
                    <a:pt x="3102254" y="1882034"/>
                  </a:cubicBezTo>
                  <a:cubicBezTo>
                    <a:pt x="3102991" y="2052545"/>
                    <a:pt x="3099572" y="2156246"/>
                    <a:pt x="3102254" y="2399076"/>
                  </a:cubicBezTo>
                  <a:cubicBezTo>
                    <a:pt x="3104936" y="2641906"/>
                    <a:pt x="3036589" y="2862914"/>
                    <a:pt x="3102254" y="3102254"/>
                  </a:cubicBezTo>
                  <a:cubicBezTo>
                    <a:pt x="2944275" y="3110214"/>
                    <a:pt x="2859115" y="3056886"/>
                    <a:pt x="2678279" y="3102254"/>
                  </a:cubicBezTo>
                  <a:cubicBezTo>
                    <a:pt x="2497443" y="3147622"/>
                    <a:pt x="2349021" y="3076874"/>
                    <a:pt x="2099192" y="3102254"/>
                  </a:cubicBezTo>
                  <a:cubicBezTo>
                    <a:pt x="1849363" y="3127634"/>
                    <a:pt x="1765663" y="3057247"/>
                    <a:pt x="1644195" y="3102254"/>
                  </a:cubicBezTo>
                  <a:cubicBezTo>
                    <a:pt x="1522727" y="3147261"/>
                    <a:pt x="1281015" y="3056460"/>
                    <a:pt x="1127152" y="3102254"/>
                  </a:cubicBezTo>
                  <a:cubicBezTo>
                    <a:pt x="973289" y="3148048"/>
                    <a:pt x="766639" y="3033709"/>
                    <a:pt x="548065" y="3102254"/>
                  </a:cubicBezTo>
                  <a:cubicBezTo>
                    <a:pt x="329491" y="3170799"/>
                    <a:pt x="232426" y="3066396"/>
                    <a:pt x="0" y="3102254"/>
                  </a:cubicBezTo>
                  <a:cubicBezTo>
                    <a:pt x="-45350" y="3003594"/>
                    <a:pt x="3538" y="2822238"/>
                    <a:pt x="0" y="2678279"/>
                  </a:cubicBezTo>
                  <a:cubicBezTo>
                    <a:pt x="-3538" y="2534321"/>
                    <a:pt x="40181" y="2397641"/>
                    <a:pt x="0" y="2223282"/>
                  </a:cubicBezTo>
                  <a:cubicBezTo>
                    <a:pt x="-40181" y="2048923"/>
                    <a:pt x="14698" y="1961054"/>
                    <a:pt x="0" y="1737262"/>
                  </a:cubicBezTo>
                  <a:cubicBezTo>
                    <a:pt x="-14698" y="1513470"/>
                    <a:pt x="3062" y="1354725"/>
                    <a:pt x="0" y="1158175"/>
                  </a:cubicBezTo>
                  <a:cubicBezTo>
                    <a:pt x="-3062" y="961625"/>
                    <a:pt x="29507" y="794364"/>
                    <a:pt x="0" y="641132"/>
                  </a:cubicBezTo>
                  <a:cubicBezTo>
                    <a:pt x="-29507" y="487900"/>
                    <a:pt x="17279" y="192967"/>
                    <a:pt x="0" y="0"/>
                  </a:cubicBezTo>
                  <a:close/>
                </a:path>
              </a:pathLst>
            </a:custGeom>
            <a:noFill/>
            <a:ln>
              <a:solidFill>
                <a:schemeClr val="tx1"/>
              </a:solidFill>
              <a:prstDash val="sysDash"/>
              <a:extLst>
                <a:ext uri="{C807C97D-BFC1-408E-A445-0C87EB9F89A2}">
                  <ask:lineSketchStyleProps xmlns:ask="http://schemas.microsoft.com/office/drawing/2018/sketchyshapes" xmlns="" sd="1219033472">
                    <a:prstGeom prst="rect">
                      <a:avLst/>
                    </a:prstGeom>
                    <ask:type>
                      <ask:lineSketchScribble/>
                    </ask:type>
                  </ask:lineSketchStyleProps>
                </a:ext>
              </a:extLst>
            </a:ln>
            <a:effectLst>
              <a:softEdge rad="635000"/>
            </a:effectLst>
            <a:extLst>
              <a:ext uri="{909E8E84-426E-40DD-AFC4-6F175D3DCCD1}">
                <a14:hiddenFill xmlns:a14="http://schemas.microsoft.com/office/drawing/2010/main">
                  <a:solidFill>
                    <a:srgbClr val="FFFFFF"/>
                  </a:solidFill>
                </a14:hiddenFill>
              </a:ext>
            </a:extLst>
          </p:spPr>
        </p:pic>
        <p:pic>
          <p:nvPicPr>
            <p:cNvPr id="5" name="Picture 20" descr="3D Loop GIF by xponentialdesign">
              <a:extLst>
                <a:ext uri="{FF2B5EF4-FFF2-40B4-BE49-F238E27FC236}">
                  <a16:creationId xmlns:a16="http://schemas.microsoft.com/office/drawing/2014/main" id="{9004ABA0-A491-8B7C-4D6F-B07751388374}"/>
                </a:ext>
              </a:extLst>
            </p:cNvPr>
            <p:cNvPicPr preferRelativeResize="0">
              <a:picLocks noChangeAspect="1" noChangeArrowheads="1"/>
            </p:cNvPicPr>
            <p:nvPr userDrawn="1"/>
          </p:nvPicPr>
          <p:blipFill>
            <a:blip r:embed="rId2">
              <a:alphaModFix amt="40000"/>
              <a:extLst>
                <a:ext uri="{28A0092B-C50C-407E-A947-70E740481C1C}">
                  <a14:useLocalDpi xmlns:a14="http://schemas.microsoft.com/office/drawing/2010/main" val="0"/>
                </a:ext>
              </a:extLst>
            </a:blip>
            <a:srcRect/>
            <a:stretch>
              <a:fillRect/>
            </a:stretch>
          </p:blipFill>
          <p:spPr bwMode="auto">
            <a:xfrm rot="1262933">
              <a:off x="4182502" y="3297946"/>
              <a:ext cx="3102254" cy="3102254"/>
            </a:xfrm>
            <a:custGeom>
              <a:avLst/>
              <a:gdLst>
                <a:gd name="connsiteX0" fmla="*/ 0 w 3102254"/>
                <a:gd name="connsiteY0" fmla="*/ 0 h 3102254"/>
                <a:gd name="connsiteX1" fmla="*/ 486020 w 3102254"/>
                <a:gd name="connsiteY1" fmla="*/ 0 h 3102254"/>
                <a:gd name="connsiteX2" fmla="*/ 909995 w 3102254"/>
                <a:gd name="connsiteY2" fmla="*/ 0 h 3102254"/>
                <a:gd name="connsiteX3" fmla="*/ 1489082 w 3102254"/>
                <a:gd name="connsiteY3" fmla="*/ 0 h 3102254"/>
                <a:gd name="connsiteX4" fmla="*/ 1975102 w 3102254"/>
                <a:gd name="connsiteY4" fmla="*/ 0 h 3102254"/>
                <a:gd name="connsiteX5" fmla="*/ 2461122 w 3102254"/>
                <a:gd name="connsiteY5" fmla="*/ 0 h 3102254"/>
                <a:gd name="connsiteX6" fmla="*/ 3102254 w 3102254"/>
                <a:gd name="connsiteY6" fmla="*/ 0 h 3102254"/>
                <a:gd name="connsiteX7" fmla="*/ 3102254 w 3102254"/>
                <a:gd name="connsiteY7" fmla="*/ 454997 h 3102254"/>
                <a:gd name="connsiteX8" fmla="*/ 3102254 w 3102254"/>
                <a:gd name="connsiteY8" fmla="*/ 972040 h 3102254"/>
                <a:gd name="connsiteX9" fmla="*/ 3102254 w 3102254"/>
                <a:gd name="connsiteY9" fmla="*/ 1427037 h 3102254"/>
                <a:gd name="connsiteX10" fmla="*/ 3102254 w 3102254"/>
                <a:gd name="connsiteY10" fmla="*/ 1882034 h 3102254"/>
                <a:gd name="connsiteX11" fmla="*/ 3102254 w 3102254"/>
                <a:gd name="connsiteY11" fmla="*/ 2399076 h 3102254"/>
                <a:gd name="connsiteX12" fmla="*/ 3102254 w 3102254"/>
                <a:gd name="connsiteY12" fmla="*/ 3102254 h 3102254"/>
                <a:gd name="connsiteX13" fmla="*/ 2678279 w 3102254"/>
                <a:gd name="connsiteY13" fmla="*/ 3102254 h 3102254"/>
                <a:gd name="connsiteX14" fmla="*/ 2099192 w 3102254"/>
                <a:gd name="connsiteY14" fmla="*/ 3102254 h 3102254"/>
                <a:gd name="connsiteX15" fmla="*/ 1644195 w 3102254"/>
                <a:gd name="connsiteY15" fmla="*/ 3102254 h 3102254"/>
                <a:gd name="connsiteX16" fmla="*/ 1127152 w 3102254"/>
                <a:gd name="connsiteY16" fmla="*/ 3102254 h 3102254"/>
                <a:gd name="connsiteX17" fmla="*/ 548065 w 3102254"/>
                <a:gd name="connsiteY17" fmla="*/ 3102254 h 3102254"/>
                <a:gd name="connsiteX18" fmla="*/ 0 w 3102254"/>
                <a:gd name="connsiteY18" fmla="*/ 3102254 h 3102254"/>
                <a:gd name="connsiteX19" fmla="*/ 0 w 3102254"/>
                <a:gd name="connsiteY19" fmla="*/ 2678279 h 3102254"/>
                <a:gd name="connsiteX20" fmla="*/ 0 w 3102254"/>
                <a:gd name="connsiteY20" fmla="*/ 2223282 h 3102254"/>
                <a:gd name="connsiteX21" fmla="*/ 0 w 3102254"/>
                <a:gd name="connsiteY21" fmla="*/ 1737262 h 3102254"/>
                <a:gd name="connsiteX22" fmla="*/ 0 w 3102254"/>
                <a:gd name="connsiteY22" fmla="*/ 1158175 h 3102254"/>
                <a:gd name="connsiteX23" fmla="*/ 0 w 3102254"/>
                <a:gd name="connsiteY23" fmla="*/ 641132 h 3102254"/>
                <a:gd name="connsiteX24" fmla="*/ 0 w 3102254"/>
                <a:gd name="connsiteY24" fmla="*/ 0 h 310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2254" h="3102254" extrusionOk="0">
                  <a:moveTo>
                    <a:pt x="0" y="0"/>
                  </a:moveTo>
                  <a:cubicBezTo>
                    <a:pt x="175350" y="-11910"/>
                    <a:pt x="277129" y="23445"/>
                    <a:pt x="486020" y="0"/>
                  </a:cubicBezTo>
                  <a:cubicBezTo>
                    <a:pt x="694911" y="-23445"/>
                    <a:pt x="737123" y="21686"/>
                    <a:pt x="909995" y="0"/>
                  </a:cubicBezTo>
                  <a:cubicBezTo>
                    <a:pt x="1082867" y="-21686"/>
                    <a:pt x="1205460" y="4975"/>
                    <a:pt x="1489082" y="0"/>
                  </a:cubicBezTo>
                  <a:cubicBezTo>
                    <a:pt x="1772704" y="-4975"/>
                    <a:pt x="1799371" y="16814"/>
                    <a:pt x="1975102" y="0"/>
                  </a:cubicBezTo>
                  <a:cubicBezTo>
                    <a:pt x="2150833" y="-16814"/>
                    <a:pt x="2363404" y="47137"/>
                    <a:pt x="2461122" y="0"/>
                  </a:cubicBezTo>
                  <a:cubicBezTo>
                    <a:pt x="2558840" y="-47137"/>
                    <a:pt x="2863028" y="69543"/>
                    <a:pt x="3102254" y="0"/>
                  </a:cubicBezTo>
                  <a:cubicBezTo>
                    <a:pt x="3141784" y="199196"/>
                    <a:pt x="3048597" y="324514"/>
                    <a:pt x="3102254" y="454997"/>
                  </a:cubicBezTo>
                  <a:cubicBezTo>
                    <a:pt x="3155911" y="585480"/>
                    <a:pt x="3100236" y="802386"/>
                    <a:pt x="3102254" y="972040"/>
                  </a:cubicBezTo>
                  <a:cubicBezTo>
                    <a:pt x="3104272" y="1141694"/>
                    <a:pt x="3048827" y="1245125"/>
                    <a:pt x="3102254" y="1427037"/>
                  </a:cubicBezTo>
                  <a:cubicBezTo>
                    <a:pt x="3155681" y="1608949"/>
                    <a:pt x="3101517" y="1711523"/>
                    <a:pt x="3102254" y="1882034"/>
                  </a:cubicBezTo>
                  <a:cubicBezTo>
                    <a:pt x="3102991" y="2052545"/>
                    <a:pt x="3099572" y="2156246"/>
                    <a:pt x="3102254" y="2399076"/>
                  </a:cubicBezTo>
                  <a:cubicBezTo>
                    <a:pt x="3104936" y="2641906"/>
                    <a:pt x="3036589" y="2862914"/>
                    <a:pt x="3102254" y="3102254"/>
                  </a:cubicBezTo>
                  <a:cubicBezTo>
                    <a:pt x="2944275" y="3110214"/>
                    <a:pt x="2859115" y="3056886"/>
                    <a:pt x="2678279" y="3102254"/>
                  </a:cubicBezTo>
                  <a:cubicBezTo>
                    <a:pt x="2497443" y="3147622"/>
                    <a:pt x="2349021" y="3076874"/>
                    <a:pt x="2099192" y="3102254"/>
                  </a:cubicBezTo>
                  <a:cubicBezTo>
                    <a:pt x="1849363" y="3127634"/>
                    <a:pt x="1765663" y="3057247"/>
                    <a:pt x="1644195" y="3102254"/>
                  </a:cubicBezTo>
                  <a:cubicBezTo>
                    <a:pt x="1522727" y="3147261"/>
                    <a:pt x="1281015" y="3056460"/>
                    <a:pt x="1127152" y="3102254"/>
                  </a:cubicBezTo>
                  <a:cubicBezTo>
                    <a:pt x="973289" y="3148048"/>
                    <a:pt x="766639" y="3033709"/>
                    <a:pt x="548065" y="3102254"/>
                  </a:cubicBezTo>
                  <a:cubicBezTo>
                    <a:pt x="329491" y="3170799"/>
                    <a:pt x="232426" y="3066396"/>
                    <a:pt x="0" y="3102254"/>
                  </a:cubicBezTo>
                  <a:cubicBezTo>
                    <a:pt x="-45350" y="3003594"/>
                    <a:pt x="3538" y="2822238"/>
                    <a:pt x="0" y="2678279"/>
                  </a:cubicBezTo>
                  <a:cubicBezTo>
                    <a:pt x="-3538" y="2534321"/>
                    <a:pt x="40181" y="2397641"/>
                    <a:pt x="0" y="2223282"/>
                  </a:cubicBezTo>
                  <a:cubicBezTo>
                    <a:pt x="-40181" y="2048923"/>
                    <a:pt x="14698" y="1961054"/>
                    <a:pt x="0" y="1737262"/>
                  </a:cubicBezTo>
                  <a:cubicBezTo>
                    <a:pt x="-14698" y="1513470"/>
                    <a:pt x="3062" y="1354725"/>
                    <a:pt x="0" y="1158175"/>
                  </a:cubicBezTo>
                  <a:cubicBezTo>
                    <a:pt x="-3062" y="961625"/>
                    <a:pt x="29507" y="794364"/>
                    <a:pt x="0" y="641132"/>
                  </a:cubicBezTo>
                  <a:cubicBezTo>
                    <a:pt x="-29507" y="487900"/>
                    <a:pt x="17279" y="192967"/>
                    <a:pt x="0" y="0"/>
                  </a:cubicBezTo>
                  <a:close/>
                </a:path>
              </a:pathLst>
            </a:custGeom>
            <a:noFill/>
            <a:ln>
              <a:solidFill>
                <a:schemeClr val="tx1"/>
              </a:solidFill>
              <a:prstDash val="sysDash"/>
              <a:extLst>
                <a:ext uri="{C807C97D-BFC1-408E-A445-0C87EB9F89A2}">
                  <ask:lineSketchStyleProps xmlns:ask="http://schemas.microsoft.com/office/drawing/2018/sketchyshapes" xmlns="" sd="1219033472">
                    <a:prstGeom prst="rect">
                      <a:avLst/>
                    </a:prstGeom>
                    <ask:type>
                      <ask:lineSketchScribble/>
                    </ask:type>
                  </ask:lineSketchStyleProps>
                </a:ext>
              </a:extLst>
            </a:ln>
            <a:effectLst>
              <a:softEdge rad="6350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111001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5_blank (no footer)">
    <p:bg>
      <p:bgPr>
        <a:solidFill>
          <a:schemeClr val="bg1">
            <a:lumMod val="95000"/>
          </a:schemeClr>
        </a:solidFill>
        <a:effectLst/>
      </p:bgPr>
    </p:bg>
    <p:spTree>
      <p:nvGrpSpPr>
        <p:cNvPr id="1" name=""/>
        <p:cNvGrpSpPr/>
        <p:nvPr/>
      </p:nvGrpSpPr>
      <p:grpSpPr>
        <a:xfrm>
          <a:off x="0" y="0"/>
          <a:ext cx="0" cy="0"/>
          <a:chOff x="0" y="0"/>
          <a:chExt cx="0" cy="0"/>
        </a:xfrm>
      </p:grpSpPr>
      <p:pic>
        <p:nvPicPr>
          <p:cNvPr id="2" name="Imagen 6">
            <a:extLst>
              <a:ext uri="{FF2B5EF4-FFF2-40B4-BE49-F238E27FC236}">
                <a16:creationId xmlns:a16="http://schemas.microsoft.com/office/drawing/2014/main" id="{48E8AB11-577B-E4EF-C029-09CD49973A5B}"/>
              </a:ext>
            </a:extLst>
          </p:cNvPr>
          <p:cNvPicPr>
            <a:picLocks noChangeAspect="1"/>
          </p:cNvPicPr>
          <p:nvPr userDrawn="1"/>
        </p:nvPicPr>
        <p:blipFill>
          <a:blip r:embed="rId2">
            <a:alphaModFix amt="10000"/>
          </a:blip>
          <a:stretch>
            <a:fillRect/>
          </a:stretch>
        </p:blipFill>
        <p:spPr>
          <a:xfrm>
            <a:off x="6042635" y="1631948"/>
            <a:ext cx="12301906" cy="10452104"/>
          </a:xfrm>
          <a:prstGeom prst="rect">
            <a:avLst/>
          </a:prstGeom>
          <a:effectLst>
            <a:outerShdw blurRad="152400" dist="152400" dir="8100000" algn="tr" rotWithShape="0">
              <a:prstClr val="black">
                <a:alpha val="40000"/>
              </a:prstClr>
            </a:outerShdw>
          </a:effectLst>
        </p:spPr>
      </p:pic>
    </p:spTree>
    <p:extLst>
      <p:ext uri="{BB962C8B-B14F-4D97-AF65-F5344CB8AC3E}">
        <p14:creationId xmlns:p14="http://schemas.microsoft.com/office/powerpoint/2010/main" val="42773931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6_blank (no footer)">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1CCA91-E174-0EC5-25F6-17578FA3C860}"/>
              </a:ext>
            </a:extLst>
          </p:cNvPr>
          <p:cNvGrpSpPr>
            <a:grpSpLocks noChangeAspect="1"/>
          </p:cNvGrpSpPr>
          <p:nvPr userDrawn="1"/>
        </p:nvGrpSpPr>
        <p:grpSpPr>
          <a:xfrm>
            <a:off x="2542496" y="2784815"/>
            <a:ext cx="19302191" cy="8146374"/>
            <a:chOff x="2881621" y="2241529"/>
            <a:chExt cx="2184478" cy="922066"/>
          </a:xfrm>
        </p:grpSpPr>
        <p:pic>
          <p:nvPicPr>
            <p:cNvPr id="3" name="Picture 59">
              <a:extLst>
                <a:ext uri="{FF2B5EF4-FFF2-40B4-BE49-F238E27FC236}">
                  <a16:creationId xmlns:a16="http://schemas.microsoft.com/office/drawing/2014/main" id="{9523C4B8-F468-FD3E-4B05-4F0ADCC9F532}"/>
                </a:ext>
              </a:extLst>
            </p:cNvPr>
            <p:cNvPicPr>
              <a:picLocks noChangeAspect="1"/>
            </p:cNvPicPr>
            <p:nvPr/>
          </p:nvPicPr>
          <p:blipFill>
            <a:blip r:embed="rId2" cstate="print">
              <a:alphaModFix amt="10000"/>
              <a:extLst>
                <a:ext uri="{28A0092B-C50C-407E-A947-70E740481C1C}">
                  <a14:useLocalDpi xmlns:a14="http://schemas.microsoft.com/office/drawing/2010/main"/>
                </a:ext>
              </a:extLst>
            </a:blip>
            <a:srcRect/>
            <a:stretch>
              <a:fillRect/>
            </a:stretch>
          </p:blipFill>
          <p:spPr bwMode="auto">
            <a:xfrm>
              <a:off x="4033556" y="2241529"/>
              <a:ext cx="437042" cy="4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1">
              <a:extLst>
                <a:ext uri="{FF2B5EF4-FFF2-40B4-BE49-F238E27FC236}">
                  <a16:creationId xmlns:a16="http://schemas.microsoft.com/office/drawing/2014/main" id="{5B9C340A-C0A6-9DAB-C08A-C07896442CD1}"/>
                </a:ext>
              </a:extLst>
            </p:cNvPr>
            <p:cNvPicPr>
              <a:picLocks noChangeAspect="1"/>
            </p:cNvPicPr>
            <p:nvPr/>
          </p:nvPicPr>
          <p:blipFill>
            <a:blip r:embed="rId3" cstate="print">
              <a:alphaModFix amt="10000"/>
              <a:extLst>
                <a:ext uri="{28A0092B-C50C-407E-A947-70E740481C1C}">
                  <a14:useLocalDpi xmlns:a14="http://schemas.microsoft.com/office/drawing/2010/main"/>
                </a:ext>
              </a:extLst>
            </a:blip>
            <a:srcRect/>
            <a:stretch>
              <a:fillRect/>
            </a:stretch>
          </p:blipFill>
          <p:spPr bwMode="auto">
            <a:xfrm>
              <a:off x="2881621" y="2789534"/>
              <a:ext cx="790409" cy="306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5">
              <a:extLst>
                <a:ext uri="{FF2B5EF4-FFF2-40B4-BE49-F238E27FC236}">
                  <a16:creationId xmlns:a16="http://schemas.microsoft.com/office/drawing/2014/main" id="{837A0627-9373-C2F9-A98F-2C5F10558312}"/>
                </a:ext>
              </a:extLst>
            </p:cNvPr>
            <p:cNvPicPr>
              <a:picLocks noChangeAspect="1"/>
            </p:cNvPicPr>
            <p:nvPr/>
          </p:nvPicPr>
          <p:blipFill>
            <a:blip r:embed="rId4" cstate="print">
              <a:alphaModFix amt="10000"/>
              <a:extLst>
                <a:ext uri="{28A0092B-C50C-407E-A947-70E740481C1C}">
                  <a14:useLocalDpi xmlns:a14="http://schemas.microsoft.com/office/drawing/2010/main"/>
                </a:ext>
              </a:extLst>
            </a:blip>
            <a:srcRect/>
            <a:stretch>
              <a:fillRect/>
            </a:stretch>
          </p:blipFill>
          <p:spPr bwMode="auto">
            <a:xfrm>
              <a:off x="3688010" y="2706313"/>
              <a:ext cx="376337" cy="45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7">
              <a:extLst>
                <a:ext uri="{FF2B5EF4-FFF2-40B4-BE49-F238E27FC236}">
                  <a16:creationId xmlns:a16="http://schemas.microsoft.com/office/drawing/2014/main" id="{CFB40B95-5156-3C55-218B-B2A61503CC4B}"/>
                </a:ext>
              </a:extLst>
            </p:cNvPr>
            <p:cNvPicPr>
              <a:picLocks noChangeAspect="1"/>
            </p:cNvPicPr>
            <p:nvPr/>
          </p:nvPicPr>
          <p:blipFill>
            <a:blip r:embed="rId5" cstate="print">
              <a:alphaModFix amt="10000"/>
              <a:extLst>
                <a:ext uri="{28A0092B-C50C-407E-A947-70E740481C1C}">
                  <a14:useLocalDpi xmlns:a14="http://schemas.microsoft.com/office/drawing/2010/main"/>
                </a:ext>
              </a:extLst>
            </a:blip>
            <a:srcRect/>
            <a:stretch>
              <a:fillRect/>
            </a:stretch>
          </p:blipFill>
          <p:spPr bwMode="auto">
            <a:xfrm>
              <a:off x="4083541" y="2706936"/>
              <a:ext cx="360042" cy="43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9">
              <a:extLst>
                <a:ext uri="{FF2B5EF4-FFF2-40B4-BE49-F238E27FC236}">
                  <a16:creationId xmlns:a16="http://schemas.microsoft.com/office/drawing/2014/main" id="{73A99B7C-72F1-583D-7EDC-6A2608B90511}"/>
                </a:ext>
              </a:extLst>
            </p:cNvPr>
            <p:cNvPicPr>
              <a:picLocks noChangeAspect="1"/>
            </p:cNvPicPr>
            <p:nvPr/>
          </p:nvPicPr>
          <p:blipFill>
            <a:blip r:embed="rId6" cstate="print">
              <a:alphaModFix amt="10000"/>
              <a:extLst>
                <a:ext uri="{28A0092B-C50C-407E-A947-70E740481C1C}">
                  <a14:useLocalDpi xmlns:a14="http://schemas.microsoft.com/office/drawing/2010/main"/>
                </a:ext>
              </a:extLst>
            </a:blip>
            <a:srcRect/>
            <a:stretch>
              <a:fillRect/>
            </a:stretch>
          </p:blipFill>
          <p:spPr bwMode="auto">
            <a:xfrm>
              <a:off x="2881621" y="2356652"/>
              <a:ext cx="1083429" cy="45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1">
              <a:extLst>
                <a:ext uri="{FF2B5EF4-FFF2-40B4-BE49-F238E27FC236}">
                  <a16:creationId xmlns:a16="http://schemas.microsoft.com/office/drawing/2014/main" id="{769FE77D-B90A-079F-24CA-4C4B13E2C252}"/>
                </a:ext>
              </a:extLst>
            </p:cNvPr>
            <p:cNvPicPr>
              <a:picLocks noChangeAspect="1"/>
            </p:cNvPicPr>
            <p:nvPr/>
          </p:nvPicPr>
          <p:blipFill>
            <a:blip r:embed="rId7" cstate="print">
              <a:alphaModFix amt="10000"/>
              <a:extLst>
                <a:ext uri="{28A0092B-C50C-407E-A947-70E740481C1C}">
                  <a14:useLocalDpi xmlns:a14="http://schemas.microsoft.com/office/drawing/2010/main"/>
                </a:ext>
              </a:extLst>
            </a:blip>
            <a:srcRect/>
            <a:stretch>
              <a:fillRect/>
            </a:stretch>
          </p:blipFill>
          <p:spPr bwMode="auto">
            <a:xfrm>
              <a:off x="4497613" y="2446245"/>
              <a:ext cx="568486" cy="64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7564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7_blank (no footer)">
    <p:bg>
      <p:bgPr>
        <a:solidFill>
          <a:schemeClr val="bg1"/>
        </a:solidFill>
        <a:effectLst/>
      </p:bgPr>
    </p:bg>
    <p:spTree>
      <p:nvGrpSpPr>
        <p:cNvPr id="1" name=""/>
        <p:cNvGrpSpPr/>
        <p:nvPr/>
      </p:nvGrpSpPr>
      <p:grpSpPr>
        <a:xfrm>
          <a:off x="0" y="0"/>
          <a:ext cx="0" cy="0"/>
          <a:chOff x="0" y="0"/>
          <a:chExt cx="0" cy="0"/>
        </a:xfrm>
      </p:grpSpPr>
      <p:pic>
        <p:nvPicPr>
          <p:cNvPr id="2" name="Picture 1" descr="A circular diagram with colorful circles&#10;&#10;Description automatically generated with medium confidence">
            <a:extLst>
              <a:ext uri="{FF2B5EF4-FFF2-40B4-BE49-F238E27FC236}">
                <a16:creationId xmlns:a16="http://schemas.microsoft.com/office/drawing/2014/main" id="{05A90327-C0F7-B355-BF44-4F3F8DC6E793}"/>
              </a:ext>
            </a:extLst>
          </p:cNvPr>
          <p:cNvPicPr>
            <a:picLocks noChangeAspect="1"/>
          </p:cNvPicPr>
          <p:nvPr userDrawn="1"/>
        </p:nvPicPr>
        <p:blipFill>
          <a:blip r:embed="rId2">
            <a:alphaModFix amt="15000"/>
          </a:blip>
          <a:stretch>
            <a:fillRect/>
          </a:stretch>
        </p:blipFill>
        <p:spPr>
          <a:xfrm>
            <a:off x="5707307" y="-15965"/>
            <a:ext cx="13519164" cy="13731966"/>
          </a:xfrm>
          <a:prstGeom prst="rect">
            <a:avLst/>
          </a:prstGeom>
        </p:spPr>
      </p:pic>
    </p:spTree>
    <p:extLst>
      <p:ext uri="{BB962C8B-B14F-4D97-AF65-F5344CB8AC3E}">
        <p14:creationId xmlns:p14="http://schemas.microsoft.com/office/powerpoint/2010/main" val="18375742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8_blank (no footer)">
    <p:bg>
      <p:bgPr>
        <a:solidFill>
          <a:schemeClr val="bg1"/>
        </a:solidFill>
        <a:effectLst/>
      </p:bgPr>
    </p:bg>
    <p:spTree>
      <p:nvGrpSpPr>
        <p:cNvPr id="1" name=""/>
        <p:cNvGrpSpPr/>
        <p:nvPr/>
      </p:nvGrpSpPr>
      <p:grpSpPr>
        <a:xfrm>
          <a:off x="0" y="0"/>
          <a:ext cx="0" cy="0"/>
          <a:chOff x="0" y="0"/>
          <a:chExt cx="0" cy="0"/>
        </a:xfrm>
      </p:grpSpPr>
      <p:pic>
        <p:nvPicPr>
          <p:cNvPr id="9" name="Picture 4" descr="Home Grown Sustainability – The Patriot">
            <a:extLst>
              <a:ext uri="{FF2B5EF4-FFF2-40B4-BE49-F238E27FC236}">
                <a16:creationId xmlns:a16="http://schemas.microsoft.com/office/drawing/2014/main" id="{CFEB2C22-1403-6032-A32B-8C846715179C}"/>
              </a:ext>
            </a:extLst>
          </p:cNvPr>
          <p:cNvPicPr>
            <a:picLocks noChangeAspect="1" noChangeArrowheads="1"/>
          </p:cNvPicPr>
          <p:nvPr userDrawn="1"/>
        </p:nvPicPr>
        <p:blipFill rotWithShape="1">
          <a:blip r:embed="rId2">
            <a:alphaModFix amt="10000"/>
            <a:extLst>
              <a:ext uri="{28A0092B-C50C-407E-A947-70E740481C1C}">
                <a14:useLocalDpi xmlns:a14="http://schemas.microsoft.com/office/drawing/2010/main" val="0"/>
              </a:ext>
            </a:extLst>
          </a:blip>
          <a:srcRect l="11138" t="4357" r="6956" b="10937"/>
          <a:stretch/>
        </p:blipFill>
        <p:spPr bwMode="auto">
          <a:xfrm>
            <a:off x="5276321" y="79672"/>
            <a:ext cx="13834533" cy="1363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79795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9_blank (no foot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8BBAE4-BAAF-4C9D-019A-C71C02CE5424}"/>
              </a:ext>
            </a:extLst>
          </p:cNvPr>
          <p:cNvPicPr>
            <a:picLocks noChangeAspect="1"/>
          </p:cNvPicPr>
          <p:nvPr userDrawn="1"/>
        </p:nvPicPr>
        <p:blipFill>
          <a:blip r:embed="rId2">
            <a:alphaModFix amt="10000"/>
          </a:blip>
          <a:stretch>
            <a:fillRect/>
          </a:stretch>
        </p:blipFill>
        <p:spPr>
          <a:xfrm>
            <a:off x="0" y="-1988"/>
            <a:ext cx="18707124" cy="13717988"/>
          </a:xfrm>
          <a:prstGeom prst="rect">
            <a:avLst/>
          </a:prstGeom>
        </p:spPr>
      </p:pic>
    </p:spTree>
    <p:extLst>
      <p:ext uri="{BB962C8B-B14F-4D97-AF65-F5344CB8AC3E}">
        <p14:creationId xmlns:p14="http://schemas.microsoft.com/office/powerpoint/2010/main" val="260402999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0_blank (no footer)">
    <p:bg>
      <p:bgPr>
        <a:solidFill>
          <a:schemeClr val="bg1"/>
        </a:solidFill>
        <a:effectLst/>
      </p:bgPr>
    </p:bg>
    <p:spTree>
      <p:nvGrpSpPr>
        <p:cNvPr id="1" name=""/>
        <p:cNvGrpSpPr/>
        <p:nvPr/>
      </p:nvGrpSpPr>
      <p:grpSpPr>
        <a:xfrm>
          <a:off x="0" y="0"/>
          <a:ext cx="0" cy="0"/>
          <a:chOff x="0" y="0"/>
          <a:chExt cx="0" cy="0"/>
        </a:xfrm>
      </p:grpSpPr>
      <p:pic>
        <p:nvPicPr>
          <p:cNvPr id="2" name="Picture 2" descr="Cyber Security Wallpapers - Top Free Cyber Security Backgrounds ...">
            <a:extLst>
              <a:ext uri="{FF2B5EF4-FFF2-40B4-BE49-F238E27FC236}">
                <a16:creationId xmlns:a16="http://schemas.microsoft.com/office/drawing/2014/main" id="{B05E2B0B-879F-12FE-209E-6485B21D05FA}"/>
              </a:ext>
            </a:extLst>
          </p:cNvPr>
          <p:cNvPicPr>
            <a:picLocks noChangeAspect="1" noChangeArrowheads="1"/>
          </p:cNvPicPr>
          <p:nvPr userDrawn="1"/>
        </p:nvPicPr>
        <p:blipFill>
          <a:blip r:embed="rId2">
            <a:alphaModFix amt="10000"/>
            <a:grayscl/>
            <a:extLst>
              <a:ext uri="{28A0092B-C50C-407E-A947-70E740481C1C}">
                <a14:useLocalDpi xmlns:a14="http://schemas.microsoft.com/office/drawing/2010/main" val="0"/>
              </a:ext>
            </a:extLst>
          </a:blip>
          <a:srcRect/>
          <a:stretch>
            <a:fillRect/>
          </a:stretch>
        </p:blipFill>
        <p:spPr bwMode="auto">
          <a:xfrm>
            <a:off x="0" y="0"/>
            <a:ext cx="24387175" cy="13716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1181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_blank (no footer)">
    <p:bg>
      <p:bgPr>
        <a:solidFill>
          <a:schemeClr val="bg1"/>
        </a:solidFill>
        <a:effectLst/>
      </p:bgPr>
    </p:bg>
    <p:spTree>
      <p:nvGrpSpPr>
        <p:cNvPr id="1" name=""/>
        <p:cNvGrpSpPr/>
        <p:nvPr/>
      </p:nvGrpSpPr>
      <p:grpSpPr>
        <a:xfrm>
          <a:off x="0" y="0"/>
          <a:ext cx="0" cy="0"/>
          <a:chOff x="0" y="0"/>
          <a:chExt cx="0" cy="0"/>
        </a:xfrm>
      </p:grpSpPr>
      <p:pic>
        <p:nvPicPr>
          <p:cNvPr id="3" name="Picture 6" descr="Fingerprint, Fingerprint Png, Fingerprint Sign, Fingerprint Icon Png ...">
            <a:extLst>
              <a:ext uri="{FF2B5EF4-FFF2-40B4-BE49-F238E27FC236}">
                <a16:creationId xmlns:a16="http://schemas.microsoft.com/office/drawing/2014/main" id="{E7E16A59-8C6C-F958-4132-613BF059D5CF}"/>
              </a:ext>
            </a:extLst>
          </p:cNvPr>
          <p:cNvPicPr>
            <a:picLocks noChangeAspect="1" noChangeArrowheads="1"/>
          </p:cNvPicPr>
          <p:nvPr userDrawn="1"/>
        </p:nvPicPr>
        <p:blipFill>
          <a:blip r:embed="rId2">
            <a:alphaModFix amt="10000"/>
            <a:extLst>
              <a:ext uri="{28A0092B-C50C-407E-A947-70E740481C1C}">
                <a14:useLocalDpi xmlns:a14="http://schemas.microsoft.com/office/drawing/2010/main" val="0"/>
              </a:ext>
            </a:extLst>
          </a:blip>
          <a:srcRect/>
          <a:stretch>
            <a:fillRect/>
          </a:stretch>
        </p:blipFill>
        <p:spPr bwMode="auto">
          <a:xfrm rot="5400000">
            <a:off x="-3405736" y="-5145074"/>
            <a:ext cx="31532362" cy="2424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898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lvl1pPr>
              <a:defRPr b="1">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585292" y="3364992"/>
            <a:ext cx="10998616" cy="3493008"/>
          </a:xfrm>
        </p:spPr>
        <p:txBody>
          <a:bodyPr/>
          <a:lstStyle>
            <a:lvl1pPr>
              <a:spcBef>
                <a:spcPts val="0"/>
              </a:spcBef>
              <a:defRPr sz="4800">
                <a:solidFill>
                  <a:schemeClr val="tx1"/>
                </a:solidFill>
              </a:defRPr>
            </a:lvl1pPr>
            <a:lvl2pPr marL="0" indent="0">
              <a:spcBef>
                <a:spcPts val="0"/>
              </a:spcBef>
              <a:buNone/>
              <a:defRPr/>
            </a:lvl2pPr>
            <a:lvl3pPr marL="537626" indent="0">
              <a:buNone/>
              <a:defRPr/>
            </a:lvl3pPr>
            <a:lvl4pPr marL="1159920" indent="0">
              <a:buNone/>
              <a:defRPr/>
            </a:lvl4pPr>
            <a:lvl5pPr marL="1684846"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hasCustomPrompt="1"/>
          </p:nvPr>
        </p:nvSpPr>
        <p:spPr>
          <a:xfrm>
            <a:off x="585292" y="8558784"/>
            <a:ext cx="17095410" cy="3486912"/>
          </a:xfrm>
        </p:spPr>
        <p:txBody>
          <a:bodyPr anchor="b"/>
          <a:lstStyle>
            <a:lvl1pPr>
              <a:spcBef>
                <a:spcPts val="800"/>
              </a:spcBef>
              <a:defRPr sz="2666">
                <a:solidFill>
                  <a:schemeClr val="tx1"/>
                </a:solidFill>
              </a:defRPr>
            </a:lvl1pPr>
            <a:lvl2pPr>
              <a:defRPr sz="1600"/>
            </a:lvl2pPr>
            <a:lvl3pPr>
              <a:defRPr sz="1600"/>
            </a:lvl3pPr>
            <a:lvl4pPr>
              <a:defRPr sz="1600"/>
            </a:lvl4pPr>
            <a:lvl5pPr>
              <a:defRPr sz="1600"/>
            </a:lvl5pPr>
          </a:lstStyle>
          <a:p>
            <a:r>
              <a:rPr lang="en-US" sz="2666" dirty="0"/>
              <a:t>IBM FLASHSYSTEMS INFO SESSIONS WEBINAR SERIES</a:t>
            </a:r>
            <a:r>
              <a:rPr lang="en-US" dirty="0"/>
              <a:t> </a:t>
            </a:r>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sz="1866" dirty="0"/>
              <a:t>IBM Storage FlashSystem / © 2023 IBM Corporation</a:t>
            </a:r>
          </a:p>
        </p:txBody>
      </p:sp>
    </p:spTree>
    <p:extLst>
      <p:ext uri="{BB962C8B-B14F-4D97-AF65-F5344CB8AC3E}">
        <p14:creationId xmlns:p14="http://schemas.microsoft.com/office/powerpoint/2010/main" val="3803253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4066270910"/>
      </p:ext>
    </p:extLst>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5C87B0-91E8-22F6-FBBD-12E7777AE046}"/>
              </a:ext>
            </a:extLst>
          </p:cNvPr>
          <p:cNvPicPr>
            <a:picLocks noChangeAspect="1"/>
          </p:cNvPicPr>
          <p:nvPr userDrawn="1"/>
        </p:nvPicPr>
        <p:blipFill>
          <a:blip r:embed="rId2" cstate="screen">
            <a:grayscl/>
            <a:alphaModFix amt="20000"/>
            <a:extLst>
              <a:ext uri="{28A0092B-C50C-407E-A947-70E740481C1C}">
                <a14:useLocalDpi xmlns:a14="http://schemas.microsoft.com/office/drawing/2010/main"/>
              </a:ext>
            </a:extLst>
          </a:blip>
          <a:stretch>
            <a:fillRect/>
          </a:stretch>
        </p:blipFill>
        <p:spPr>
          <a:xfrm>
            <a:off x="10367659" y="1728"/>
            <a:ext cx="14005573" cy="13716000"/>
          </a:xfrm>
          <a:prstGeom prst="rect">
            <a:avLst/>
          </a:prstGeom>
          <a:solidFill>
            <a:schemeClr val="bg1">
              <a:lumMod val="95000"/>
            </a:schemeClr>
          </a:solidFill>
          <a:effectLst/>
        </p:spPr>
      </p:pic>
      <p:sp>
        <p:nvSpPr>
          <p:cNvPr id="2" name="Title"/>
          <p:cNvSpPr>
            <a:spLocks noGrp="1"/>
          </p:cNvSpPr>
          <p:nvPr>
            <p:ph type="title"/>
          </p:nvPr>
        </p:nvSpPr>
        <p:spPr>
          <a:xfrm>
            <a:off x="560905" y="536448"/>
            <a:ext cx="11047390" cy="2145792"/>
          </a:xfrm>
        </p:spPr>
        <p:txBody>
          <a:bodyPr/>
          <a:lstStyle>
            <a:lvl1pPr>
              <a:defRPr b="1">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585292" y="3364992"/>
            <a:ext cx="10998616" cy="3493008"/>
          </a:xfrm>
        </p:spPr>
        <p:txBody>
          <a:bodyPr/>
          <a:lstStyle>
            <a:lvl1pPr>
              <a:spcBef>
                <a:spcPts val="0"/>
              </a:spcBef>
              <a:defRPr sz="4800">
                <a:solidFill>
                  <a:schemeClr val="tx1"/>
                </a:solidFill>
              </a:defRPr>
            </a:lvl1pPr>
            <a:lvl2pPr marL="0" indent="0">
              <a:spcBef>
                <a:spcPts val="0"/>
              </a:spcBef>
              <a:buNone/>
              <a:defRPr/>
            </a:lvl2pPr>
            <a:lvl3pPr marL="537626" indent="0">
              <a:buNone/>
              <a:defRPr/>
            </a:lvl3pPr>
            <a:lvl4pPr marL="1159920" indent="0">
              <a:buNone/>
              <a:defRPr/>
            </a:lvl4pPr>
            <a:lvl5pPr marL="1684846"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hasCustomPrompt="1"/>
          </p:nvPr>
        </p:nvSpPr>
        <p:spPr>
          <a:xfrm>
            <a:off x="585292" y="8558784"/>
            <a:ext cx="17095410" cy="3486912"/>
          </a:xfrm>
        </p:spPr>
        <p:txBody>
          <a:bodyPr anchor="b"/>
          <a:lstStyle>
            <a:lvl1pPr>
              <a:spcBef>
                <a:spcPts val="800"/>
              </a:spcBef>
              <a:defRPr sz="2666">
                <a:solidFill>
                  <a:schemeClr val="tx1"/>
                </a:solidFill>
              </a:defRPr>
            </a:lvl1pPr>
            <a:lvl2pPr>
              <a:defRPr sz="1600"/>
            </a:lvl2pPr>
            <a:lvl3pPr>
              <a:defRPr sz="1600"/>
            </a:lvl3pPr>
            <a:lvl4pPr>
              <a:defRPr sz="1600"/>
            </a:lvl4pPr>
            <a:lvl5pPr>
              <a:defRPr sz="1600"/>
            </a:lvl5pPr>
          </a:lstStyle>
          <a:p>
            <a:r>
              <a:rPr lang="en-US" sz="2666" dirty="0"/>
              <a:t>IBM FLASHSYSTEMS INFO SESSIONS WEBINAR SERIES</a:t>
            </a:r>
            <a:r>
              <a:rPr lang="en-US" dirty="0"/>
              <a:t> </a:t>
            </a:r>
          </a:p>
        </p:txBody>
      </p:sp>
      <p:sp>
        <p:nvSpPr>
          <p:cNvPr id="3" name="Footer Placeholder"/>
          <p:cNvSpPr>
            <a:spLocks noGrp="1"/>
          </p:cNvSpPr>
          <p:nvPr>
            <p:ph type="ftr" sz="quarter" idx="10"/>
          </p:nvPr>
        </p:nvSpPr>
        <p:spPr>
          <a:xfrm>
            <a:off x="609855" y="12734547"/>
            <a:ext cx="10974053" cy="511554"/>
          </a:xfrm>
        </p:spPr>
        <p:txBody>
          <a:bodyPr/>
          <a:lstStyle>
            <a:lvl1pPr>
              <a:defRPr>
                <a:solidFill>
                  <a:schemeClr val="accent1"/>
                </a:solidFill>
              </a:defRPr>
            </a:lvl1pPr>
          </a:lstStyle>
          <a:p>
            <a:r>
              <a:rPr lang="en-US" sz="1866" dirty="0"/>
              <a:t>IBM Storage FlashSystem / © 2023 IBM Corporation</a:t>
            </a:r>
          </a:p>
        </p:txBody>
      </p:sp>
    </p:spTree>
    <p:extLst>
      <p:ext uri="{BB962C8B-B14F-4D97-AF65-F5344CB8AC3E}">
        <p14:creationId xmlns:p14="http://schemas.microsoft.com/office/powerpoint/2010/main" val="47160733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65C47F-3AA2-3F98-18C7-BD5119A8E680}"/>
              </a:ext>
            </a:extLst>
          </p:cNvPr>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0" y="0"/>
            <a:ext cx="20107226" cy="13716000"/>
          </a:xfrm>
          <a:prstGeom prst="rect">
            <a:avLst/>
          </a:prstGeom>
        </p:spPr>
      </p:pic>
      <p:pic>
        <p:nvPicPr>
          <p:cNvPr id="7" name="Picture 6">
            <a:extLst>
              <a:ext uri="{FF2B5EF4-FFF2-40B4-BE49-F238E27FC236}">
                <a16:creationId xmlns:a16="http://schemas.microsoft.com/office/drawing/2014/main" id="{AB165B56-96A1-CD05-045F-F7FA90CE35E8}"/>
              </a:ext>
            </a:extLst>
          </p:cNvPr>
          <p:cNvPicPr>
            <a:picLocks noChangeAspect="1"/>
          </p:cNvPicPr>
          <p:nvPr userDrawn="1"/>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flipH="1">
            <a:off x="14058493" y="1898605"/>
            <a:ext cx="10275352" cy="9918794"/>
          </a:xfrm>
          <a:prstGeom prst="rect">
            <a:avLst/>
          </a:prstGeom>
          <a:effectLst>
            <a:softEdge rad="444500"/>
          </a:effectLst>
        </p:spPr>
      </p:pic>
      <p:sp>
        <p:nvSpPr>
          <p:cNvPr id="2" name="Title"/>
          <p:cNvSpPr>
            <a:spLocks noGrp="1"/>
          </p:cNvSpPr>
          <p:nvPr>
            <p:ph type="title"/>
          </p:nvPr>
        </p:nvSpPr>
        <p:spPr>
          <a:xfrm>
            <a:off x="560905" y="536448"/>
            <a:ext cx="11047390" cy="2145792"/>
          </a:xfrm>
        </p:spPr>
        <p:txBody>
          <a:bodyPr/>
          <a:lstStyle>
            <a:lvl1pPr>
              <a:defRPr b="1">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585292" y="3364992"/>
            <a:ext cx="10998616" cy="3493008"/>
          </a:xfrm>
        </p:spPr>
        <p:txBody>
          <a:bodyPr/>
          <a:lstStyle>
            <a:lvl1pPr>
              <a:spcBef>
                <a:spcPts val="0"/>
              </a:spcBef>
              <a:defRPr sz="4800">
                <a:solidFill>
                  <a:schemeClr val="tx1"/>
                </a:solidFill>
              </a:defRPr>
            </a:lvl1pPr>
            <a:lvl2pPr marL="0" indent="0">
              <a:spcBef>
                <a:spcPts val="0"/>
              </a:spcBef>
              <a:buNone/>
              <a:defRPr/>
            </a:lvl2pPr>
            <a:lvl3pPr marL="537626" indent="0">
              <a:buNone/>
              <a:defRPr/>
            </a:lvl3pPr>
            <a:lvl4pPr marL="1159920" indent="0">
              <a:buNone/>
              <a:defRPr/>
            </a:lvl4pPr>
            <a:lvl5pPr marL="1684846"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hasCustomPrompt="1"/>
          </p:nvPr>
        </p:nvSpPr>
        <p:spPr>
          <a:xfrm>
            <a:off x="585292" y="8558784"/>
            <a:ext cx="17095410" cy="3486912"/>
          </a:xfrm>
        </p:spPr>
        <p:txBody>
          <a:bodyPr anchor="b"/>
          <a:lstStyle>
            <a:lvl1pPr>
              <a:spcBef>
                <a:spcPts val="800"/>
              </a:spcBef>
              <a:defRPr sz="2666">
                <a:solidFill>
                  <a:schemeClr val="tx1"/>
                </a:solidFill>
              </a:defRPr>
            </a:lvl1pPr>
            <a:lvl2pPr>
              <a:defRPr sz="1600"/>
            </a:lvl2pPr>
            <a:lvl3pPr>
              <a:defRPr sz="1600"/>
            </a:lvl3pPr>
            <a:lvl4pPr>
              <a:defRPr sz="1600"/>
            </a:lvl4pPr>
            <a:lvl5pPr>
              <a:defRPr sz="1600"/>
            </a:lvl5pPr>
          </a:lstStyle>
          <a:p>
            <a:r>
              <a:rPr lang="en-US" sz="2666" dirty="0"/>
              <a:t>IBM FLASHSYSTEMS INFO SESSIONS WEBINAR SERIES</a:t>
            </a:r>
            <a:r>
              <a:rPr lang="en-US" dirty="0"/>
              <a:t> </a:t>
            </a:r>
          </a:p>
        </p:txBody>
      </p:sp>
      <p:sp>
        <p:nvSpPr>
          <p:cNvPr id="10" name="Footer Placeholder 9">
            <a:extLst>
              <a:ext uri="{FF2B5EF4-FFF2-40B4-BE49-F238E27FC236}">
                <a16:creationId xmlns:a16="http://schemas.microsoft.com/office/drawing/2014/main" id="{592F92D3-6676-0D42-30EB-543528878DF6}"/>
              </a:ext>
            </a:extLst>
          </p:cNvPr>
          <p:cNvSpPr>
            <a:spLocks noGrp="1"/>
          </p:cNvSpPr>
          <p:nvPr>
            <p:ph type="ftr" sz="quarter" idx="15"/>
          </p:nvPr>
        </p:nvSpPr>
        <p:spPr/>
        <p:txBody>
          <a:bodyPr/>
          <a:lstStyle/>
          <a:p>
            <a:r>
              <a:rPr lang="en-US" sz="1866" dirty="0"/>
              <a:t>IBM Storage FlashSystem / © 2023 IBM Corporation</a:t>
            </a:r>
          </a:p>
        </p:txBody>
      </p:sp>
    </p:spTree>
    <p:extLst>
      <p:ext uri="{BB962C8B-B14F-4D97-AF65-F5344CB8AC3E}">
        <p14:creationId xmlns:p14="http://schemas.microsoft.com/office/powerpoint/2010/main" val="379962685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chemeClr val="bg1">
            <a:lumMod val="7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83E1D7-22C6-0138-0B22-E481B337769E}"/>
              </a:ext>
            </a:extLst>
          </p:cNvPr>
          <p:cNvPicPr>
            <a:picLocks noChangeAspect="1"/>
          </p:cNvPicPr>
          <p:nvPr userDrawn="1"/>
        </p:nvPicPr>
        <p:blipFill rotWithShape="1">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flipH="1">
            <a:off x="7673967" y="0"/>
            <a:ext cx="16676619" cy="13716000"/>
          </a:xfrm>
          <a:prstGeom prst="rect">
            <a:avLst/>
          </a:prstGeom>
        </p:spPr>
      </p:pic>
      <p:pic>
        <p:nvPicPr>
          <p:cNvPr id="5" name="Picture 4">
            <a:extLst>
              <a:ext uri="{FF2B5EF4-FFF2-40B4-BE49-F238E27FC236}">
                <a16:creationId xmlns:a16="http://schemas.microsoft.com/office/drawing/2014/main" id="{1A65C47F-3AA2-3F98-18C7-BD5119A8E680}"/>
              </a:ext>
            </a:extLst>
          </p:cNvPr>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0" y="0"/>
            <a:ext cx="20107226" cy="13716000"/>
          </a:xfrm>
          <a:prstGeom prst="rect">
            <a:avLst/>
          </a:prstGeom>
        </p:spPr>
      </p:pic>
      <p:sp>
        <p:nvSpPr>
          <p:cNvPr id="2" name="Title"/>
          <p:cNvSpPr>
            <a:spLocks noGrp="1"/>
          </p:cNvSpPr>
          <p:nvPr>
            <p:ph type="title"/>
          </p:nvPr>
        </p:nvSpPr>
        <p:spPr>
          <a:xfrm>
            <a:off x="560905" y="536448"/>
            <a:ext cx="11047390" cy="2145792"/>
          </a:xfrm>
        </p:spPr>
        <p:txBody>
          <a:bodyPr/>
          <a:lstStyle>
            <a:lvl1pPr>
              <a:defRPr b="1">
                <a:solidFill>
                  <a:schemeClr val="tx1"/>
                </a:solidFill>
              </a:defRPr>
            </a:lvl1pPr>
          </a:lstStyle>
          <a:p>
            <a:r>
              <a:rPr lang="en-US" dirty="0"/>
              <a:t>Click to edit Master title style</a:t>
            </a:r>
          </a:p>
        </p:txBody>
      </p:sp>
      <p:sp>
        <p:nvSpPr>
          <p:cNvPr id="8" name="Text Placeholder 1"/>
          <p:cNvSpPr>
            <a:spLocks noGrp="1"/>
          </p:cNvSpPr>
          <p:nvPr>
            <p:ph type="body" sz="quarter" idx="13"/>
          </p:nvPr>
        </p:nvSpPr>
        <p:spPr>
          <a:xfrm>
            <a:off x="585292" y="3364992"/>
            <a:ext cx="10998616" cy="3493008"/>
          </a:xfrm>
        </p:spPr>
        <p:txBody>
          <a:bodyPr/>
          <a:lstStyle>
            <a:lvl1pPr>
              <a:spcBef>
                <a:spcPts val="0"/>
              </a:spcBef>
              <a:defRPr sz="4800">
                <a:solidFill>
                  <a:schemeClr val="tx1"/>
                </a:solidFill>
              </a:defRPr>
            </a:lvl1pPr>
            <a:lvl2pPr marL="0" indent="0">
              <a:spcBef>
                <a:spcPts val="0"/>
              </a:spcBef>
              <a:buNone/>
              <a:defRPr/>
            </a:lvl2pPr>
            <a:lvl3pPr marL="537626" indent="0">
              <a:buNone/>
              <a:defRPr/>
            </a:lvl3pPr>
            <a:lvl4pPr marL="1159920" indent="0">
              <a:buNone/>
              <a:defRPr/>
            </a:lvl4pPr>
            <a:lvl5pPr marL="1684846"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hasCustomPrompt="1"/>
          </p:nvPr>
        </p:nvSpPr>
        <p:spPr>
          <a:xfrm>
            <a:off x="585292" y="8558784"/>
            <a:ext cx="17095410" cy="3486912"/>
          </a:xfrm>
        </p:spPr>
        <p:txBody>
          <a:bodyPr anchor="b"/>
          <a:lstStyle>
            <a:lvl1pPr>
              <a:spcBef>
                <a:spcPts val="800"/>
              </a:spcBef>
              <a:defRPr sz="2666">
                <a:solidFill>
                  <a:schemeClr val="tx1"/>
                </a:solidFill>
              </a:defRPr>
            </a:lvl1pPr>
            <a:lvl2pPr>
              <a:defRPr sz="1600"/>
            </a:lvl2pPr>
            <a:lvl3pPr>
              <a:defRPr sz="1600"/>
            </a:lvl3pPr>
            <a:lvl4pPr>
              <a:defRPr sz="1600"/>
            </a:lvl4pPr>
            <a:lvl5pPr>
              <a:defRPr sz="1600"/>
            </a:lvl5pPr>
          </a:lstStyle>
          <a:p>
            <a:r>
              <a:rPr lang="en-US" sz="2666" dirty="0"/>
              <a:t>IBM FLASHSYSTEMS INFO SESSIONS WEBINAR SERIES</a:t>
            </a:r>
            <a:r>
              <a:rPr lang="en-US" dirty="0"/>
              <a:t> </a:t>
            </a:r>
          </a:p>
        </p:txBody>
      </p:sp>
      <p:sp>
        <p:nvSpPr>
          <p:cNvPr id="10" name="Footer Placeholder 9">
            <a:extLst>
              <a:ext uri="{FF2B5EF4-FFF2-40B4-BE49-F238E27FC236}">
                <a16:creationId xmlns:a16="http://schemas.microsoft.com/office/drawing/2014/main" id="{160D917D-9F03-72DA-35BE-B8A6B2B15189}"/>
              </a:ext>
            </a:extLst>
          </p:cNvPr>
          <p:cNvSpPr>
            <a:spLocks noGrp="1"/>
          </p:cNvSpPr>
          <p:nvPr>
            <p:ph type="ftr" sz="quarter" idx="15"/>
          </p:nvPr>
        </p:nvSpPr>
        <p:spPr/>
        <p:txBody>
          <a:bodyPr/>
          <a:lstStyle/>
          <a:p>
            <a:r>
              <a:rPr lang="en-US" sz="1866" dirty="0"/>
              <a:t>IBM Storage FlashSystem / © 2023 IBM Corporation</a:t>
            </a:r>
          </a:p>
        </p:txBody>
      </p:sp>
    </p:spTree>
    <p:extLst>
      <p:ext uri="{BB962C8B-B14F-4D97-AF65-F5344CB8AC3E}">
        <p14:creationId xmlns:p14="http://schemas.microsoft.com/office/powerpoint/2010/main" val="314644777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ibm sign-off (blue60)">
    <p:bg>
      <p:bgPr>
        <a:solidFill>
          <a:schemeClr val="bg1"/>
        </a:solidFill>
        <a:effectLst/>
      </p:bgPr>
    </p:bg>
    <p:spTree>
      <p:nvGrpSpPr>
        <p:cNvPr id="1" name=""/>
        <p:cNvGrpSpPr/>
        <p:nvPr/>
      </p:nvGrpSpPr>
      <p:grpSpPr>
        <a:xfrm>
          <a:off x="0" y="0"/>
          <a:ext cx="0" cy="0"/>
          <a:chOff x="0" y="0"/>
          <a:chExt cx="0" cy="0"/>
        </a:xfrm>
      </p:grpSpPr>
      <p:pic>
        <p:nvPicPr>
          <p:cNvPr id="42" name="Picture 2" descr="thank you in different languages png - Google Search | Word cloud, Thank you  images, Words">
            <a:extLst>
              <a:ext uri="{FF2B5EF4-FFF2-40B4-BE49-F238E27FC236}">
                <a16:creationId xmlns:a16="http://schemas.microsoft.com/office/drawing/2014/main" id="{A62CA009-CADB-F8BA-6D51-222E54D954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1640" y="56395"/>
            <a:ext cx="19403896" cy="136032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3208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ibm sign-off (blue80)">
    <p:bg>
      <p:bgPr>
        <a:solidFill>
          <a:schemeClr val="bg1"/>
        </a:solidFill>
        <a:effectLst/>
      </p:bgPr>
    </p:bg>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63225" y="6167694"/>
            <a:ext cx="3460729" cy="1380616"/>
          </a:xfrm>
          <a:prstGeom prst="rect">
            <a:avLst/>
          </a:prstGeom>
        </p:spPr>
      </p:pic>
    </p:spTree>
    <p:extLst>
      <p:ext uri="{BB962C8B-B14F-4D97-AF65-F5344CB8AC3E}">
        <p14:creationId xmlns:p14="http://schemas.microsoft.com/office/powerpoint/2010/main" val="26605526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3" y="385200"/>
            <a:ext cx="4949824" cy="1527048"/>
          </a:xfrm>
        </p:spPr>
        <p:txBody>
          <a:bodyPr/>
          <a:lstStyle>
            <a:lvl1pPr>
              <a:lnSpc>
                <a:spcPct val="100000"/>
              </a:lnSpc>
              <a:defRPr sz="6398"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3" y="129388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05922619"/>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4_blank (with footer)">
    <p:bg>
      <p:bgPr>
        <a:solidFill>
          <a:schemeClr val="bg1"/>
        </a:solidFill>
        <a:effectLst/>
      </p:bgPr>
    </p:bg>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sp>
        <p:nvSpPr>
          <p:cNvPr id="4" name="Slide Number Placeholder"/>
          <p:cNvSpPr>
            <a:spLocks noGrp="1"/>
          </p:cNvSpPr>
          <p:nvPr>
            <p:ph type="sldNum" sz="quarter" idx="11"/>
          </p:nvPr>
        </p:nvSpPr>
        <p:spPr>
          <a:xfrm>
            <a:off x="18900066" y="12801603"/>
            <a:ext cx="4877253" cy="444498"/>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2995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a:t>Click to edit Master text styles</a:t>
            </a:r>
          </a:p>
        </p:txBody>
      </p:sp>
    </p:spTree>
    <p:extLst>
      <p:ext uri="{BB962C8B-B14F-4D97-AF65-F5344CB8AC3E}">
        <p14:creationId xmlns:p14="http://schemas.microsoft.com/office/powerpoint/2010/main" val="8171749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769490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171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188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8" y="6117123"/>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8" y="9525000"/>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8" y="2646074"/>
            <a:ext cx="2328218"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3" y="2618874"/>
            <a:ext cx="5756496"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3" y="6117123"/>
            <a:ext cx="5756496"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3" y="9525000"/>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6" y="61443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6" y="95522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6" y="26460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6" y="6165249"/>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6" y="9573126"/>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6" y="2667000"/>
            <a:ext cx="229107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0"/>
            <a:ext cx="5843620"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49"/>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6"/>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3671927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2290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61879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704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960503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196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419538491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43A7-5EBF-E956-807A-D81CCB760F82}"/>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ru-RU"/>
          </a:p>
        </p:txBody>
      </p:sp>
      <p:sp>
        <p:nvSpPr>
          <p:cNvPr id="3" name="Subtitle 2">
            <a:extLst>
              <a:ext uri="{FF2B5EF4-FFF2-40B4-BE49-F238E27FC236}">
                <a16:creationId xmlns:a16="http://schemas.microsoft.com/office/drawing/2014/main" id="{342D5AA9-09A9-A4E0-C183-0F1D96166768}"/>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ru-RU"/>
          </a:p>
        </p:txBody>
      </p:sp>
      <p:sp>
        <p:nvSpPr>
          <p:cNvPr id="4" name="Date Placeholder 3">
            <a:extLst>
              <a:ext uri="{FF2B5EF4-FFF2-40B4-BE49-F238E27FC236}">
                <a16:creationId xmlns:a16="http://schemas.microsoft.com/office/drawing/2014/main" id="{4C49DD5E-03F4-E770-BB1C-0C007C808FCD}"/>
              </a:ext>
            </a:extLst>
          </p:cNvPr>
          <p:cNvSpPr>
            <a:spLocks noGrp="1"/>
          </p:cNvSpPr>
          <p:nvPr>
            <p:ph type="dt" sz="half" idx="10"/>
          </p:nvPr>
        </p:nvSpPr>
        <p:spPr/>
        <p:txBody>
          <a:bodyPr/>
          <a:lstStyle/>
          <a:p>
            <a:fld id="{95D87151-CF41-40DB-B1DE-57D3EA37CDD6}" type="datetimeFigureOut">
              <a:rPr lang="ru-RU" smtClean="0"/>
              <a:t>20.06.2024</a:t>
            </a:fld>
            <a:endParaRPr lang="ru-RU"/>
          </a:p>
        </p:txBody>
      </p:sp>
      <p:sp>
        <p:nvSpPr>
          <p:cNvPr id="5" name="Footer Placeholder 4">
            <a:extLst>
              <a:ext uri="{FF2B5EF4-FFF2-40B4-BE49-F238E27FC236}">
                <a16:creationId xmlns:a16="http://schemas.microsoft.com/office/drawing/2014/main" id="{C757BF12-5BA0-8AA6-8293-8B217047E092}"/>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8E02AC1C-692A-25BD-6894-340CA454F0B0}"/>
              </a:ext>
            </a:extLst>
          </p:cNvPr>
          <p:cNvSpPr>
            <a:spLocks noGrp="1"/>
          </p:cNvSpPr>
          <p:nvPr>
            <p:ph type="sldNum" sz="quarter" idx="12"/>
          </p:nvPr>
        </p:nvSpPr>
        <p:spPr/>
        <p:txBody>
          <a:bodyPr/>
          <a:lstStyle/>
          <a:p>
            <a:fld id="{D87A8578-7206-4309-894E-95763517A38F}" type="slidenum">
              <a:rPr lang="ru-RU" smtClean="0"/>
              <a:t>‹#›</a:t>
            </a:fld>
            <a:endParaRPr lang="ru-RU"/>
          </a:p>
        </p:txBody>
      </p:sp>
    </p:spTree>
    <p:extLst>
      <p:ext uri="{BB962C8B-B14F-4D97-AF65-F5344CB8AC3E}">
        <p14:creationId xmlns:p14="http://schemas.microsoft.com/office/powerpoint/2010/main" val="26615437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5293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141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ry, half ">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52614004"/>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336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10998616" cy="867257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12778880" y="3316224"/>
            <a:ext cx="10998616" cy="867257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347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7"/>
            </a:lvl1pPr>
          </a:lstStyle>
          <a:p>
            <a:r>
              <a:rPr lang="en-US"/>
              <a:t>Click to edit Master title style</a:t>
            </a:r>
            <a:endParaRPr lang="en-US" dirty="0"/>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1" i="0">
                <a:latin typeface="+mn-lt"/>
              </a:defRPr>
            </a:lvl1pPr>
          </a:lstStyle>
          <a:p>
            <a:pPr lvl="0"/>
            <a:r>
              <a:rPr lang="en-US"/>
              <a:t>Click to edit Master text styles</a:t>
            </a:r>
          </a:p>
        </p:txBody>
      </p:sp>
    </p:spTree>
    <p:extLst>
      <p:ext uri="{BB962C8B-B14F-4D97-AF65-F5344CB8AC3E}">
        <p14:creationId xmlns:p14="http://schemas.microsoft.com/office/powerpoint/2010/main" val="3088507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585292" y="585216"/>
            <a:ext cx="11023003" cy="2145792"/>
          </a:xfrm>
        </p:spPr>
        <p:txBody>
          <a:bodyPr/>
          <a:lstStyle>
            <a:lvl1pPr>
              <a:defRPr sz="4267"/>
            </a:lvl1pPr>
          </a:lstStyle>
          <a:p>
            <a:r>
              <a:rPr lang="en-US"/>
              <a:t>Click to edit Master title style</a:t>
            </a:r>
            <a:endParaRPr lang="en-US" dirty="0"/>
          </a:p>
        </p:txBody>
      </p:sp>
      <p:sp>
        <p:nvSpPr>
          <p:cNvPr id="6" name="Text Placeholder"/>
          <p:cNvSpPr>
            <a:spLocks noGrp="1"/>
          </p:cNvSpPr>
          <p:nvPr>
            <p:ph type="body" sz="quarter" idx="12"/>
          </p:nvPr>
        </p:nvSpPr>
        <p:spPr>
          <a:xfrm>
            <a:off x="365807" y="3023616"/>
            <a:ext cx="11218101" cy="8965184"/>
          </a:xfrm>
        </p:spPr>
        <p:txBody>
          <a:bodyPr/>
          <a:lstStyle>
            <a:lvl1pPr>
              <a:lnSpc>
                <a:spcPct val="90000"/>
              </a:lnSpc>
              <a:defRPr sz="25600" b="1" i="0">
                <a:latin typeface="+mn-lt"/>
              </a:defRPr>
            </a:lvl1pPr>
          </a:lstStyle>
          <a:p>
            <a:pPr lvl="0"/>
            <a:r>
              <a:rPr lang="en-US"/>
              <a:t>Click to edit Master text styles</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12193587" y="0"/>
            <a:ext cx="12193588" cy="13716000"/>
          </a:xfrm>
        </p:spPr>
        <p:txBody>
          <a:bodyPr lIns="91440" tIns="91440" rIns="91440" bIns="91440"/>
          <a:lstStyle>
            <a:lvl1pPr>
              <a:defRPr baseline="0"/>
            </a:lvl1pPr>
          </a:lstStyle>
          <a:p>
            <a:r>
              <a:rPr lang="en-US"/>
              <a:t>Click icon to add picture</a:t>
            </a:r>
          </a:p>
        </p:txBody>
      </p:sp>
    </p:spTree>
    <p:extLst>
      <p:ext uri="{BB962C8B-B14F-4D97-AF65-F5344CB8AC3E}">
        <p14:creationId xmlns:p14="http://schemas.microsoft.com/office/powerpoint/2010/main" val="1322680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365810" y="243840"/>
            <a:ext cx="23411507" cy="11744960"/>
          </a:xfrm>
        </p:spPr>
        <p:txBody>
          <a:bodyPr/>
          <a:lstStyle>
            <a:lvl1pPr>
              <a:defRPr sz="25600" b="1" i="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715572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560909" y="536448"/>
            <a:ext cx="14835358" cy="11452352"/>
          </a:xfrm>
        </p:spPr>
        <p:txBody>
          <a:bodyPr/>
          <a:lstStyle/>
          <a:p>
            <a:r>
              <a:rPr lang="en-US"/>
              <a:t>Click to edit Master title style</a:t>
            </a:r>
            <a:endParaRPr lang="en-US" dirty="0"/>
          </a:p>
        </p:txBody>
      </p:sp>
    </p:spTree>
    <p:extLst>
      <p:ext uri="{BB962C8B-B14F-4D97-AF65-F5344CB8AC3E}">
        <p14:creationId xmlns:p14="http://schemas.microsoft.com/office/powerpoint/2010/main" val="3697543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12778880" y="536448"/>
            <a:ext cx="10998616"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7949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12778882" y="3316224"/>
            <a:ext cx="10998435"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0314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560905" y="3243072"/>
            <a:ext cx="11047390" cy="8745728"/>
          </a:xfrm>
        </p:spPr>
        <p:txBody>
          <a:bodyPr/>
          <a:lstStyle>
            <a:lvl1pPr>
              <a:defRPr sz="6400"/>
            </a:lvl1pPr>
          </a:lstStyle>
          <a:p>
            <a:pPr lvl="0"/>
            <a:r>
              <a:rPr lang="en-US"/>
              <a:t>Click to edit Master text styles</a:t>
            </a:r>
          </a:p>
        </p:txBody>
      </p:sp>
      <p:sp>
        <p:nvSpPr>
          <p:cNvPr id="6" name="Text Placeholder"/>
          <p:cNvSpPr>
            <a:spLocks noGrp="1"/>
          </p:cNvSpPr>
          <p:nvPr>
            <p:ph type="body" sz="quarter" idx="12"/>
          </p:nvPr>
        </p:nvSpPr>
        <p:spPr>
          <a:xfrm>
            <a:off x="12778880"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5151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6682086"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78880"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18875674"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2743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91358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Tree>
    <p:extLst>
      <p:ext uri="{BB962C8B-B14F-4D97-AF65-F5344CB8AC3E}">
        <p14:creationId xmlns:p14="http://schemas.microsoft.com/office/powerpoint/2010/main" val="3340209367"/>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12778880"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18875674"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771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560908" y="536448"/>
            <a:ext cx="11047209" cy="11452352"/>
          </a:xfrm>
        </p:spPr>
        <p:txBody>
          <a:bodyPr/>
          <a:lstStyle>
            <a:lvl1pPr>
              <a:defRPr>
                <a:latin typeface="+mj-lt"/>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12193587" y="0"/>
            <a:ext cx="12193588" cy="13716000"/>
          </a:xfrm>
          <a:prstGeom prst="rect">
            <a:avLst/>
          </a:prstGeom>
          <a:solidFill>
            <a:srgbClr val="FFFFFF"/>
          </a:solidFill>
        </p:spPr>
        <p:txBody>
          <a:bodyPr wrap="square" lIns="0" tIns="0" rIns="0" bIns="0" rtlCol="0" anchor="ctr">
            <a:noAutofit/>
          </a:bodyPr>
          <a:lstStyle/>
          <a:p>
            <a:pPr algn="ctr"/>
            <a:endParaRPr lang="en-US" sz="3200" b="0" i="0">
              <a:solidFill>
                <a:srgbClr val="FFFFFF"/>
              </a:solidFill>
              <a:latin typeface="+mn-lt"/>
              <a:cs typeface="Arial"/>
            </a:endParaRPr>
          </a:p>
        </p:txBody>
      </p:sp>
      <p:sp>
        <p:nvSpPr>
          <p:cNvPr id="6" name="Text Placeholder"/>
          <p:cNvSpPr>
            <a:spLocks noGrp="1"/>
          </p:cNvSpPr>
          <p:nvPr>
            <p:ph type="body" sz="quarter" idx="12"/>
          </p:nvPr>
        </p:nvSpPr>
        <p:spPr>
          <a:xfrm>
            <a:off x="12778880" y="536448"/>
            <a:ext cx="10998616" cy="11452352"/>
          </a:xfrm>
        </p:spPr>
        <p:txBody>
          <a:bodyPr/>
          <a:lstStyle>
            <a:lvl1pPr>
              <a:defRPr>
                <a:solidFill>
                  <a:schemeClr val="tx1"/>
                </a:solidFill>
                <a:latin typeface="+mn-lt"/>
              </a:defRPr>
            </a:lvl1pPr>
            <a:lvl2pPr>
              <a:buClr>
                <a:schemeClr val="tx1"/>
              </a:buClr>
              <a:defRPr>
                <a:solidFill>
                  <a:schemeClr val="tx1"/>
                </a:solidFill>
                <a:latin typeface="+mn-lt"/>
              </a:defRPr>
            </a:lvl2pPr>
            <a:lvl3pPr>
              <a:buClr>
                <a:schemeClr val="tx1"/>
              </a:buClr>
              <a:defRPr>
                <a:solidFill>
                  <a:schemeClr val="tx1"/>
                </a:solidFill>
                <a:latin typeface="+mn-lt"/>
              </a:defRPr>
            </a:lvl3pPr>
            <a:lvl4pPr>
              <a:buClr>
                <a:schemeClr val="tx1"/>
              </a:buClr>
              <a:defRPr>
                <a:solidFill>
                  <a:schemeClr val="tx1"/>
                </a:solidFill>
                <a:latin typeface="+mn-lt"/>
              </a:defRPr>
            </a:lvl4pPr>
            <a:lvl5pPr>
              <a:buClr>
                <a:schemeClr val="tx1"/>
              </a:buCl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51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1517164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11452352"/>
          </a:xfrm>
        </p:spPr>
        <p:txBody>
          <a:bodyPr/>
          <a:lstStyle/>
          <a:p>
            <a:r>
              <a:rPr lang="en-US"/>
              <a:t>Click to edit Master title style</a:t>
            </a:r>
            <a:endParaRPr lang="en-US" dirty="0"/>
          </a:p>
        </p:txBody>
      </p:sp>
    </p:spTree>
    <p:extLst>
      <p:ext uri="{BB962C8B-B14F-4D97-AF65-F5344CB8AC3E}">
        <p14:creationId xmlns:p14="http://schemas.microsoft.com/office/powerpoint/2010/main" val="3500959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Tree>
    <p:extLst>
      <p:ext uri="{BB962C8B-B14F-4D97-AF65-F5344CB8AC3E}">
        <p14:creationId xmlns:p14="http://schemas.microsoft.com/office/powerpoint/2010/main" val="9667915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585292" y="3316224"/>
            <a:ext cx="10998616"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12193587" y="0"/>
            <a:ext cx="6096794" cy="6858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18290381" y="0"/>
            <a:ext cx="6096794" cy="6858000"/>
          </a:xfrm>
          <a:solidFill>
            <a:srgbClr val="002D9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12193587" y="6853769"/>
            <a:ext cx="12193588" cy="6862232"/>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331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2"/>
            <a:ext cx="12193588" cy="6858003"/>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12193587" y="0"/>
            <a:ext cx="6096794" cy="6858000"/>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18290381" y="0"/>
            <a:ext cx="6096794" cy="6858000"/>
          </a:xfrm>
          <a:solidFill>
            <a:srgbClr val="001D6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6853769"/>
            <a:ext cx="12193588" cy="6862232"/>
          </a:xfrm>
          <a:solidFill>
            <a:srgbClr val="161616"/>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12193587" y="6853769"/>
            <a:ext cx="12193588" cy="6862232"/>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40260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24387175" cy="6851901"/>
          </a:xfrm>
          <a:noFill/>
        </p:spPr>
        <p:txBody>
          <a:bodyPr lIns="182880" tIns="164592" rIns="228600" bIns="228600"/>
          <a:lstStyle>
            <a:lvl1pPr>
              <a:defRPr sz="12800"/>
            </a:lvl1pPr>
          </a:lstStyle>
          <a:p>
            <a:r>
              <a:rPr lang="en-US"/>
              <a:t>Click to edit Master title style</a:t>
            </a:r>
            <a:endParaRPr lang="en-US" dirty="0"/>
          </a:p>
        </p:txBody>
      </p:sp>
      <p:sp>
        <p:nvSpPr>
          <p:cNvPr id="7" name="Content Placeholder 1"/>
          <p:cNvSpPr>
            <a:spLocks noGrp="1"/>
          </p:cNvSpPr>
          <p:nvPr>
            <p:ph sz="quarter" idx="20"/>
          </p:nvPr>
        </p:nvSpPr>
        <p:spPr>
          <a:xfrm>
            <a:off x="0" y="6853769"/>
            <a:ext cx="6096794" cy="6862232"/>
          </a:xfrm>
          <a:solidFill>
            <a:srgbClr val="001D6C"/>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6096796" y="6853769"/>
            <a:ext cx="6096794" cy="6862232"/>
          </a:xfrm>
          <a:solidFill>
            <a:srgbClr val="0043C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12193587" y="6853765"/>
            <a:ext cx="6096794" cy="6862235"/>
          </a:xfrm>
          <a:solidFill>
            <a:srgbClr val="0F62FE"/>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18290381" y="6853765"/>
            <a:ext cx="6096794" cy="6862235"/>
          </a:xfrm>
          <a:solidFill>
            <a:srgbClr val="78A9FF"/>
          </a:solidFill>
          <a:ln>
            <a:noFill/>
          </a:ln>
        </p:spPr>
        <p:txBody>
          <a:bodyPr lIns="219456" tIns="201168" rIns="228600" bIns="228600"/>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49667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24387175" cy="340360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3403600"/>
            <a:ext cx="24387175" cy="10312400"/>
          </a:xfrm>
        </p:spPr>
        <p:txBody>
          <a:bodyPr lIns="91440" tIns="91440" rIns="91440" bIns="91440"/>
          <a:lstStyle/>
          <a:p>
            <a:r>
              <a:rPr lang="en-US"/>
              <a:t>Click icon to add picture</a:t>
            </a:r>
          </a:p>
        </p:txBody>
      </p:sp>
    </p:spTree>
    <p:extLst>
      <p:ext uri="{BB962C8B-B14F-4D97-AF65-F5344CB8AC3E}">
        <p14:creationId xmlns:p14="http://schemas.microsoft.com/office/powerpoint/2010/main" val="2387425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24387175" cy="13728192"/>
          </a:xfrm>
        </p:spPr>
        <p:txBody>
          <a:bodyPr lIns="91440" tIns="91440" rIns="91440" bIns="91440"/>
          <a:lstStyle/>
          <a:p>
            <a:r>
              <a:rPr lang="en-US"/>
              <a:t>Click icon to add picture</a:t>
            </a:r>
          </a:p>
        </p:txBody>
      </p:sp>
      <p:sp>
        <p:nvSpPr>
          <p:cNvPr id="6" name="Text Placeholder"/>
          <p:cNvSpPr>
            <a:spLocks noGrp="1"/>
          </p:cNvSpPr>
          <p:nvPr>
            <p:ph type="body" sz="quarter" idx="12"/>
          </p:nvPr>
        </p:nvSpPr>
        <p:spPr>
          <a:xfrm>
            <a:off x="-7" y="6858000"/>
            <a:ext cx="6096802" cy="685800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2667">
                <a:solidFill>
                  <a:schemeClr val="bg1"/>
                </a:solidFill>
              </a:defRPr>
            </a:lvl2pPr>
            <a:lvl3pPr>
              <a:buClr>
                <a:schemeClr val="bg1"/>
              </a:buClr>
              <a:defRPr sz="2667">
                <a:solidFill>
                  <a:schemeClr val="bg1"/>
                </a:solidFill>
              </a:defRPr>
            </a:lvl3pPr>
            <a:lvl4pPr>
              <a:buClr>
                <a:schemeClr val="bg1"/>
              </a:buClr>
              <a:defRPr sz="2667">
                <a:solidFill>
                  <a:schemeClr val="bg1"/>
                </a:solidFill>
              </a:defRPr>
            </a:lvl4pPr>
            <a:lvl5pPr>
              <a:buClr>
                <a:schemeClr val="bg1"/>
              </a:buClr>
              <a:defRPr sz="26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609857" y="537636"/>
            <a:ext cx="11050439" cy="11451165"/>
          </a:xfrm>
        </p:spPr>
        <p:txBody>
          <a:bodyPr/>
          <a:lstStyle/>
          <a:p>
            <a:r>
              <a:rPr lang="en-US"/>
              <a:t>Click to edit Master title style</a:t>
            </a:r>
            <a:endParaRPr lang="en-US" dirty="0"/>
          </a:p>
        </p:txBody>
      </p:sp>
    </p:spTree>
    <p:extLst>
      <p:ext uri="{BB962C8B-B14F-4D97-AF65-F5344CB8AC3E}">
        <p14:creationId xmlns:p14="http://schemas.microsoft.com/office/powerpoint/2010/main" val="327449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14303940"/>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6096794" cy="13728192"/>
          </a:xfrm>
          <a:solidFill>
            <a:srgbClr val="002D9C"/>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6096794" y="0"/>
            <a:ext cx="6096794" cy="13728192"/>
          </a:xfrm>
          <a:solidFill>
            <a:srgbClr val="0043C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12193587" y="0"/>
            <a:ext cx="6096794" cy="13728192"/>
          </a:xfrm>
          <a:solidFill>
            <a:srgbClr val="0F62FE"/>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18290381" y="0"/>
            <a:ext cx="6096794" cy="13728192"/>
          </a:xfrm>
          <a:solidFill>
            <a:srgbClr val="78A9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8189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6706473" y="3316224"/>
            <a:ext cx="17071023"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1895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267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6682086" y="3363223"/>
            <a:ext cx="4901822" cy="8625576"/>
          </a:xfrm>
        </p:spPr>
        <p:txBody>
          <a:bodyPr/>
          <a:lstStyle>
            <a:lvl1pPr>
              <a:spcBef>
                <a:spcPts val="800"/>
              </a:spcBef>
              <a:defRPr sz="2667"/>
            </a:lvl1pPr>
            <a:lvl2pPr>
              <a:spcBef>
                <a:spcPts val="800"/>
              </a:spcBef>
              <a:defRPr sz="2667"/>
            </a:lvl2pPr>
            <a:lvl3pPr>
              <a:spcBef>
                <a:spcPts val="800"/>
              </a:spcBef>
              <a:defRPr sz="2667"/>
            </a:lvl3pPr>
            <a:lvl4pPr>
              <a:spcBef>
                <a:spcPts val="800"/>
              </a:spcBef>
              <a:defRPr sz="2667"/>
            </a:lvl4pPr>
            <a:lvl5pPr>
              <a:spcBef>
                <a:spcPts val="800"/>
              </a:spcBef>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12193587" y="0"/>
            <a:ext cx="12193588" cy="13716000"/>
          </a:xfrm>
        </p:spPr>
        <p:txBody>
          <a:bodyPr lIns="91440" tIns="91440" rIns="91440" bIns="91440"/>
          <a:lstStyle/>
          <a:p>
            <a:r>
              <a:rPr lang="en-US"/>
              <a:t>Click icon to add picture</a:t>
            </a:r>
          </a:p>
        </p:txBody>
      </p:sp>
    </p:spTree>
    <p:extLst>
      <p:ext uri="{BB962C8B-B14F-4D97-AF65-F5344CB8AC3E}">
        <p14:creationId xmlns:p14="http://schemas.microsoft.com/office/powerpoint/2010/main" val="3251335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585292" y="3316224"/>
            <a:ext cx="4901822" cy="8672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6682086" y="3363223"/>
            <a:ext cx="4901822" cy="8625576"/>
          </a:xfrm>
        </p:spPr>
        <p:txBody>
          <a:bodyPr/>
          <a:lstStyle>
            <a:lvl1pPr>
              <a:spcBef>
                <a:spcPts val="800"/>
              </a:spcBef>
              <a:defRPr sz="2667"/>
            </a:lvl1pPr>
            <a:lvl2pPr>
              <a:spcBef>
                <a:spcPts val="800"/>
              </a:spcBef>
              <a:defRPr sz="2667"/>
            </a:lvl2pPr>
            <a:lvl3pPr>
              <a:spcBef>
                <a:spcPts val="800"/>
              </a:spcBef>
              <a:defRPr sz="2667"/>
            </a:lvl3pPr>
            <a:lvl4pPr>
              <a:spcBef>
                <a:spcPts val="800"/>
              </a:spcBef>
              <a:defRPr sz="2667"/>
            </a:lvl4pPr>
            <a:lvl5pPr>
              <a:spcBef>
                <a:spcPts val="800"/>
              </a:spcBef>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12730105" y="3243072"/>
            <a:ext cx="11047390" cy="8745728"/>
          </a:xfrm>
        </p:spPr>
        <p:txBody>
          <a:bodyPr/>
          <a:lstStyle>
            <a:lvl1pPr>
              <a:defRPr sz="6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3512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585292" y="536448"/>
            <a:ext cx="4901822" cy="1145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6682089" y="536448"/>
            <a:ext cx="17095228" cy="11452352"/>
          </a:xfrm>
        </p:spPr>
        <p:txBody>
          <a:bodyPr lIns="0" tIns="0" rIns="91440" bIns="91440"/>
          <a:lstStyle/>
          <a:p>
            <a:r>
              <a:rPr lang="en-US"/>
              <a:t>Click icon to add table</a:t>
            </a:r>
          </a:p>
        </p:txBody>
      </p:sp>
    </p:spTree>
    <p:extLst>
      <p:ext uri="{BB962C8B-B14F-4D97-AF65-F5344CB8AC3E}">
        <p14:creationId xmlns:p14="http://schemas.microsoft.com/office/powerpoint/2010/main" val="3058141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2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74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23003" cy="214579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585292" y="3364996"/>
            <a:ext cx="10998616" cy="3493005"/>
          </a:xfrm>
        </p:spPr>
        <p:txBody>
          <a:bodyPr/>
          <a:lstStyle>
            <a:lvl1pPr>
              <a:spcBef>
                <a:spcPts val="0"/>
              </a:spcBef>
              <a:defRPr sz="2667"/>
            </a:lvl1pPr>
            <a:lvl2pPr marL="0" indent="0">
              <a:spcBef>
                <a:spcPts val="0"/>
              </a:spcBef>
              <a:buNone/>
              <a:defRPr/>
            </a:lvl2pPr>
            <a:lvl3pPr marL="537647" indent="0">
              <a:buNone/>
              <a:defRPr/>
            </a:lvl3pPr>
            <a:lvl4pPr marL="1159964" indent="0">
              <a:buNone/>
              <a:defRPr/>
            </a:lvl4pPr>
            <a:lvl5pPr marL="1684909"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596500" y="8548525"/>
            <a:ext cx="17084206" cy="3493003"/>
          </a:xfrm>
        </p:spPr>
        <p:txBody>
          <a:bodyPr anchor="b"/>
          <a:lstStyle>
            <a:lvl1pPr>
              <a:spcBef>
                <a:spcPts val="800"/>
              </a:spcBef>
              <a:defRPr sz="160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1399270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70575" y="6174980"/>
            <a:ext cx="3446035" cy="1366051"/>
          </a:xfrm>
          <a:prstGeom prst="rect">
            <a:avLst/>
          </a:prstGeom>
        </p:spPr>
      </p:pic>
    </p:spTree>
    <p:extLst>
      <p:ext uri="{BB962C8B-B14F-4D97-AF65-F5344CB8AC3E}">
        <p14:creationId xmlns:p14="http://schemas.microsoft.com/office/powerpoint/2010/main" val="423348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86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572839104"/>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id="{547BA462-E18C-A647-B1BC-D926692FD194}"/>
              </a:ext>
            </a:extLst>
          </p:cNvPr>
          <p:cNvSpPr txBox="1">
            <a:spLocks/>
          </p:cNvSpPr>
          <p:nvPr/>
        </p:nvSpPr>
        <p:spPr>
          <a:xfrm rot="16200000">
            <a:off x="2548309" y="-2747131"/>
            <a:ext cx="6949440" cy="12254555"/>
          </a:xfrm>
          <a:prstGeom prst="rect">
            <a:avLst/>
          </a:prstGeom>
          <a:gradFill flip="none" rotWithShape="1">
            <a:gsLst>
              <a:gs pos="93000">
                <a:schemeClr val="tx1"/>
              </a:gs>
              <a:gs pos="6000">
                <a:srgbClr val="001D6C">
                  <a:alpha val="65713"/>
                </a:srgbClr>
              </a:gs>
            </a:gsLst>
            <a:path path="shape">
              <a:fillToRect l="50000" t="50000" r="50000" b="50000"/>
            </a:path>
            <a:tileRect/>
          </a:gradFill>
        </p:spPr>
        <p:txBody>
          <a:bodyPr vert="horz" lIns="480000" tIns="1920000" rIns="480000" bIns="0" rtlCol="0">
            <a:noAutofit/>
          </a:bodyPr>
          <a:lst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a:lstStyle>
          <a:p>
            <a:pPr algn="ctr"/>
            <a:r>
              <a:rPr lang="en-GB" sz="4267" b="1" kern="0" dirty="0">
                <a:solidFill>
                  <a:schemeClr val="bg1">
                    <a:alpha val="90000"/>
                  </a:schemeClr>
                </a:solidFill>
              </a:rPr>
              <a:t> </a:t>
            </a:r>
          </a:p>
          <a:p>
            <a:endParaRPr lang="en-GB" sz="3733" kern="0" dirty="0"/>
          </a:p>
        </p:txBody>
      </p:sp>
      <p:sp>
        <p:nvSpPr>
          <p:cNvPr id="9" name="Content Placeholder 4">
            <a:extLst>
              <a:ext uri="{FF2B5EF4-FFF2-40B4-BE49-F238E27FC236}">
                <a16:creationId xmlns:a16="http://schemas.microsoft.com/office/drawing/2014/main" id="{13B6CCF4-C4FD-554D-9797-4D5FF5F2B9A3}"/>
              </a:ext>
            </a:extLst>
          </p:cNvPr>
          <p:cNvSpPr txBox="1">
            <a:spLocks/>
          </p:cNvSpPr>
          <p:nvPr/>
        </p:nvSpPr>
        <p:spPr>
          <a:xfrm rot="16200000">
            <a:off x="2548309" y="4205189"/>
            <a:ext cx="6949440" cy="12254555"/>
          </a:xfrm>
          <a:prstGeom prst="rect">
            <a:avLst/>
          </a:prstGeom>
          <a:gradFill flip="none" rotWithShape="1">
            <a:gsLst>
              <a:gs pos="93000">
                <a:schemeClr val="tx1"/>
              </a:gs>
              <a:gs pos="6000">
                <a:srgbClr val="001D6C">
                  <a:alpha val="65713"/>
                </a:srgbClr>
              </a:gs>
            </a:gsLst>
            <a:path path="shape">
              <a:fillToRect l="50000" t="50000" r="50000" b="50000"/>
            </a:path>
            <a:tileRect/>
          </a:gradFill>
        </p:spPr>
        <p:txBody>
          <a:bodyPr vert="horz" lIns="480000" tIns="1920000" rIns="480000" bIns="0" rtlCol="0">
            <a:noAutofit/>
          </a:bodyPr>
          <a:lst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a:lstStyle>
          <a:p>
            <a:pPr algn="ctr"/>
            <a:r>
              <a:rPr lang="en-GB" sz="4267" b="1" kern="0" dirty="0">
                <a:solidFill>
                  <a:schemeClr val="bg1">
                    <a:alpha val="90000"/>
                  </a:schemeClr>
                </a:solidFill>
              </a:rPr>
              <a:t> </a:t>
            </a:r>
          </a:p>
          <a:p>
            <a:endParaRPr lang="en-GB" sz="3733" kern="0" dirty="0"/>
          </a:p>
        </p:txBody>
      </p:sp>
      <p:sp>
        <p:nvSpPr>
          <p:cNvPr id="10" name="Content Placeholder 4">
            <a:extLst>
              <a:ext uri="{FF2B5EF4-FFF2-40B4-BE49-F238E27FC236}">
                <a16:creationId xmlns:a16="http://schemas.microsoft.com/office/drawing/2014/main" id="{57BDE7F5-95E7-6F4B-9D33-CAF7D4BF3868}"/>
              </a:ext>
            </a:extLst>
          </p:cNvPr>
          <p:cNvSpPr txBox="1">
            <a:spLocks/>
          </p:cNvSpPr>
          <p:nvPr/>
        </p:nvSpPr>
        <p:spPr>
          <a:xfrm rot="16200000">
            <a:off x="14805697" y="-2744251"/>
            <a:ext cx="6949440" cy="12254555"/>
          </a:xfrm>
          <a:prstGeom prst="rect">
            <a:avLst/>
          </a:prstGeom>
          <a:gradFill flip="none" rotWithShape="1">
            <a:gsLst>
              <a:gs pos="93000">
                <a:schemeClr val="tx1"/>
              </a:gs>
              <a:gs pos="6000">
                <a:srgbClr val="001D6C">
                  <a:alpha val="65713"/>
                </a:srgbClr>
              </a:gs>
            </a:gsLst>
            <a:path path="shape">
              <a:fillToRect l="50000" t="50000" r="50000" b="50000"/>
            </a:path>
            <a:tileRect/>
          </a:gradFill>
        </p:spPr>
        <p:txBody>
          <a:bodyPr vert="horz" lIns="480000" tIns="1920000" rIns="480000" bIns="0" rtlCol="0">
            <a:noAutofit/>
          </a:bodyPr>
          <a:lst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a:lstStyle>
          <a:p>
            <a:pPr algn="ctr"/>
            <a:r>
              <a:rPr lang="en-GB" sz="4267" b="1" kern="0" dirty="0">
                <a:solidFill>
                  <a:schemeClr val="bg1">
                    <a:alpha val="90000"/>
                  </a:schemeClr>
                </a:solidFill>
              </a:rPr>
              <a:t> </a:t>
            </a:r>
          </a:p>
          <a:p>
            <a:endParaRPr lang="en-GB" sz="3733" kern="0" dirty="0"/>
          </a:p>
        </p:txBody>
      </p:sp>
      <p:sp>
        <p:nvSpPr>
          <p:cNvPr id="11" name="Content Placeholder 4">
            <a:extLst>
              <a:ext uri="{FF2B5EF4-FFF2-40B4-BE49-F238E27FC236}">
                <a16:creationId xmlns:a16="http://schemas.microsoft.com/office/drawing/2014/main" id="{90E1BF30-71C0-6A48-A576-F404FE867489}"/>
              </a:ext>
            </a:extLst>
          </p:cNvPr>
          <p:cNvSpPr txBox="1">
            <a:spLocks/>
          </p:cNvSpPr>
          <p:nvPr/>
        </p:nvSpPr>
        <p:spPr>
          <a:xfrm rot="16200000">
            <a:off x="14805697" y="4202309"/>
            <a:ext cx="6949440" cy="12254555"/>
          </a:xfrm>
          <a:prstGeom prst="rect">
            <a:avLst/>
          </a:prstGeom>
          <a:gradFill flip="none" rotWithShape="1">
            <a:gsLst>
              <a:gs pos="93000">
                <a:schemeClr val="tx1"/>
              </a:gs>
              <a:gs pos="6000">
                <a:srgbClr val="001D6C">
                  <a:alpha val="65713"/>
                </a:srgbClr>
              </a:gs>
            </a:gsLst>
            <a:path path="shape">
              <a:fillToRect l="50000" t="50000" r="50000" b="50000"/>
            </a:path>
            <a:tileRect/>
          </a:gradFill>
        </p:spPr>
        <p:txBody>
          <a:bodyPr vert="horz" lIns="480000" tIns="1920000" rIns="480000" bIns="0" rtlCol="0">
            <a:noAutofit/>
          </a:bodyPr>
          <a:lstStyle>
            <a:lvl1pPr marL="0" indent="0" algn="l" rtl="0" eaLnBrk="1" fontAlgn="base" hangingPunct="1">
              <a:lnSpc>
                <a:spcPct val="100000"/>
              </a:lnSpc>
              <a:spcBef>
                <a:spcPts val="1467"/>
              </a:spcBef>
              <a:spcAft>
                <a:spcPct val="0"/>
              </a:spcAft>
              <a:buClr>
                <a:srgbClr val="6D6E70"/>
              </a:buClr>
              <a:buSzPct val="90000"/>
              <a:buFont typeface="IBM Plex Sans" pitchFamily="2" charset="2"/>
              <a:buNone/>
              <a:defRPr sz="1867" b="0" i="0">
                <a:solidFill>
                  <a:schemeClr val="bg1"/>
                </a:solidFill>
                <a:latin typeface="+mn-lt"/>
                <a:ea typeface="Arial" panose="020B0604020202020204" pitchFamily="34" charset="0"/>
                <a:cs typeface="Arial" panose="020B0604020202020204" pitchFamily="34" charset="0"/>
              </a:defRPr>
            </a:lvl1pPr>
            <a:lvl2pPr marL="228597"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2pPr>
            <a:lvl3pPr marL="457195" indent="-231642"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panose="020B0604020202020204" pitchFamily="34" charset="0"/>
                <a:cs typeface="Arial" panose="020B0604020202020204" pitchFamily="34" charset="0"/>
              </a:defRPr>
            </a:lvl3pPr>
            <a:lvl4pPr marL="838190" indent="-231642" algn="l" rtl="0" eaLnBrk="1" fontAlgn="base" hangingPunct="1">
              <a:lnSpc>
                <a:spcPct val="100000"/>
              </a:lnSpc>
              <a:spcBef>
                <a:spcPts val="1467"/>
              </a:spcBef>
              <a:spcAft>
                <a:spcPct val="0"/>
              </a:spcAft>
              <a:buClr>
                <a:schemeClr val="bg1"/>
              </a:buClr>
              <a:buSzPct val="100000"/>
              <a:buFont typeface="IBM Plex Sans" charset="-120"/>
              <a:buChar char="–"/>
              <a:tabLst/>
              <a:defRPr sz="1867" b="0" i="0" baseline="0">
                <a:solidFill>
                  <a:schemeClr val="bg1"/>
                </a:solidFill>
                <a:latin typeface="+mn-lt"/>
                <a:ea typeface="Arial" panose="020B0604020202020204" pitchFamily="34" charset="0"/>
                <a:cs typeface="Arial" panose="020B0604020202020204" pitchFamily="34" charset="0"/>
              </a:defRPr>
            </a:lvl4pPr>
            <a:lvl5pPr marL="1071020" indent="-231642" algn="l" rtl="0" eaLnBrk="1" fontAlgn="base" hangingPunct="1">
              <a:lnSpc>
                <a:spcPct val="100000"/>
              </a:lnSpc>
              <a:spcBef>
                <a:spcPts val="1467"/>
              </a:spcBef>
              <a:spcAft>
                <a:spcPct val="0"/>
              </a:spcAft>
              <a:buClr>
                <a:schemeClr val="bg1"/>
              </a:buClr>
              <a:buFont typeface="IBM Plex Sans" charset="-120"/>
              <a:buChar char="»"/>
              <a:tabLst/>
              <a:defRPr sz="1867" b="0" i="0">
                <a:solidFill>
                  <a:schemeClr val="bg1"/>
                </a:solidFill>
                <a:latin typeface="+mn-lt"/>
                <a:ea typeface="Arial" panose="020B0604020202020204" pitchFamily="34" charset="0"/>
                <a:cs typeface="Arial" panose="020B0604020202020204"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IBM Plex Sans"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IBM Plex Sans"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IBM Plex Sans"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IBM Plex Sans" charset="0"/>
              </a:defRPr>
            </a:lvl9pPr>
          </a:lstStyle>
          <a:p>
            <a:pPr algn="ctr"/>
            <a:r>
              <a:rPr lang="en-GB" sz="4267" b="1" kern="0" dirty="0">
                <a:solidFill>
                  <a:schemeClr val="bg1">
                    <a:alpha val="90000"/>
                  </a:schemeClr>
                </a:solidFill>
              </a:rPr>
              <a:t> </a:t>
            </a:r>
          </a:p>
          <a:p>
            <a:endParaRPr lang="en-GB" sz="3733" kern="0" dirty="0"/>
          </a:p>
        </p:txBody>
      </p:sp>
    </p:spTree>
    <p:extLst>
      <p:ext uri="{BB962C8B-B14F-4D97-AF65-F5344CB8AC3E}">
        <p14:creationId xmlns:p14="http://schemas.microsoft.com/office/powerpoint/2010/main" val="39200672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Slide - Blue">
    <p:bg>
      <p:bgPr>
        <a:gradFill flip="none" rotWithShape="1">
          <a:gsLst>
            <a:gs pos="0">
              <a:schemeClr val="accent1">
                <a:lumMod val="89000"/>
              </a:schemeClr>
            </a:gs>
            <a:gs pos="0">
              <a:schemeClr val="accent1">
                <a:lumMod val="75000"/>
              </a:schemeClr>
            </a:gs>
            <a:gs pos="44000">
              <a:srgbClr val="00254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EFB573F-F4C5-044B-B8E4-A98FED50E759}"/>
              </a:ext>
            </a:extLst>
          </p:cNvPr>
          <p:cNvSpPr>
            <a:spLocks noGrp="1"/>
          </p:cNvSpPr>
          <p:nvPr>
            <p:ph type="title"/>
          </p:nvPr>
        </p:nvSpPr>
        <p:spPr>
          <a:xfrm>
            <a:off x="1676619" y="5532438"/>
            <a:ext cx="21033938" cy="2651125"/>
          </a:xfrm>
        </p:spPr>
        <p:txBody>
          <a:bodyPr anchor="ct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93059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or Transition Slide 1">
    <p:spTree>
      <p:nvGrpSpPr>
        <p:cNvPr id="1" name=""/>
        <p:cNvGrpSpPr/>
        <p:nvPr/>
      </p:nvGrpSpPr>
      <p:grpSpPr>
        <a:xfrm>
          <a:off x="0" y="0"/>
          <a:ext cx="0" cy="0"/>
          <a:chOff x="0" y="0"/>
          <a:chExt cx="0" cy="0"/>
        </a:xfrm>
      </p:grpSpPr>
      <p:pic>
        <p:nvPicPr>
          <p:cNvPr id="4" name="Picture 3" descr="A picture containing blur&#10;&#10;Description automatically generated">
            <a:extLst>
              <a:ext uri="{FF2B5EF4-FFF2-40B4-BE49-F238E27FC236}">
                <a16:creationId xmlns:a16="http://schemas.microsoft.com/office/drawing/2014/main" id="{0E236328-153D-C144-902C-A1BE9AB6A544}"/>
              </a:ext>
            </a:extLst>
          </p:cNvPr>
          <p:cNvPicPr>
            <a:picLocks noChangeAspect="1"/>
          </p:cNvPicPr>
          <p:nvPr userDrawn="1"/>
        </p:nvPicPr>
        <p:blipFill>
          <a:blip r:embed="rId2"/>
          <a:stretch>
            <a:fillRect/>
          </a:stretch>
        </p:blipFill>
        <p:spPr>
          <a:xfrm>
            <a:off x="0" y="0"/>
            <a:ext cx="24387175" cy="13716000"/>
          </a:xfrm>
          <a:prstGeom prst="rect">
            <a:avLst/>
          </a:prstGeom>
        </p:spPr>
      </p:pic>
      <p:sp>
        <p:nvSpPr>
          <p:cNvPr id="2" name="Title 4">
            <a:extLst>
              <a:ext uri="{FF2B5EF4-FFF2-40B4-BE49-F238E27FC236}">
                <a16:creationId xmlns:a16="http://schemas.microsoft.com/office/drawing/2014/main" id="{FB09129F-19CC-5B4A-AFC5-8A0502271938}"/>
              </a:ext>
            </a:extLst>
          </p:cNvPr>
          <p:cNvSpPr>
            <a:spLocks noGrp="1"/>
          </p:cNvSpPr>
          <p:nvPr>
            <p:ph type="title"/>
          </p:nvPr>
        </p:nvSpPr>
        <p:spPr>
          <a:xfrm>
            <a:off x="1676619" y="5532438"/>
            <a:ext cx="21033938" cy="2651125"/>
          </a:xfrm>
          <a:effectLst>
            <a:outerShdw dist="63500" dir="2700000" algn="tl" rotWithShape="0">
              <a:srgbClr val="002060"/>
            </a:outerShdw>
          </a:effectLst>
        </p:spPr>
        <p:txBody>
          <a:bodyPr anchor="ct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39768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68329" y="448056"/>
            <a:ext cx="11050589" cy="2859088"/>
          </a:xfrm>
        </p:spPr>
        <p:txBody>
          <a:bodyPr rIns="457200"/>
          <a:lstStyle>
            <a:lvl1pPr>
              <a:lnSpc>
                <a:spcPct val="100000"/>
              </a:lnSpc>
              <a:defRPr sz="6394">
                <a:solidFill>
                  <a:schemeClr val="tx2"/>
                </a:solidFill>
              </a:defRPr>
            </a:lvl1pPr>
          </a:lstStyle>
          <a:p>
            <a:r>
              <a:rPr lang="en-US"/>
              <a:t>Click to edit Master title style</a:t>
            </a:r>
            <a:endParaRPr lang="en-US" dirty="0"/>
          </a:p>
        </p:txBody>
      </p:sp>
      <p:sp>
        <p:nvSpPr>
          <p:cNvPr id="6" name="Slide Number Placeholder">
            <a:extLst>
              <a:ext uri="{FF2B5EF4-FFF2-40B4-BE49-F238E27FC236}">
                <a16:creationId xmlns:a16="http://schemas.microsoft.com/office/drawing/2014/main" id="{B1796CE7-FE67-2667-09E7-6A5DEF68AEB7}"/>
              </a:ext>
            </a:extLst>
          </p:cNvPr>
          <p:cNvSpPr>
            <a:spLocks noGrp="1"/>
          </p:cNvSpPr>
          <p:nvPr>
            <p:ph type="sldNum" sz="quarter" idx="11"/>
          </p:nvPr>
        </p:nvSpPr>
        <p:spPr>
          <a:xfrm>
            <a:off x="23562399" y="12900743"/>
            <a:ext cx="250101" cy="246222"/>
          </a:xfrm>
          <a:prstGeom prst="rect">
            <a:avLst/>
          </a:prstGeom>
        </p:spPr>
        <p:txBody>
          <a:bodyPr/>
          <a:lstStyle>
            <a:lvl1pPr>
              <a:defRPr>
                <a:solidFill>
                  <a:schemeClr val="tx1"/>
                </a:solidFill>
              </a:defRPr>
            </a:lvl1pPr>
          </a:lstStyle>
          <a:p>
            <a:fld id="{59395FB3-9C97-154F-86B2-7E381B951268}" type="slidenum">
              <a:rPr lang="en-US" smtClean="0"/>
              <a:pPr/>
              <a:t>‹#›</a:t>
            </a:fld>
            <a:endParaRPr lang="en-US" dirty="0"/>
          </a:p>
        </p:txBody>
      </p:sp>
      <p:sp>
        <p:nvSpPr>
          <p:cNvPr id="5" name="Footer Placeholder 1">
            <a:extLst>
              <a:ext uri="{FF2B5EF4-FFF2-40B4-BE49-F238E27FC236}">
                <a16:creationId xmlns:a16="http://schemas.microsoft.com/office/drawing/2014/main" id="{45DCF42E-A001-ED17-BFA8-AC4FA25C3DE3}"/>
              </a:ext>
            </a:extLst>
          </p:cNvPr>
          <p:cNvSpPr>
            <a:spLocks noGrp="1"/>
          </p:cNvSpPr>
          <p:nvPr>
            <p:ph type="ftr" sz="quarter" idx="3"/>
          </p:nvPr>
        </p:nvSpPr>
        <p:spPr>
          <a:xfrm>
            <a:off x="568329" y="12763500"/>
            <a:ext cx="4956175" cy="381000"/>
          </a:xfrm>
          <a:prstGeom prst="rect">
            <a:avLst/>
          </a:prstGeom>
        </p:spPr>
        <p:txBody>
          <a:bodyPr vert="horz" lIns="0" tIns="0" rIns="0" bIns="0" rtlCol="0" anchor="b"/>
          <a:lstStyle>
            <a:lvl1pPr algn="l">
              <a:defRPr sz="1600" b="0" i="0">
                <a:solidFill>
                  <a:schemeClr val="tx1"/>
                </a:solidFill>
                <a:latin typeface="Arial" panose="020B0503050203000203" pitchFamily="34" charset="0"/>
              </a:defRPr>
            </a:lvl1pPr>
          </a:lstStyle>
          <a:p>
            <a:endParaRPr lang="en-US" dirty="0"/>
          </a:p>
        </p:txBody>
      </p:sp>
    </p:spTree>
    <p:extLst>
      <p:ext uri="{BB962C8B-B14F-4D97-AF65-F5344CB8AC3E}">
        <p14:creationId xmlns:p14="http://schemas.microsoft.com/office/powerpoint/2010/main" val="306740591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B909-6834-9E5A-6D16-BCA164083526}"/>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12A189FA-9563-5012-53F8-0C700971E1FA}"/>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119DE14-98F9-189C-9ED9-AC863E8359BD}"/>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5" name="Footer Placeholder 4">
            <a:extLst>
              <a:ext uri="{FF2B5EF4-FFF2-40B4-BE49-F238E27FC236}">
                <a16:creationId xmlns:a16="http://schemas.microsoft.com/office/drawing/2014/main" id="{AAD35D5F-014D-879E-5468-141E37CF3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F8B3C-1D68-25BD-D8FB-778A63500775}"/>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746625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7270-9D75-3FCD-48B0-20AE4AFBF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AFDD0B-4AE6-6CEF-53AC-978F819B4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91A75-3573-C010-979B-0C40537D03BB}"/>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5" name="Footer Placeholder 4">
            <a:extLst>
              <a:ext uri="{FF2B5EF4-FFF2-40B4-BE49-F238E27FC236}">
                <a16:creationId xmlns:a16="http://schemas.microsoft.com/office/drawing/2014/main" id="{1238345A-49EE-1125-B220-3E870259A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EB785-59DF-AD56-0CA7-38D7CC109D30}"/>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3996459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A024-9AFF-FD14-C162-9E253E982D7D}"/>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1E3229A3-E5E7-35F8-C026-C95F8CCD01BC}"/>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851FD-76AA-D18C-27F9-9A280EFAE9AB}"/>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5" name="Footer Placeholder 4">
            <a:extLst>
              <a:ext uri="{FF2B5EF4-FFF2-40B4-BE49-F238E27FC236}">
                <a16:creationId xmlns:a16="http://schemas.microsoft.com/office/drawing/2014/main" id="{40110FF3-7B87-B47D-DDFB-82CD67AB3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2DDEF-2A5A-54E5-C508-24BAD0B8DA0F}"/>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35898767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071A-D7C4-5616-7BEA-DA3A9A8FC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60567E-D1F2-5651-7D96-AC5A185BBBD6}"/>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8F1334-9929-E21D-EFA5-04AD5E3DE171}"/>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DBCB1-A043-6D61-F330-57782BA83BA6}"/>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6" name="Footer Placeholder 5">
            <a:extLst>
              <a:ext uri="{FF2B5EF4-FFF2-40B4-BE49-F238E27FC236}">
                <a16:creationId xmlns:a16="http://schemas.microsoft.com/office/drawing/2014/main" id="{7D0FD177-9E16-D9B9-DCF9-1F96A6EA5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23105-9B77-91C1-4CE5-B481908521B2}"/>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2168680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F1D0-B811-8BA8-1188-7E9B420E70E6}"/>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6E62D3-42F4-D7D6-9626-807556D2C491}"/>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B9E8E3-93A2-1D8C-DFD1-196F2834832E}"/>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D617C-864B-280A-8680-14506FF06112}"/>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37710-98DB-3C95-0627-A3ADA58A6B01}"/>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A147C7-714A-29D7-C008-05D599220BAD}"/>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8" name="Footer Placeholder 7">
            <a:extLst>
              <a:ext uri="{FF2B5EF4-FFF2-40B4-BE49-F238E27FC236}">
                <a16:creationId xmlns:a16="http://schemas.microsoft.com/office/drawing/2014/main" id="{AD4F331F-002F-235F-8031-BEEC012893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5F4049-7418-99F0-7702-C880731062CE}"/>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2348885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E8CC-C30D-D4BD-5477-AC36894E09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6A362-84BF-14F3-6319-7F50C0C49423}"/>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4" name="Footer Placeholder 3">
            <a:extLst>
              <a:ext uri="{FF2B5EF4-FFF2-40B4-BE49-F238E27FC236}">
                <a16:creationId xmlns:a16="http://schemas.microsoft.com/office/drawing/2014/main" id="{D136F6DA-5EBD-B154-034B-6D9D6C1B14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48C0D-3183-BCEE-8670-8EA4F1F791EC}"/>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380604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0"/>
            <a:ext cx="17141825" cy="8191500"/>
          </a:xfrm>
        </p:spPr>
        <p:txBody>
          <a:bodyPr/>
          <a:lstStyle>
            <a:lvl1pPr>
              <a:lnSpc>
                <a:spcPct val="100000"/>
              </a:lnSpc>
              <a:defRPr sz="172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20180837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646CC-D249-580F-F7F4-6A1B8F624575}"/>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3" name="Footer Placeholder 2">
            <a:extLst>
              <a:ext uri="{FF2B5EF4-FFF2-40B4-BE49-F238E27FC236}">
                <a16:creationId xmlns:a16="http://schemas.microsoft.com/office/drawing/2014/main" id="{197BE08D-1979-017E-C978-12C623543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38AEBF-1EF0-9DB9-0A55-3D0699F62836}"/>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1888178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4FC9-0033-DFF0-E3E7-3B85EE79D831}"/>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9A3D75A4-E8A2-CA79-9E6E-C3F64A581C9A}"/>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A806A8-1839-6E6C-B4F0-BB9BE9E1FB42}"/>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B67F368-8532-4E52-EE48-7F985D1CA922}"/>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6" name="Footer Placeholder 5">
            <a:extLst>
              <a:ext uri="{FF2B5EF4-FFF2-40B4-BE49-F238E27FC236}">
                <a16:creationId xmlns:a16="http://schemas.microsoft.com/office/drawing/2014/main" id="{B04CBEA2-F154-067C-833E-8716A2E55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17149-844A-53F8-F278-AF3B13B0D848}"/>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8091466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8BB76-F1EB-3510-AFFF-5CD0D9E45BD8}"/>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050BA11B-36E7-F0C0-001E-58673D67CC07}"/>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E2F49404-3648-7B9F-9605-86C91A0B20C4}"/>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50C3DB6-6FFB-9C55-0C5D-A2DFFB67FC8B}"/>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6" name="Footer Placeholder 5">
            <a:extLst>
              <a:ext uri="{FF2B5EF4-FFF2-40B4-BE49-F238E27FC236}">
                <a16:creationId xmlns:a16="http://schemas.microsoft.com/office/drawing/2014/main" id="{5E94D0D2-D643-1B4A-0FFF-2304D3DA0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92E09-F70E-A961-2D90-EBAF7018CF1B}"/>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1339435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5C4A-3276-3992-3CD3-1D1E4FEC3A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8B0AF3-34B8-34E4-FD00-1B0742F5E2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1567E-F934-4CB7-3FFF-78EB6FA062EB}"/>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5" name="Footer Placeholder 4">
            <a:extLst>
              <a:ext uri="{FF2B5EF4-FFF2-40B4-BE49-F238E27FC236}">
                <a16:creationId xmlns:a16="http://schemas.microsoft.com/office/drawing/2014/main" id="{D0BEF874-BE7F-8329-53A1-5037960D9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5E983-1E9C-50C1-977F-31FBE39E6B90}"/>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7804405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AAE7D4-C5A7-CAAD-30BB-A752000512DD}"/>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3CFBAC-3F1B-22E3-214D-EE0A034D90E9}"/>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B8DBE-7341-9EBF-B982-25755244434D}"/>
              </a:ext>
            </a:extLst>
          </p:cNvPr>
          <p:cNvSpPr>
            <a:spLocks noGrp="1"/>
          </p:cNvSpPr>
          <p:nvPr>
            <p:ph type="dt" sz="half" idx="10"/>
          </p:nvPr>
        </p:nvSpPr>
        <p:spPr/>
        <p:txBody>
          <a:bodyPr/>
          <a:lstStyle/>
          <a:p>
            <a:fld id="{0CB7ED82-BF51-4D51-8B82-6D0E476165D0}" type="datetimeFigureOut">
              <a:rPr lang="en-US" smtClean="0"/>
              <a:t>6/20/2024</a:t>
            </a:fld>
            <a:endParaRPr lang="en-US"/>
          </a:p>
        </p:txBody>
      </p:sp>
      <p:sp>
        <p:nvSpPr>
          <p:cNvPr id="5" name="Footer Placeholder 4">
            <a:extLst>
              <a:ext uri="{FF2B5EF4-FFF2-40B4-BE49-F238E27FC236}">
                <a16:creationId xmlns:a16="http://schemas.microsoft.com/office/drawing/2014/main" id="{BA702411-9786-006B-1E5B-E9519E775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68512-65A2-7579-5810-AF1BAE1FD60F}"/>
              </a:ext>
            </a:extLst>
          </p:cNvPr>
          <p:cNvSpPr>
            <a:spLocks noGrp="1"/>
          </p:cNvSpPr>
          <p:nvPr>
            <p:ph type="sldNum" sz="quarter" idx="12"/>
          </p:nvPr>
        </p:nvSpPr>
        <p:spPr/>
        <p:txBody>
          <a:bodyPr/>
          <a:lstStyle/>
          <a:p>
            <a:fld id="{3B267D4E-C8D6-408E-833A-4CB332D985E2}" type="slidenum">
              <a:rPr lang="en-US" smtClean="0"/>
              <a:t>‹#›</a:t>
            </a:fld>
            <a:endParaRPr lang="en-US"/>
          </a:p>
        </p:txBody>
      </p:sp>
    </p:spTree>
    <p:extLst>
      <p:ext uri="{BB962C8B-B14F-4D97-AF65-F5344CB8AC3E}">
        <p14:creationId xmlns:p14="http://schemas.microsoft.com/office/powerpoint/2010/main" val="4259906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 Column w/ Subhdr">
    <p:spTree>
      <p:nvGrpSpPr>
        <p:cNvPr id="1" name=""/>
        <p:cNvGrpSpPr/>
        <p:nvPr/>
      </p:nvGrpSpPr>
      <p:grpSpPr>
        <a:xfrm>
          <a:off x="0" y="0"/>
          <a:ext cx="0" cy="0"/>
          <a:chOff x="0" y="0"/>
          <a:chExt cx="0" cy="0"/>
        </a:xfrm>
      </p:grpSpPr>
      <p:sp>
        <p:nvSpPr>
          <p:cNvPr id="6" name="Rectangle 5"/>
          <p:cNvSpPr/>
          <p:nvPr userDrawn="1"/>
        </p:nvSpPr>
        <p:spPr>
          <a:xfrm>
            <a:off x="10" y="12527311"/>
            <a:ext cx="24387175" cy="1188718"/>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702">
              <a:solidFill>
                <a:prstClr val="white"/>
              </a:solidFill>
            </a:endParaRPr>
          </a:p>
        </p:txBody>
      </p:sp>
      <p:sp>
        <p:nvSpPr>
          <p:cNvPr id="14" name="Rectangle 13"/>
          <p:cNvSpPr/>
          <p:nvPr userDrawn="1"/>
        </p:nvSpPr>
        <p:spPr>
          <a:xfrm>
            <a:off x="-7956" y="1144365"/>
            <a:ext cx="383880" cy="124373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sz="2702">
              <a:solidFill>
                <a:prstClr val="white"/>
              </a:solidFill>
            </a:endParaRPr>
          </a:p>
        </p:txBody>
      </p:sp>
      <p:cxnSp>
        <p:nvCxnSpPr>
          <p:cNvPr id="15" name="Straight Connector 14"/>
          <p:cNvCxnSpPr/>
          <p:nvPr userDrawn="1"/>
        </p:nvCxnSpPr>
        <p:spPr>
          <a:xfrm>
            <a:off x="23322914" y="12910807"/>
            <a:ext cx="0" cy="4411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7"/>
          <p:cNvSpPr>
            <a:spLocks noGrp="1"/>
          </p:cNvSpPr>
          <p:nvPr>
            <p:ph type="body" sz="quarter" idx="10" hasCustomPrompt="1"/>
          </p:nvPr>
        </p:nvSpPr>
        <p:spPr>
          <a:xfrm>
            <a:off x="837698" y="1268686"/>
            <a:ext cx="22719600" cy="1119408"/>
          </a:xfrm>
          <a:prstGeom prst="rect">
            <a:avLst/>
          </a:prstGeom>
        </p:spPr>
        <p:txBody>
          <a:bodyPr>
            <a:noAutofit/>
          </a:bodyPr>
          <a:lstStyle>
            <a:lvl1pPr marL="0" indent="0" algn="l">
              <a:buFont typeface="Arial" panose="020B0604020202020204" pitchFamily="34" charset="0"/>
              <a:buNone/>
              <a:defRPr sz="5402" b="1" baseline="0">
                <a:solidFill>
                  <a:schemeClr val="tx1"/>
                </a:solidFill>
                <a:latin typeface="Arial" panose="020B0604020202020204" pitchFamily="34" charset="0"/>
                <a:cs typeface="Arial" panose="020B0604020202020204" pitchFamily="34" charset="0"/>
              </a:defRPr>
            </a:lvl1pPr>
            <a:lvl2pPr>
              <a:defRPr sz="6002">
                <a:latin typeface="+mj-lt"/>
              </a:defRPr>
            </a:lvl2pPr>
            <a:lvl3pPr>
              <a:defRPr sz="6002">
                <a:latin typeface="+mj-lt"/>
              </a:defRPr>
            </a:lvl3pPr>
            <a:lvl4pPr>
              <a:defRPr sz="6002">
                <a:latin typeface="+mj-lt"/>
              </a:defRPr>
            </a:lvl4pPr>
            <a:lvl5pPr>
              <a:defRPr sz="6002">
                <a:latin typeface="+mj-lt"/>
              </a:defRPr>
            </a:lvl5pPr>
          </a:lstStyle>
          <a:p>
            <a:r>
              <a:rPr lang="en-US"/>
              <a:t>Two Column With </a:t>
            </a:r>
            <a:r>
              <a:rPr lang="en-US" err="1"/>
              <a:t>Subheader</a:t>
            </a:r>
            <a:r>
              <a:rPr lang="en-US"/>
              <a:t> Slide Example</a:t>
            </a:r>
          </a:p>
        </p:txBody>
      </p:sp>
      <p:sp>
        <p:nvSpPr>
          <p:cNvPr id="20" name="Slide Number Placeholder 4"/>
          <p:cNvSpPr txBox="1">
            <a:spLocks/>
          </p:cNvSpPr>
          <p:nvPr userDrawn="1"/>
        </p:nvSpPr>
        <p:spPr>
          <a:xfrm>
            <a:off x="23324384" y="12868814"/>
            <a:ext cx="1254533" cy="553592"/>
          </a:xfrm>
          <a:prstGeom prst="rect">
            <a:avLst/>
          </a:prstGeom>
        </p:spPr>
        <p:txBody>
          <a:bodyPr vert="horz" lIns="137198" tIns="68598" rIns="137198" bIns="6859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fld id="{9433B3E2-32B4-48A3-8C26-3D00DDECC2A1}" type="slidenum">
              <a:rPr lang="en-US" sz="1650" smtClean="0">
                <a:solidFill>
                  <a:srgbClr val="3F3F3F"/>
                </a:solidFill>
              </a:rPr>
              <a:pPr algn="l" fontAlgn="auto">
                <a:spcBef>
                  <a:spcPts val="0"/>
                </a:spcBef>
                <a:spcAft>
                  <a:spcPts val="0"/>
                </a:spcAft>
              </a:pPr>
              <a:t>‹#›</a:t>
            </a:fld>
            <a:endParaRPr lang="en-US" sz="1650">
              <a:solidFill>
                <a:srgbClr val="3F3F3F"/>
              </a:solidFill>
            </a:endParaRPr>
          </a:p>
        </p:txBody>
      </p:sp>
      <p:sp>
        <p:nvSpPr>
          <p:cNvPr id="10" name="Text Placeholder 7"/>
          <p:cNvSpPr>
            <a:spLocks noGrp="1"/>
          </p:cNvSpPr>
          <p:nvPr>
            <p:ph type="body" sz="quarter" idx="11" hasCustomPrompt="1"/>
          </p:nvPr>
        </p:nvSpPr>
        <p:spPr>
          <a:xfrm>
            <a:off x="837698" y="2557683"/>
            <a:ext cx="22719600" cy="823502"/>
          </a:xfrm>
          <a:prstGeom prst="rect">
            <a:avLst/>
          </a:prstGeom>
        </p:spPr>
        <p:txBody>
          <a:bodyPr>
            <a:noAutofit/>
          </a:bodyPr>
          <a:lstStyle>
            <a:lvl1pPr marL="0" indent="0" algn="l">
              <a:buFont typeface="Arial" panose="020B0604020202020204" pitchFamily="34" charset="0"/>
              <a:buNone/>
              <a:defRPr sz="3600" b="1" baseline="0">
                <a:solidFill>
                  <a:schemeClr val="accent2"/>
                </a:solidFill>
                <a:latin typeface="Arial" panose="020B0604020202020204" pitchFamily="34" charset="0"/>
                <a:cs typeface="Arial" panose="020B0604020202020204" pitchFamily="34" charset="0"/>
              </a:defRPr>
            </a:lvl1pPr>
            <a:lvl2pPr>
              <a:defRPr sz="6002">
                <a:latin typeface="+mj-lt"/>
              </a:defRPr>
            </a:lvl2pPr>
            <a:lvl3pPr>
              <a:defRPr sz="6002">
                <a:latin typeface="+mj-lt"/>
              </a:defRPr>
            </a:lvl3pPr>
            <a:lvl4pPr>
              <a:defRPr sz="6002">
                <a:latin typeface="+mj-lt"/>
              </a:defRPr>
            </a:lvl4pPr>
            <a:lvl5pPr>
              <a:defRPr sz="6002">
                <a:latin typeface="+mj-lt"/>
              </a:defRPr>
            </a:lvl5pPr>
          </a:lstStyle>
          <a:p>
            <a:pPr lvl="0"/>
            <a:r>
              <a:rPr lang="en-US" err="1"/>
              <a:t>Subheader</a:t>
            </a:r>
            <a:r>
              <a:rPr lang="en-US"/>
              <a:t> Here </a:t>
            </a:r>
            <a:r>
              <a:rPr lang="en-US" err="1"/>
              <a:t>Subheader</a:t>
            </a:r>
            <a:r>
              <a:rPr lang="en-US"/>
              <a:t> Here </a:t>
            </a:r>
            <a:r>
              <a:rPr lang="en-US" err="1"/>
              <a:t>Subheader</a:t>
            </a:r>
            <a:r>
              <a:rPr lang="en-US"/>
              <a:t> Here</a:t>
            </a:r>
          </a:p>
        </p:txBody>
      </p:sp>
      <p:sp>
        <p:nvSpPr>
          <p:cNvPr id="9" name="Text Placeholder 8"/>
          <p:cNvSpPr>
            <a:spLocks noGrp="1"/>
          </p:cNvSpPr>
          <p:nvPr>
            <p:ph type="body" sz="quarter" idx="34"/>
          </p:nvPr>
        </p:nvSpPr>
        <p:spPr>
          <a:xfrm>
            <a:off x="837698" y="3764667"/>
            <a:ext cx="22719600" cy="8286806"/>
          </a:xfrm>
        </p:spPr>
        <p:txBody>
          <a:bodyPr numCol="2" spcCol="457200">
            <a:noAutofit/>
          </a:bodyPr>
          <a:lstStyle>
            <a:lvl1pPr marL="342984" indent="-342984">
              <a:buFont typeface="Arial" panose="020B0604020202020204" pitchFamily="34" charset="0"/>
              <a:buChar char="˃"/>
              <a:defRPr sz="3600">
                <a:solidFill>
                  <a:schemeClr val="accent1"/>
                </a:solidFill>
              </a:defRPr>
            </a:lvl1pPr>
            <a:lvl2pPr marL="1028948" indent="-342984">
              <a:buFont typeface="Arial" panose="020B0604020202020204" pitchFamily="34" charset="0"/>
              <a:buChar char="˃"/>
              <a:defRPr sz="3000">
                <a:solidFill>
                  <a:schemeClr val="accent1"/>
                </a:solidFill>
              </a:defRPr>
            </a:lvl2pPr>
            <a:lvl3pPr marL="1714914" indent="-342984">
              <a:buFont typeface="Arial" panose="020B0604020202020204" pitchFamily="34" charset="0"/>
              <a:buChar char="˃"/>
              <a:defRPr sz="2702">
                <a:solidFill>
                  <a:schemeClr val="accent1"/>
                </a:solidFill>
              </a:defRPr>
            </a:lvl3pPr>
            <a:lvl4pPr marL="2400882" indent="-342984">
              <a:buFont typeface="Arial" panose="020B0604020202020204" pitchFamily="34" charset="0"/>
              <a:buChar char="˃"/>
              <a:defRPr sz="2400">
                <a:solidFill>
                  <a:schemeClr val="accent1"/>
                </a:solidFill>
              </a:defRPr>
            </a:lvl4pPr>
            <a:lvl5pPr marL="3086846" indent="-342984">
              <a:buFont typeface="Arial" panose="020B0604020202020204" pitchFamily="34" charset="0"/>
              <a:buChar char="˃"/>
              <a:defRPr sz="2400">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rotWithShape="1">
          <a:blip r:embed="rId2"/>
          <a:srcRect r="76950" b="-1974"/>
          <a:stretch/>
        </p:blipFill>
        <p:spPr>
          <a:xfrm>
            <a:off x="633903" y="12910807"/>
            <a:ext cx="1615818" cy="441194"/>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84317" y="12911971"/>
            <a:ext cx="2334370" cy="438806"/>
          </a:xfrm>
          <a:prstGeom prst="rect">
            <a:avLst/>
          </a:prstGeom>
        </p:spPr>
      </p:pic>
    </p:spTree>
    <p:extLst>
      <p:ext uri="{BB962C8B-B14F-4D97-AF65-F5344CB8AC3E}">
        <p14:creationId xmlns:p14="http://schemas.microsoft.com/office/powerpoint/2010/main" val="209611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ivid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9E82F9-7346-4848-8D4F-52F736A14131}"/>
              </a:ext>
            </a:extLst>
          </p:cNvPr>
          <p:cNvSpPr/>
          <p:nvPr/>
        </p:nvSpPr>
        <p:spPr>
          <a:xfrm>
            <a:off x="0" y="6858000"/>
            <a:ext cx="243871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39" y="12381472"/>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6" y="10738351"/>
            <a:ext cx="6875133" cy="443198"/>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Arrow Display Medium" panose="020B0504020209020203" pitchFamily="34" charset="0"/>
                <a:cs typeface="Arrow Display Medium" panose="020B0504020209020203"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add text</a:t>
            </a:r>
          </a:p>
        </p:txBody>
      </p:sp>
      <p:sp>
        <p:nvSpPr>
          <p:cNvPr id="12" name="Text Placeholder 6">
            <a:extLst>
              <a:ext uri="{FF2B5EF4-FFF2-40B4-BE49-F238E27FC236}">
                <a16:creationId xmlns:a16="http://schemas.microsoft.com/office/drawing/2014/main" id="{945770D6-778C-814F-847E-B39F97734877}"/>
              </a:ext>
            </a:extLst>
          </p:cNvPr>
          <p:cNvSpPr>
            <a:spLocks noGrp="1"/>
          </p:cNvSpPr>
          <p:nvPr>
            <p:ph type="body" sz="quarter" idx="11" hasCustomPrompt="1"/>
          </p:nvPr>
        </p:nvSpPr>
        <p:spPr>
          <a:xfrm>
            <a:off x="762096" y="9291117"/>
            <a:ext cx="15501512" cy="861774"/>
          </a:xfrm>
          <a:prstGeom prst="rect">
            <a:avLst/>
          </a:prstGeom>
        </p:spPr>
        <p:txBody>
          <a:bodyPr wrap="square">
            <a:spAutoFit/>
          </a:bodyPr>
          <a:lstStyle>
            <a:lvl1pPr marL="0" indent="0">
              <a:buNone/>
              <a:defRPr sz="5600" b="0" i="0">
                <a:solidFill>
                  <a:schemeClr val="bg1"/>
                </a:solidFill>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
        <p:nvSpPr>
          <p:cNvPr id="17" name="Title 1">
            <a:extLst>
              <a:ext uri="{FF2B5EF4-FFF2-40B4-BE49-F238E27FC236}">
                <a16:creationId xmlns:a16="http://schemas.microsoft.com/office/drawing/2014/main" id="{8F7D3789-FAF2-554F-AA7A-C9AFC8FC31F0}"/>
              </a:ext>
            </a:extLst>
          </p:cNvPr>
          <p:cNvSpPr>
            <a:spLocks noGrp="1"/>
          </p:cNvSpPr>
          <p:nvPr>
            <p:ph type="ctrTitle" hasCustomPrompt="1"/>
          </p:nvPr>
        </p:nvSpPr>
        <p:spPr>
          <a:xfrm>
            <a:off x="762339" y="7443463"/>
            <a:ext cx="15501270" cy="1565814"/>
          </a:xfrm>
          <a:prstGeom prst="rect">
            <a:avLst/>
          </a:prstGeom>
        </p:spPr>
        <p:txBody>
          <a:bodyPr lIns="0" tIns="0" rIns="0" bIns="0" anchor="t" anchorCtr="0"/>
          <a:lstStyle>
            <a:lvl1pPr algn="l">
              <a:defRPr sz="10800" b="0" i="0">
                <a:solidFill>
                  <a:schemeClr val="bg1"/>
                </a:solidFill>
                <a:latin typeface="Arrow Display Medium" panose="020B0504020209020203" pitchFamily="34" charset="0"/>
                <a:cs typeface="Arrow Display Medium" panose="020B0504020209020203" pitchFamily="34" charset="0"/>
              </a:defRPr>
            </a:lvl1pPr>
          </a:lstStyle>
          <a:p>
            <a:r>
              <a:rPr lang="en-US" dirty="0"/>
              <a:t>Click to add title</a:t>
            </a:r>
          </a:p>
        </p:txBody>
      </p:sp>
    </p:spTree>
    <p:extLst>
      <p:ext uri="{BB962C8B-B14F-4D97-AF65-F5344CB8AC3E}">
        <p14:creationId xmlns:p14="http://schemas.microsoft.com/office/powerpoint/2010/main" val="12922663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a:t>
            </a:fld>
            <a:endParaRPr lang="en-US" dirty="0">
              <a:solidFill>
                <a:srgbClr val="000000"/>
              </a:solidFill>
            </a:endParaRPr>
          </a:p>
        </p:txBody>
      </p:sp>
      <p:sp>
        <p:nvSpPr>
          <p:cNvPr id="6" name="Title 5"/>
          <p:cNvSpPr>
            <a:spLocks noGrp="1"/>
          </p:cNvSpPr>
          <p:nvPr>
            <p:ph type="title"/>
          </p:nvPr>
        </p:nvSpPr>
        <p:spPr>
          <a:xfrm>
            <a:off x="-2" y="-2"/>
            <a:ext cx="24387171" cy="3441704"/>
          </a:xfrm>
          <a:solidFill>
            <a:srgbClr val="0064FF"/>
          </a:solidFill>
        </p:spPr>
        <p:txBody>
          <a:bodyPr lIns="228600" tIns="201168" rIns="228600" bIns="228600"/>
          <a:lstStyle>
            <a:lvl1pPr>
              <a:defRPr sz="6400">
                <a:solidFill>
                  <a:schemeClr val="bg2"/>
                </a:solidFill>
              </a:defRPr>
            </a:lvl1pPr>
          </a:lstStyle>
          <a:p>
            <a:r>
              <a:rPr lang="en-US"/>
              <a:t>Click to edit Master title style</a:t>
            </a:r>
            <a:endParaRPr lang="en-US" dirty="0"/>
          </a:p>
        </p:txBody>
      </p:sp>
      <p:sp>
        <p:nvSpPr>
          <p:cNvPr id="5" name="Footer Placeholder 3"/>
          <p:cNvSpPr>
            <a:spLocks noGrp="1"/>
          </p:cNvSpPr>
          <p:nvPr>
            <p:ph type="ftr" sz="quarter" idx="3"/>
          </p:nvPr>
        </p:nvSpPr>
        <p:spPr>
          <a:xfrm>
            <a:off x="609679" y="12777900"/>
            <a:ext cx="17071023" cy="551192"/>
          </a:xfrm>
          <a:prstGeom prst="rect">
            <a:avLst/>
          </a:prstGeom>
        </p:spPr>
        <p:txBody>
          <a:bodyPr/>
          <a:lstStyle>
            <a:lvl1pPr>
              <a:defRPr sz="2134">
                <a:solidFill>
                  <a:schemeClr val="bg2"/>
                </a:solidFill>
              </a:defRPr>
            </a:lvl1pPr>
          </a:lstStyle>
          <a:p>
            <a:r>
              <a:rPr lang="en-US" dirty="0">
                <a:solidFill>
                  <a:srgbClr val="000000"/>
                </a:solidFill>
              </a:rPr>
              <a:t>@ 2020 IBM Corporation</a:t>
            </a:r>
          </a:p>
        </p:txBody>
      </p:sp>
    </p:spTree>
    <p:extLst>
      <p:ext uri="{BB962C8B-B14F-4D97-AF65-F5344CB8AC3E}">
        <p14:creationId xmlns:p14="http://schemas.microsoft.com/office/powerpoint/2010/main" val="18921452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560905" y="536448"/>
            <a:ext cx="11047390" cy="2145792"/>
          </a:xfrm>
        </p:spPr>
        <p:txBody>
          <a:bodyPr/>
          <a:lstStyle/>
          <a:p>
            <a:r>
              <a:rPr lang="en-US"/>
              <a:t>Click to edit Master title style</a:t>
            </a:r>
          </a:p>
        </p:txBody>
      </p:sp>
      <p:sp>
        <p:nvSpPr>
          <p:cNvPr id="6" name="Text Placeholder"/>
          <p:cNvSpPr>
            <a:spLocks noGrp="1"/>
          </p:cNvSpPr>
          <p:nvPr>
            <p:ph type="body" sz="quarter" idx="12"/>
          </p:nvPr>
        </p:nvSpPr>
        <p:spPr>
          <a:xfrm>
            <a:off x="585292" y="3316224"/>
            <a:ext cx="4901822" cy="8672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p:cNvSpPr>
            <a:spLocks noGrp="1"/>
          </p:cNvSpPr>
          <p:nvPr>
            <p:ph type="ftr" sz="quarter" idx="10"/>
          </p:nvPr>
        </p:nvSpPr>
        <p:spPr/>
        <p:txBody>
          <a:bodyPr/>
          <a:lstStyle/>
          <a:p>
            <a:r>
              <a:rPr lang="en-US" dirty="0"/>
              <a:t>Group Name / DOC ID / Month XX, 2019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1560808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mplified Cover - photo">
    <p:bg>
      <p:bgPr>
        <a:solidFill>
          <a:schemeClr val="bg1">
            <a:lumMod val="8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82F38F-A0E4-1E41-B52C-3F673A72B213}"/>
              </a:ext>
            </a:extLst>
          </p:cNvPr>
          <p:cNvSpPr/>
          <p:nvPr/>
        </p:nvSpPr>
        <p:spPr>
          <a:xfrm>
            <a:off x="0" y="4572000"/>
            <a:ext cx="16263611"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3" name="Rectangle 12">
            <a:extLst>
              <a:ext uri="{FF2B5EF4-FFF2-40B4-BE49-F238E27FC236}">
                <a16:creationId xmlns:a16="http://schemas.microsoft.com/office/drawing/2014/main" id="{9B9E82F9-7346-4848-8D4F-52F736A14131}"/>
              </a:ext>
            </a:extLst>
          </p:cNvPr>
          <p:cNvSpPr/>
          <p:nvPr/>
        </p:nvSpPr>
        <p:spPr>
          <a:xfrm>
            <a:off x="0" y="9144000"/>
            <a:ext cx="8107087"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4" name="Freeform 13">
            <a:extLst>
              <a:ext uri="{FF2B5EF4-FFF2-40B4-BE49-F238E27FC236}">
                <a16:creationId xmlns:a16="http://schemas.microsoft.com/office/drawing/2014/main" id="{7BA0D497-2B00-4D4D-AF26-E7A69846330D}"/>
              </a:ext>
            </a:extLst>
          </p:cNvPr>
          <p:cNvSpPr>
            <a:spLocks noChangeAspect="1"/>
          </p:cNvSpPr>
          <p:nvPr/>
        </p:nvSpPr>
        <p:spPr>
          <a:xfrm>
            <a:off x="762340" y="12381473"/>
            <a:ext cx="2587001" cy="557288"/>
          </a:xfrm>
          <a:custGeom>
            <a:avLst/>
            <a:gdLst>
              <a:gd name="connsiteX0" fmla="*/ 269415 w 1287307"/>
              <a:gd name="connsiteY0" fmla="*/ 4713 h 277345"/>
              <a:gd name="connsiteX1" fmla="*/ 383051 w 1287307"/>
              <a:gd name="connsiteY1" fmla="*/ 4713 h 277345"/>
              <a:gd name="connsiteX2" fmla="*/ 405970 w 1287307"/>
              <a:gd name="connsiteY2" fmla="*/ 27631 h 277345"/>
              <a:gd name="connsiteX3" fmla="*/ 405970 w 1287307"/>
              <a:gd name="connsiteY3" fmla="*/ 131241 h 277345"/>
              <a:gd name="connsiteX4" fmla="*/ 458491 w 1287307"/>
              <a:gd name="connsiteY4" fmla="*/ 227689 h 277345"/>
              <a:gd name="connsiteX5" fmla="*/ 479976 w 1287307"/>
              <a:gd name="connsiteY5" fmla="*/ 227689 h 277345"/>
              <a:gd name="connsiteX6" fmla="*/ 479976 w 1287307"/>
              <a:gd name="connsiteY6" fmla="*/ 27631 h 277345"/>
              <a:gd name="connsiteX7" fmla="*/ 502895 w 1287307"/>
              <a:gd name="connsiteY7" fmla="*/ 4713 h 277345"/>
              <a:gd name="connsiteX8" fmla="*/ 616532 w 1287307"/>
              <a:gd name="connsiteY8" fmla="*/ 4713 h 277345"/>
              <a:gd name="connsiteX9" fmla="*/ 639450 w 1287307"/>
              <a:gd name="connsiteY9" fmla="*/ 27631 h 277345"/>
              <a:gd name="connsiteX10" fmla="*/ 639450 w 1287307"/>
              <a:gd name="connsiteY10" fmla="*/ 131241 h 277345"/>
              <a:gd name="connsiteX11" fmla="*/ 691971 w 1287307"/>
              <a:gd name="connsiteY11" fmla="*/ 227689 h 277345"/>
              <a:gd name="connsiteX12" fmla="*/ 847624 w 1287307"/>
              <a:gd name="connsiteY12" fmla="*/ 227689 h 277345"/>
              <a:gd name="connsiteX13" fmla="*/ 847624 w 1287307"/>
              <a:gd name="connsiteY13" fmla="*/ 95909 h 277345"/>
              <a:gd name="connsiteX14" fmla="*/ 870543 w 1287307"/>
              <a:gd name="connsiteY14" fmla="*/ 72990 h 277345"/>
              <a:gd name="connsiteX15" fmla="*/ 893461 w 1287307"/>
              <a:gd name="connsiteY15" fmla="*/ 95909 h 277345"/>
              <a:gd name="connsiteX16" fmla="*/ 893461 w 1287307"/>
              <a:gd name="connsiteY16" fmla="*/ 250607 h 277345"/>
              <a:gd name="connsiteX17" fmla="*/ 870543 w 1287307"/>
              <a:gd name="connsiteY17" fmla="*/ 273525 h 277345"/>
              <a:gd name="connsiteX18" fmla="*/ 678602 w 1287307"/>
              <a:gd name="connsiteY18" fmla="*/ 273525 h 277345"/>
              <a:gd name="connsiteX19" fmla="*/ 658549 w 1287307"/>
              <a:gd name="connsiteY19" fmla="*/ 261589 h 277345"/>
              <a:gd name="connsiteX20" fmla="*/ 596478 w 1287307"/>
              <a:gd name="connsiteY20" fmla="*/ 147952 h 277345"/>
              <a:gd name="connsiteX21" fmla="*/ 593613 w 1287307"/>
              <a:gd name="connsiteY21" fmla="*/ 136971 h 277345"/>
              <a:gd name="connsiteX22" fmla="*/ 593613 w 1287307"/>
              <a:gd name="connsiteY22" fmla="*/ 50549 h 277345"/>
              <a:gd name="connsiteX23" fmla="*/ 525336 w 1287307"/>
              <a:gd name="connsiteY23" fmla="*/ 50549 h 277345"/>
              <a:gd name="connsiteX24" fmla="*/ 525336 w 1287307"/>
              <a:gd name="connsiteY24" fmla="*/ 250607 h 277345"/>
              <a:gd name="connsiteX25" fmla="*/ 502418 w 1287307"/>
              <a:gd name="connsiteY25" fmla="*/ 273525 h 277345"/>
              <a:gd name="connsiteX26" fmla="*/ 444645 w 1287307"/>
              <a:gd name="connsiteY26" fmla="*/ 273525 h 277345"/>
              <a:gd name="connsiteX27" fmla="*/ 424591 w 1287307"/>
              <a:gd name="connsiteY27" fmla="*/ 261589 h 277345"/>
              <a:gd name="connsiteX28" fmla="*/ 362520 w 1287307"/>
              <a:gd name="connsiteY28" fmla="*/ 147952 h 277345"/>
              <a:gd name="connsiteX29" fmla="*/ 359655 w 1287307"/>
              <a:gd name="connsiteY29" fmla="*/ 136971 h 277345"/>
              <a:gd name="connsiteX30" fmla="*/ 359655 w 1287307"/>
              <a:gd name="connsiteY30" fmla="*/ 50549 h 277345"/>
              <a:gd name="connsiteX31" fmla="*/ 291378 w 1287307"/>
              <a:gd name="connsiteY31" fmla="*/ 50549 h 277345"/>
              <a:gd name="connsiteX32" fmla="*/ 291378 w 1287307"/>
              <a:gd name="connsiteY32" fmla="*/ 250607 h 277345"/>
              <a:gd name="connsiteX33" fmla="*/ 268460 w 1287307"/>
              <a:gd name="connsiteY33" fmla="*/ 273525 h 277345"/>
              <a:gd name="connsiteX34" fmla="*/ 192066 w 1287307"/>
              <a:gd name="connsiteY34" fmla="*/ 273525 h 277345"/>
              <a:gd name="connsiteX35" fmla="*/ 170102 w 1287307"/>
              <a:gd name="connsiteY35" fmla="*/ 255859 h 277345"/>
              <a:gd name="connsiteX36" fmla="*/ 120446 w 1287307"/>
              <a:gd name="connsiteY36" fmla="*/ 50549 h 277345"/>
              <a:gd name="connsiteX37" fmla="*/ 94185 w 1287307"/>
              <a:gd name="connsiteY37" fmla="*/ 50549 h 277345"/>
              <a:gd name="connsiteX38" fmla="*/ 43574 w 1287307"/>
              <a:gd name="connsiteY38" fmla="*/ 260156 h 277345"/>
              <a:gd name="connsiteX39" fmla="*/ 22566 w 1287307"/>
              <a:gd name="connsiteY39" fmla="*/ 277345 h 277345"/>
              <a:gd name="connsiteX40" fmla="*/ 17314 w 1287307"/>
              <a:gd name="connsiteY40" fmla="*/ 276867 h 277345"/>
              <a:gd name="connsiteX41" fmla="*/ 602 w 1287307"/>
              <a:gd name="connsiteY41" fmla="*/ 249652 h 277345"/>
              <a:gd name="connsiteX42" fmla="*/ 55033 w 1287307"/>
              <a:gd name="connsiteY42" fmla="*/ 22379 h 277345"/>
              <a:gd name="connsiteX43" fmla="*/ 76997 w 1287307"/>
              <a:gd name="connsiteY43" fmla="*/ 5190 h 277345"/>
              <a:gd name="connsiteX44" fmla="*/ 139067 w 1287307"/>
              <a:gd name="connsiteY44" fmla="*/ 5190 h 277345"/>
              <a:gd name="connsiteX45" fmla="*/ 161030 w 1287307"/>
              <a:gd name="connsiteY45" fmla="*/ 22379 h 277345"/>
              <a:gd name="connsiteX46" fmla="*/ 210687 w 1287307"/>
              <a:gd name="connsiteY46" fmla="*/ 227689 h 277345"/>
              <a:gd name="connsiteX47" fmla="*/ 246497 w 1287307"/>
              <a:gd name="connsiteY47" fmla="*/ 227689 h 277345"/>
              <a:gd name="connsiteX48" fmla="*/ 246497 w 1287307"/>
              <a:gd name="connsiteY48" fmla="*/ 27631 h 277345"/>
              <a:gd name="connsiteX49" fmla="*/ 269415 w 1287307"/>
              <a:gd name="connsiteY49" fmla="*/ 4713 h 277345"/>
              <a:gd name="connsiteX50" fmla="*/ 1268748 w 1287307"/>
              <a:gd name="connsiteY50" fmla="*/ 416 h 277345"/>
              <a:gd name="connsiteX51" fmla="*/ 1286891 w 1287307"/>
              <a:gd name="connsiteY51" fmla="*/ 27154 h 277345"/>
              <a:gd name="connsiteX52" fmla="*/ 1242965 w 1287307"/>
              <a:gd name="connsiteY52" fmla="*/ 253949 h 277345"/>
              <a:gd name="connsiteX53" fmla="*/ 1220524 w 1287307"/>
              <a:gd name="connsiteY53" fmla="*/ 273525 h 277345"/>
              <a:gd name="connsiteX54" fmla="*/ 1170867 w 1287307"/>
              <a:gd name="connsiteY54" fmla="*/ 273525 h 277345"/>
              <a:gd name="connsiteX55" fmla="*/ 1148427 w 1287307"/>
              <a:gd name="connsiteY55" fmla="*/ 255382 h 277345"/>
              <a:gd name="connsiteX56" fmla="*/ 1108797 w 1287307"/>
              <a:gd name="connsiteY56" fmla="*/ 51027 h 277345"/>
              <a:gd name="connsiteX57" fmla="*/ 1103068 w 1287307"/>
              <a:gd name="connsiteY57" fmla="*/ 51027 h 277345"/>
              <a:gd name="connsiteX58" fmla="*/ 1063438 w 1287307"/>
              <a:gd name="connsiteY58" fmla="*/ 255382 h 277345"/>
              <a:gd name="connsiteX59" fmla="*/ 1040998 w 1287307"/>
              <a:gd name="connsiteY59" fmla="*/ 273525 h 277345"/>
              <a:gd name="connsiteX60" fmla="*/ 991341 w 1287307"/>
              <a:gd name="connsiteY60" fmla="*/ 273525 h 277345"/>
              <a:gd name="connsiteX61" fmla="*/ 968900 w 1287307"/>
              <a:gd name="connsiteY61" fmla="*/ 255382 h 277345"/>
              <a:gd name="connsiteX62" fmla="*/ 929271 w 1287307"/>
              <a:gd name="connsiteY62" fmla="*/ 51027 h 277345"/>
              <a:gd name="connsiteX63" fmla="*/ 754041 w 1287307"/>
              <a:gd name="connsiteY63" fmla="*/ 51027 h 277345"/>
              <a:gd name="connsiteX64" fmla="*/ 754041 w 1287307"/>
              <a:gd name="connsiteY64" fmla="*/ 183284 h 277345"/>
              <a:gd name="connsiteX65" fmla="*/ 731123 w 1287307"/>
              <a:gd name="connsiteY65" fmla="*/ 206203 h 277345"/>
              <a:gd name="connsiteX66" fmla="*/ 708205 w 1287307"/>
              <a:gd name="connsiteY66" fmla="*/ 183284 h 277345"/>
              <a:gd name="connsiteX67" fmla="*/ 708205 w 1287307"/>
              <a:gd name="connsiteY67" fmla="*/ 27631 h 277345"/>
              <a:gd name="connsiteX68" fmla="*/ 731123 w 1287307"/>
              <a:gd name="connsiteY68" fmla="*/ 4713 h 277345"/>
              <a:gd name="connsiteX69" fmla="*/ 947892 w 1287307"/>
              <a:gd name="connsiteY69" fmla="*/ 4713 h 277345"/>
              <a:gd name="connsiteX70" fmla="*/ 970332 w 1287307"/>
              <a:gd name="connsiteY70" fmla="*/ 22856 h 277345"/>
              <a:gd name="connsiteX71" fmla="*/ 1009962 w 1287307"/>
              <a:gd name="connsiteY71" fmla="*/ 227211 h 277345"/>
              <a:gd name="connsiteX72" fmla="*/ 1021899 w 1287307"/>
              <a:gd name="connsiteY72" fmla="*/ 227211 h 277345"/>
              <a:gd name="connsiteX73" fmla="*/ 1061528 w 1287307"/>
              <a:gd name="connsiteY73" fmla="*/ 22856 h 277345"/>
              <a:gd name="connsiteX74" fmla="*/ 1083969 w 1287307"/>
              <a:gd name="connsiteY74" fmla="*/ 4713 h 277345"/>
              <a:gd name="connsiteX75" fmla="*/ 1127418 w 1287307"/>
              <a:gd name="connsiteY75" fmla="*/ 4713 h 277345"/>
              <a:gd name="connsiteX76" fmla="*/ 1149859 w 1287307"/>
              <a:gd name="connsiteY76" fmla="*/ 22856 h 277345"/>
              <a:gd name="connsiteX77" fmla="*/ 1189489 w 1287307"/>
              <a:gd name="connsiteY77" fmla="*/ 227211 h 277345"/>
              <a:gd name="connsiteX78" fmla="*/ 1201425 w 1287307"/>
              <a:gd name="connsiteY78" fmla="*/ 227211 h 277345"/>
              <a:gd name="connsiteX79" fmla="*/ 1242010 w 1287307"/>
              <a:gd name="connsiteY79" fmla="*/ 18559 h 277345"/>
              <a:gd name="connsiteX80" fmla="*/ 1268748 w 1287307"/>
              <a:gd name="connsiteY80" fmla="*/ 416 h 2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7307" h="277345">
                <a:moveTo>
                  <a:pt x="269415" y="4713"/>
                </a:moveTo>
                <a:lnTo>
                  <a:pt x="383051" y="4713"/>
                </a:lnTo>
                <a:cubicBezTo>
                  <a:pt x="395466" y="4713"/>
                  <a:pt x="405970" y="14740"/>
                  <a:pt x="405970" y="27631"/>
                </a:cubicBezTo>
                <a:lnTo>
                  <a:pt x="405970" y="131241"/>
                </a:lnTo>
                <a:lnTo>
                  <a:pt x="458491" y="227689"/>
                </a:lnTo>
                <a:lnTo>
                  <a:pt x="479976" y="227689"/>
                </a:lnTo>
                <a:lnTo>
                  <a:pt x="479976" y="27631"/>
                </a:lnTo>
                <a:cubicBezTo>
                  <a:pt x="479976" y="15217"/>
                  <a:pt x="490003" y="4713"/>
                  <a:pt x="502895" y="4713"/>
                </a:cubicBezTo>
                <a:lnTo>
                  <a:pt x="616532" y="4713"/>
                </a:lnTo>
                <a:cubicBezTo>
                  <a:pt x="628945" y="4713"/>
                  <a:pt x="639450" y="14740"/>
                  <a:pt x="639450" y="27631"/>
                </a:cubicBezTo>
                <a:lnTo>
                  <a:pt x="639450" y="131241"/>
                </a:lnTo>
                <a:lnTo>
                  <a:pt x="691971" y="227689"/>
                </a:lnTo>
                <a:lnTo>
                  <a:pt x="847624" y="227689"/>
                </a:lnTo>
                <a:lnTo>
                  <a:pt x="847624" y="95909"/>
                </a:lnTo>
                <a:cubicBezTo>
                  <a:pt x="847624" y="83495"/>
                  <a:pt x="857651" y="72990"/>
                  <a:pt x="870543" y="72990"/>
                </a:cubicBezTo>
                <a:cubicBezTo>
                  <a:pt x="882957" y="72990"/>
                  <a:pt x="893461" y="83017"/>
                  <a:pt x="893461" y="95909"/>
                </a:cubicBezTo>
                <a:lnTo>
                  <a:pt x="893461" y="250607"/>
                </a:lnTo>
                <a:cubicBezTo>
                  <a:pt x="893461" y="263021"/>
                  <a:pt x="883434" y="273525"/>
                  <a:pt x="870543" y="273525"/>
                </a:cubicBezTo>
                <a:lnTo>
                  <a:pt x="678602" y="273525"/>
                </a:lnTo>
                <a:cubicBezTo>
                  <a:pt x="670485" y="273525"/>
                  <a:pt x="662846" y="268751"/>
                  <a:pt x="658549" y="261589"/>
                </a:cubicBezTo>
                <a:lnTo>
                  <a:pt x="596478" y="147952"/>
                </a:lnTo>
                <a:cubicBezTo>
                  <a:pt x="594568" y="144610"/>
                  <a:pt x="593613" y="140790"/>
                  <a:pt x="593613" y="136971"/>
                </a:cubicBezTo>
                <a:lnTo>
                  <a:pt x="593613" y="50549"/>
                </a:lnTo>
                <a:lnTo>
                  <a:pt x="525336" y="50549"/>
                </a:lnTo>
                <a:lnTo>
                  <a:pt x="525336" y="250607"/>
                </a:lnTo>
                <a:cubicBezTo>
                  <a:pt x="525336" y="263021"/>
                  <a:pt x="515309" y="273525"/>
                  <a:pt x="502418" y="273525"/>
                </a:cubicBezTo>
                <a:lnTo>
                  <a:pt x="444645" y="273525"/>
                </a:lnTo>
                <a:cubicBezTo>
                  <a:pt x="436527" y="273525"/>
                  <a:pt x="428888" y="268751"/>
                  <a:pt x="424591" y="261589"/>
                </a:cubicBezTo>
                <a:lnTo>
                  <a:pt x="362520" y="147952"/>
                </a:lnTo>
                <a:cubicBezTo>
                  <a:pt x="360610" y="144610"/>
                  <a:pt x="359655" y="140790"/>
                  <a:pt x="359655" y="136971"/>
                </a:cubicBezTo>
                <a:lnTo>
                  <a:pt x="359655" y="50549"/>
                </a:lnTo>
                <a:lnTo>
                  <a:pt x="291378" y="50549"/>
                </a:lnTo>
                <a:lnTo>
                  <a:pt x="291378" y="250607"/>
                </a:lnTo>
                <a:cubicBezTo>
                  <a:pt x="291378" y="263021"/>
                  <a:pt x="281351" y="273525"/>
                  <a:pt x="268460" y="273525"/>
                </a:cubicBezTo>
                <a:lnTo>
                  <a:pt x="192066" y="273525"/>
                </a:lnTo>
                <a:cubicBezTo>
                  <a:pt x="181562" y="273525"/>
                  <a:pt x="172490" y="266363"/>
                  <a:pt x="170102" y="255859"/>
                </a:cubicBezTo>
                <a:lnTo>
                  <a:pt x="120446" y="50549"/>
                </a:lnTo>
                <a:lnTo>
                  <a:pt x="94185" y="50549"/>
                </a:lnTo>
                <a:lnTo>
                  <a:pt x="43574" y="260156"/>
                </a:lnTo>
                <a:cubicBezTo>
                  <a:pt x="42142" y="270661"/>
                  <a:pt x="33070" y="277345"/>
                  <a:pt x="22566" y="277345"/>
                </a:cubicBezTo>
                <a:cubicBezTo>
                  <a:pt x="20656" y="277345"/>
                  <a:pt x="19224" y="277345"/>
                  <a:pt x="17314" y="276867"/>
                </a:cubicBezTo>
                <a:cubicBezTo>
                  <a:pt x="5377" y="274003"/>
                  <a:pt x="-2262" y="261589"/>
                  <a:pt x="602" y="249652"/>
                </a:cubicBezTo>
                <a:lnTo>
                  <a:pt x="55033" y="22379"/>
                </a:lnTo>
                <a:cubicBezTo>
                  <a:pt x="57421" y="12352"/>
                  <a:pt x="66493" y="5190"/>
                  <a:pt x="76997" y="5190"/>
                </a:cubicBezTo>
                <a:lnTo>
                  <a:pt x="139067" y="5190"/>
                </a:lnTo>
                <a:cubicBezTo>
                  <a:pt x="149571" y="5190"/>
                  <a:pt x="158643" y="12352"/>
                  <a:pt x="161030" y="22379"/>
                </a:cubicBezTo>
                <a:lnTo>
                  <a:pt x="210687" y="227689"/>
                </a:lnTo>
                <a:lnTo>
                  <a:pt x="246497" y="227689"/>
                </a:lnTo>
                <a:lnTo>
                  <a:pt x="246497" y="27631"/>
                </a:lnTo>
                <a:cubicBezTo>
                  <a:pt x="246497" y="15217"/>
                  <a:pt x="256523" y="4713"/>
                  <a:pt x="269415" y="4713"/>
                </a:cubicBezTo>
                <a:close/>
                <a:moveTo>
                  <a:pt x="1268748" y="416"/>
                </a:moveTo>
                <a:cubicBezTo>
                  <a:pt x="1281162" y="2803"/>
                  <a:pt x="1289279" y="14740"/>
                  <a:pt x="1286891" y="27154"/>
                </a:cubicBezTo>
                <a:lnTo>
                  <a:pt x="1242965" y="253949"/>
                </a:lnTo>
                <a:cubicBezTo>
                  <a:pt x="1241055" y="265408"/>
                  <a:pt x="1231506" y="273525"/>
                  <a:pt x="1220524" y="273525"/>
                </a:cubicBezTo>
                <a:lnTo>
                  <a:pt x="1170867" y="273525"/>
                </a:lnTo>
                <a:cubicBezTo>
                  <a:pt x="1159886" y="273525"/>
                  <a:pt x="1150814" y="265886"/>
                  <a:pt x="1148427" y="255382"/>
                </a:cubicBezTo>
                <a:lnTo>
                  <a:pt x="1108797" y="51027"/>
                </a:lnTo>
                <a:lnTo>
                  <a:pt x="1103068" y="51027"/>
                </a:lnTo>
                <a:lnTo>
                  <a:pt x="1063438" y="255382"/>
                </a:lnTo>
                <a:cubicBezTo>
                  <a:pt x="1061528" y="265886"/>
                  <a:pt x="1051979" y="273525"/>
                  <a:pt x="1040998" y="273525"/>
                </a:cubicBezTo>
                <a:lnTo>
                  <a:pt x="991341" y="273525"/>
                </a:lnTo>
                <a:cubicBezTo>
                  <a:pt x="980359" y="273525"/>
                  <a:pt x="971288" y="265886"/>
                  <a:pt x="968900" y="255382"/>
                </a:cubicBezTo>
                <a:lnTo>
                  <a:pt x="929271" y="51027"/>
                </a:lnTo>
                <a:lnTo>
                  <a:pt x="754041" y="51027"/>
                </a:lnTo>
                <a:lnTo>
                  <a:pt x="754041" y="183284"/>
                </a:lnTo>
                <a:cubicBezTo>
                  <a:pt x="754041" y="195698"/>
                  <a:pt x="744015" y="206203"/>
                  <a:pt x="731123" y="206203"/>
                </a:cubicBezTo>
                <a:cubicBezTo>
                  <a:pt x="718709" y="206203"/>
                  <a:pt x="708205" y="196176"/>
                  <a:pt x="708205" y="183284"/>
                </a:cubicBezTo>
                <a:lnTo>
                  <a:pt x="708205" y="27631"/>
                </a:lnTo>
                <a:cubicBezTo>
                  <a:pt x="708205" y="15217"/>
                  <a:pt x="718232" y="4713"/>
                  <a:pt x="731123" y="4713"/>
                </a:cubicBezTo>
                <a:lnTo>
                  <a:pt x="947892" y="4713"/>
                </a:lnTo>
                <a:cubicBezTo>
                  <a:pt x="958874" y="4713"/>
                  <a:pt x="967945" y="12352"/>
                  <a:pt x="970332" y="22856"/>
                </a:cubicBezTo>
                <a:lnTo>
                  <a:pt x="1009962" y="227211"/>
                </a:lnTo>
                <a:lnTo>
                  <a:pt x="1021899" y="227211"/>
                </a:lnTo>
                <a:lnTo>
                  <a:pt x="1061528" y="22856"/>
                </a:lnTo>
                <a:cubicBezTo>
                  <a:pt x="1063438" y="12352"/>
                  <a:pt x="1072987" y="4713"/>
                  <a:pt x="1083969" y="4713"/>
                </a:cubicBezTo>
                <a:lnTo>
                  <a:pt x="1127418" y="4713"/>
                </a:lnTo>
                <a:cubicBezTo>
                  <a:pt x="1138400" y="4713"/>
                  <a:pt x="1147472" y="12352"/>
                  <a:pt x="1149859" y="22856"/>
                </a:cubicBezTo>
                <a:lnTo>
                  <a:pt x="1189489" y="227211"/>
                </a:lnTo>
                <a:lnTo>
                  <a:pt x="1201425" y="227211"/>
                </a:lnTo>
                <a:lnTo>
                  <a:pt x="1242010" y="18559"/>
                </a:lnTo>
                <a:cubicBezTo>
                  <a:pt x="1244397" y="6145"/>
                  <a:pt x="1256334" y="-1972"/>
                  <a:pt x="1268748" y="4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b="0" i="0" dirty="0">
              <a:latin typeface="Arrow Display" panose="020B0504020209020203" pitchFamily="34" charset="0"/>
            </a:endParaRPr>
          </a:p>
        </p:txBody>
      </p:sp>
      <p:sp>
        <p:nvSpPr>
          <p:cNvPr id="10" name="Subtitle 2">
            <a:extLst>
              <a:ext uri="{FF2B5EF4-FFF2-40B4-BE49-F238E27FC236}">
                <a16:creationId xmlns:a16="http://schemas.microsoft.com/office/drawing/2014/main" id="{9DC500C7-FB9D-A743-A134-1E295FD069ED}"/>
              </a:ext>
            </a:extLst>
          </p:cNvPr>
          <p:cNvSpPr>
            <a:spLocks noGrp="1"/>
          </p:cNvSpPr>
          <p:nvPr>
            <p:ph type="subTitle" idx="1" hasCustomPrompt="1"/>
          </p:nvPr>
        </p:nvSpPr>
        <p:spPr>
          <a:xfrm>
            <a:off x="762338" y="9700141"/>
            <a:ext cx="6875132" cy="492443"/>
          </a:xfrm>
          <a:prstGeom prst="rect">
            <a:avLst/>
          </a:prstGeom>
        </p:spPr>
        <p:txBody>
          <a:bodyPr wrap="square" lIns="0" tIns="0" rIns="0" bIns="0">
            <a:spAutoFit/>
          </a:bodyPr>
          <a:lstStyle>
            <a:lvl1pPr marL="0" indent="0" algn="l">
              <a:spcBef>
                <a:spcPts val="0"/>
              </a:spcBef>
              <a:spcAft>
                <a:spcPts val="3600"/>
              </a:spcAft>
              <a:buNone/>
              <a:defRPr sz="3200" b="0" i="0">
                <a:solidFill>
                  <a:schemeClr val="bg1"/>
                </a:solidFill>
                <a:latin typeface="+mj-lt"/>
                <a:cs typeface="Arrow Display Medium" panose="020B0504020209020203" pitchFamily="34" charset="0"/>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dirty="0"/>
              <a:t>Click to add text</a:t>
            </a:r>
          </a:p>
        </p:txBody>
      </p:sp>
      <p:sp>
        <p:nvSpPr>
          <p:cNvPr id="8" name="Title 1">
            <a:extLst>
              <a:ext uri="{FF2B5EF4-FFF2-40B4-BE49-F238E27FC236}">
                <a16:creationId xmlns:a16="http://schemas.microsoft.com/office/drawing/2014/main" id="{9D0FEC16-45A0-314B-A021-1D49D34904E8}"/>
              </a:ext>
            </a:extLst>
          </p:cNvPr>
          <p:cNvSpPr>
            <a:spLocks noGrp="1"/>
          </p:cNvSpPr>
          <p:nvPr>
            <p:ph type="ctrTitle" hasCustomPrompt="1"/>
          </p:nvPr>
        </p:nvSpPr>
        <p:spPr>
          <a:xfrm>
            <a:off x="762339" y="5383347"/>
            <a:ext cx="15501271" cy="1495794"/>
          </a:xfrm>
          <a:prstGeom prst="rect">
            <a:avLst/>
          </a:prstGeom>
        </p:spPr>
        <p:txBody>
          <a:bodyPr lIns="0" tIns="0" rIns="0" bIns="0" anchor="t" anchorCtr="0"/>
          <a:lstStyle>
            <a:lvl1pPr algn="l">
              <a:defRPr sz="10800" b="0" i="0">
                <a:latin typeface="Arrow Display Medium" panose="020B0504020209020203" pitchFamily="34" charset="0"/>
                <a:cs typeface="Arrow Display Medium" panose="020B0504020209020203" pitchFamily="34" charset="0"/>
              </a:defRPr>
            </a:lvl1pPr>
          </a:lstStyle>
          <a:p>
            <a:r>
              <a:rPr lang="en-US" dirty="0"/>
              <a:t>Click to add title</a:t>
            </a:r>
          </a:p>
        </p:txBody>
      </p:sp>
      <p:sp>
        <p:nvSpPr>
          <p:cNvPr id="11" name="Text Placeholder 6">
            <a:extLst>
              <a:ext uri="{FF2B5EF4-FFF2-40B4-BE49-F238E27FC236}">
                <a16:creationId xmlns:a16="http://schemas.microsoft.com/office/drawing/2014/main" id="{4E1E46ED-2742-FC44-A501-8B0FB9E86400}"/>
              </a:ext>
            </a:extLst>
          </p:cNvPr>
          <p:cNvSpPr>
            <a:spLocks noGrp="1"/>
          </p:cNvSpPr>
          <p:nvPr>
            <p:ph type="body" sz="quarter" idx="11" hasCustomPrompt="1"/>
          </p:nvPr>
        </p:nvSpPr>
        <p:spPr>
          <a:xfrm>
            <a:off x="762097" y="7231004"/>
            <a:ext cx="15501511" cy="861773"/>
          </a:xfrm>
          <a:prstGeom prst="rect">
            <a:avLst/>
          </a:prstGeom>
        </p:spPr>
        <p:txBody>
          <a:bodyPr wrap="square">
            <a:spAutoFit/>
          </a:bodyPr>
          <a:lstStyle>
            <a:lvl1pPr marL="0" indent="0">
              <a:buNone/>
              <a:defRPr sz="5600" b="0" i="0">
                <a:latin typeface="Arrow Display" panose="020B0504020209020203" pitchFamily="34" charset="0"/>
                <a:cs typeface="Arrow Display" panose="020B0504020209020203" pitchFamily="34" charset="0"/>
              </a:defRPr>
            </a:lvl1pPr>
            <a:lvl2pPr>
              <a:defRPr sz="3600" b="0" i="0">
                <a:latin typeface="Arrow Display" panose="020B0504020209020203" pitchFamily="34" charset="0"/>
                <a:cs typeface="Arrow Display" panose="020B0504020209020203" pitchFamily="34" charset="0"/>
              </a:defRPr>
            </a:lvl2pPr>
            <a:lvl3pPr>
              <a:defRPr sz="3600" b="0" i="0">
                <a:latin typeface="Arrow Display" panose="020B0504020209020203" pitchFamily="34" charset="0"/>
                <a:cs typeface="Arrow Display" panose="020B0504020209020203" pitchFamily="34" charset="0"/>
              </a:defRPr>
            </a:lvl3pPr>
            <a:lvl4pPr>
              <a:defRPr sz="3600" b="0" i="0">
                <a:latin typeface="Arrow Display" panose="020B0504020209020203" pitchFamily="34" charset="0"/>
                <a:cs typeface="Arrow Display" panose="020B0504020209020203" pitchFamily="34" charset="0"/>
              </a:defRPr>
            </a:lvl4pPr>
            <a:lvl5pPr>
              <a:defRPr sz="3600" b="0" i="0">
                <a:latin typeface="Arrow Display" panose="020B0504020209020203" pitchFamily="34" charset="0"/>
                <a:cs typeface="Arrow Display" panose="020B0504020209020203" pitchFamily="34" charset="0"/>
              </a:defRPr>
            </a:lvl5pPr>
          </a:lstStyle>
          <a:p>
            <a:pPr lvl="0"/>
            <a:r>
              <a:rPr lang="en-US" dirty="0"/>
              <a:t>Click to add text</a:t>
            </a:r>
          </a:p>
        </p:txBody>
      </p:sp>
    </p:spTree>
    <p:extLst>
      <p:ext uri="{BB962C8B-B14F-4D97-AF65-F5344CB8AC3E}">
        <p14:creationId xmlns:p14="http://schemas.microsoft.com/office/powerpoint/2010/main" val="20250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26" Type="http://schemas.openxmlformats.org/officeDocument/2006/relationships/slideLayout" Target="../slideLayouts/slideLayout331.xml"/><Relationship Id="rId3" Type="http://schemas.openxmlformats.org/officeDocument/2006/relationships/slideLayout" Target="../slideLayouts/slideLayout308.xml"/><Relationship Id="rId21" Type="http://schemas.openxmlformats.org/officeDocument/2006/relationships/slideLayout" Target="../slideLayouts/slideLayout326.xml"/><Relationship Id="rId34" Type="http://schemas.openxmlformats.org/officeDocument/2006/relationships/image" Target="../media/image6.png"/><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33" Type="http://schemas.openxmlformats.org/officeDocument/2006/relationships/theme" Target="../theme/theme10.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slideLayout" Target="../slideLayouts/slideLayout325.xml"/><Relationship Id="rId29" Type="http://schemas.openxmlformats.org/officeDocument/2006/relationships/slideLayout" Target="../slideLayouts/slideLayout334.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24" Type="http://schemas.openxmlformats.org/officeDocument/2006/relationships/slideLayout" Target="../slideLayouts/slideLayout329.xml"/><Relationship Id="rId32" Type="http://schemas.openxmlformats.org/officeDocument/2006/relationships/slideLayout" Target="../slideLayouts/slideLayout337.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10" Type="http://schemas.openxmlformats.org/officeDocument/2006/relationships/slideLayout" Target="../slideLayouts/slideLayout315.xml"/><Relationship Id="rId19" Type="http://schemas.openxmlformats.org/officeDocument/2006/relationships/slideLayout" Target="../slideLayouts/slideLayout324.xml"/><Relationship Id="rId31" Type="http://schemas.openxmlformats.org/officeDocument/2006/relationships/slideLayout" Target="../slideLayouts/slideLayout336.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 Id="rId22" Type="http://schemas.openxmlformats.org/officeDocument/2006/relationships/slideLayout" Target="../slideLayouts/slideLayout327.xml"/><Relationship Id="rId27" Type="http://schemas.openxmlformats.org/officeDocument/2006/relationships/slideLayout" Target="../slideLayouts/slideLayout332.xml"/><Relationship Id="rId30" Type="http://schemas.openxmlformats.org/officeDocument/2006/relationships/slideLayout" Target="../slideLayouts/slideLayout335.xml"/><Relationship Id="rId35" Type="http://schemas.openxmlformats.org/officeDocument/2006/relationships/image" Target="../media/image7.sv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26" Type="http://schemas.openxmlformats.org/officeDocument/2006/relationships/slideLayout" Target="../slideLayouts/slideLayout363.xml"/><Relationship Id="rId39" Type="http://schemas.openxmlformats.org/officeDocument/2006/relationships/slideLayout" Target="../slideLayouts/slideLayout376.xml"/><Relationship Id="rId21" Type="http://schemas.openxmlformats.org/officeDocument/2006/relationships/slideLayout" Target="../slideLayouts/slideLayout358.xml"/><Relationship Id="rId34" Type="http://schemas.openxmlformats.org/officeDocument/2006/relationships/slideLayout" Target="../slideLayouts/slideLayout371.xml"/><Relationship Id="rId42" Type="http://schemas.openxmlformats.org/officeDocument/2006/relationships/slideLayout" Target="../slideLayouts/slideLayout379.xml"/><Relationship Id="rId47" Type="http://schemas.openxmlformats.org/officeDocument/2006/relationships/slideLayout" Target="../slideLayouts/slideLayout384.xml"/><Relationship Id="rId50" Type="http://schemas.openxmlformats.org/officeDocument/2006/relationships/slideLayout" Target="../slideLayouts/slideLayout387.xml"/><Relationship Id="rId55" Type="http://schemas.openxmlformats.org/officeDocument/2006/relationships/slideLayout" Target="../slideLayouts/slideLayout392.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5" Type="http://schemas.openxmlformats.org/officeDocument/2006/relationships/slideLayout" Target="../slideLayouts/slideLayout362.xml"/><Relationship Id="rId33" Type="http://schemas.openxmlformats.org/officeDocument/2006/relationships/slideLayout" Target="../slideLayouts/slideLayout370.xml"/><Relationship Id="rId38" Type="http://schemas.openxmlformats.org/officeDocument/2006/relationships/slideLayout" Target="../slideLayouts/slideLayout375.xml"/><Relationship Id="rId46" Type="http://schemas.openxmlformats.org/officeDocument/2006/relationships/slideLayout" Target="../slideLayouts/slideLayout383.xml"/><Relationship Id="rId59" Type="http://schemas.openxmlformats.org/officeDocument/2006/relationships/slideLayout" Target="../slideLayouts/slideLayout396.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29" Type="http://schemas.openxmlformats.org/officeDocument/2006/relationships/slideLayout" Target="../slideLayouts/slideLayout366.xml"/><Relationship Id="rId41" Type="http://schemas.openxmlformats.org/officeDocument/2006/relationships/slideLayout" Target="../slideLayouts/slideLayout378.xml"/><Relationship Id="rId54" Type="http://schemas.openxmlformats.org/officeDocument/2006/relationships/slideLayout" Target="../slideLayouts/slideLayout391.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24" Type="http://schemas.openxmlformats.org/officeDocument/2006/relationships/slideLayout" Target="../slideLayouts/slideLayout361.xml"/><Relationship Id="rId32" Type="http://schemas.openxmlformats.org/officeDocument/2006/relationships/slideLayout" Target="../slideLayouts/slideLayout369.xml"/><Relationship Id="rId37" Type="http://schemas.openxmlformats.org/officeDocument/2006/relationships/slideLayout" Target="../slideLayouts/slideLayout374.xml"/><Relationship Id="rId40" Type="http://schemas.openxmlformats.org/officeDocument/2006/relationships/slideLayout" Target="../slideLayouts/slideLayout377.xml"/><Relationship Id="rId45" Type="http://schemas.openxmlformats.org/officeDocument/2006/relationships/slideLayout" Target="../slideLayouts/slideLayout382.xml"/><Relationship Id="rId53" Type="http://schemas.openxmlformats.org/officeDocument/2006/relationships/slideLayout" Target="../slideLayouts/slideLayout390.xml"/><Relationship Id="rId58" Type="http://schemas.openxmlformats.org/officeDocument/2006/relationships/slideLayout" Target="../slideLayouts/slideLayout395.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slideLayout" Target="../slideLayouts/slideLayout360.xml"/><Relationship Id="rId28" Type="http://schemas.openxmlformats.org/officeDocument/2006/relationships/slideLayout" Target="../slideLayouts/slideLayout365.xml"/><Relationship Id="rId36" Type="http://schemas.openxmlformats.org/officeDocument/2006/relationships/slideLayout" Target="../slideLayouts/slideLayout373.xml"/><Relationship Id="rId49" Type="http://schemas.openxmlformats.org/officeDocument/2006/relationships/slideLayout" Target="../slideLayouts/slideLayout386.xml"/><Relationship Id="rId57" Type="http://schemas.openxmlformats.org/officeDocument/2006/relationships/slideLayout" Target="../slideLayouts/slideLayout394.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31" Type="http://schemas.openxmlformats.org/officeDocument/2006/relationships/slideLayout" Target="../slideLayouts/slideLayout368.xml"/><Relationship Id="rId44" Type="http://schemas.openxmlformats.org/officeDocument/2006/relationships/slideLayout" Target="../slideLayouts/slideLayout381.xml"/><Relationship Id="rId52" Type="http://schemas.openxmlformats.org/officeDocument/2006/relationships/slideLayout" Target="../slideLayouts/slideLayout389.xml"/><Relationship Id="rId60" Type="http://schemas.openxmlformats.org/officeDocument/2006/relationships/theme" Target="../theme/theme11.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 Id="rId27" Type="http://schemas.openxmlformats.org/officeDocument/2006/relationships/slideLayout" Target="../slideLayouts/slideLayout364.xml"/><Relationship Id="rId30" Type="http://schemas.openxmlformats.org/officeDocument/2006/relationships/slideLayout" Target="../slideLayouts/slideLayout367.xml"/><Relationship Id="rId35" Type="http://schemas.openxmlformats.org/officeDocument/2006/relationships/slideLayout" Target="../slideLayouts/slideLayout372.xml"/><Relationship Id="rId43" Type="http://schemas.openxmlformats.org/officeDocument/2006/relationships/slideLayout" Target="../slideLayouts/slideLayout380.xml"/><Relationship Id="rId48" Type="http://schemas.openxmlformats.org/officeDocument/2006/relationships/slideLayout" Target="../slideLayouts/slideLayout385.xml"/><Relationship Id="rId56" Type="http://schemas.openxmlformats.org/officeDocument/2006/relationships/slideLayout" Target="../slideLayouts/slideLayout393.xml"/><Relationship Id="rId8" Type="http://schemas.openxmlformats.org/officeDocument/2006/relationships/slideLayout" Target="../slideLayouts/slideLayout345.xml"/><Relationship Id="rId51" Type="http://schemas.openxmlformats.org/officeDocument/2006/relationships/slideLayout" Target="../slideLayouts/slideLayout388.xml"/><Relationship Id="rId3" Type="http://schemas.openxmlformats.org/officeDocument/2006/relationships/slideLayout" Target="../slideLayouts/slideLayout3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theme" Target="../theme/theme2.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image" Target="../media/image6.png"/><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theme" Target="../theme/theme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image" Target="../media/image7.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42" Type="http://schemas.openxmlformats.org/officeDocument/2006/relationships/image" Target="../media/image7.svg"/><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41" Type="http://schemas.openxmlformats.org/officeDocument/2006/relationships/image" Target="../media/image6.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theme" Target="../theme/theme6.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41" Type="http://schemas.openxmlformats.org/officeDocument/2006/relationships/slideLayout" Target="../slideLayouts/slideLayout210.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theme" Target="../theme/theme7.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8" Type="http://schemas.openxmlformats.org/officeDocument/2006/relationships/slideLayout" Target="../slideLayouts/slideLayout177.xml"/><Relationship Id="rId51" Type="http://schemas.openxmlformats.org/officeDocument/2006/relationships/slideLayout" Target="../slideLayouts/slideLayout2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9" Type="http://schemas.openxmlformats.org/officeDocument/2006/relationships/slideLayout" Target="../slideLayouts/slideLayout259.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34" Type="http://schemas.openxmlformats.org/officeDocument/2006/relationships/slideLayout" Target="../slideLayouts/slideLayout254.xml"/><Relationship Id="rId42" Type="http://schemas.openxmlformats.org/officeDocument/2006/relationships/slideLayout" Target="../slideLayouts/slideLayout262.xml"/><Relationship Id="rId47" Type="http://schemas.openxmlformats.org/officeDocument/2006/relationships/theme" Target="../theme/theme8.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38" Type="http://schemas.openxmlformats.org/officeDocument/2006/relationships/slideLayout" Target="../slideLayouts/slideLayout258.xml"/><Relationship Id="rId46" Type="http://schemas.openxmlformats.org/officeDocument/2006/relationships/slideLayout" Target="../slideLayouts/slideLayout266.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29" Type="http://schemas.openxmlformats.org/officeDocument/2006/relationships/slideLayout" Target="../slideLayouts/slideLayout249.xml"/><Relationship Id="rId41" Type="http://schemas.openxmlformats.org/officeDocument/2006/relationships/slideLayout" Target="../slideLayouts/slideLayout261.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slideLayout" Target="../slideLayouts/slideLayout252.xml"/><Relationship Id="rId37" Type="http://schemas.openxmlformats.org/officeDocument/2006/relationships/slideLayout" Target="../slideLayouts/slideLayout257.xml"/><Relationship Id="rId40" Type="http://schemas.openxmlformats.org/officeDocument/2006/relationships/slideLayout" Target="../slideLayouts/slideLayout260.xml"/><Relationship Id="rId45" Type="http://schemas.openxmlformats.org/officeDocument/2006/relationships/slideLayout" Target="../slideLayouts/slideLayout265.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36" Type="http://schemas.openxmlformats.org/officeDocument/2006/relationships/slideLayout" Target="../slideLayouts/slideLayout256.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31" Type="http://schemas.openxmlformats.org/officeDocument/2006/relationships/slideLayout" Target="../slideLayouts/slideLayout251.xml"/><Relationship Id="rId44" Type="http://schemas.openxmlformats.org/officeDocument/2006/relationships/slideLayout" Target="../slideLayouts/slideLayout264.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slideLayout" Target="../slideLayouts/slideLayout255.xml"/><Relationship Id="rId43" Type="http://schemas.openxmlformats.org/officeDocument/2006/relationships/slideLayout" Target="../slideLayouts/slideLayout2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slideLayout" Target="../slideLayouts/slideLayout292.xml"/><Relationship Id="rId39" Type="http://schemas.openxmlformats.org/officeDocument/2006/relationships/slideLayout" Target="../slideLayouts/slideLayout305.xml"/><Relationship Id="rId3" Type="http://schemas.openxmlformats.org/officeDocument/2006/relationships/slideLayout" Target="../slideLayouts/slideLayout269.xml"/><Relationship Id="rId21" Type="http://schemas.openxmlformats.org/officeDocument/2006/relationships/slideLayout" Target="../slideLayouts/slideLayout287.xml"/><Relationship Id="rId34" Type="http://schemas.openxmlformats.org/officeDocument/2006/relationships/slideLayout" Target="../slideLayouts/slideLayout300.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33" Type="http://schemas.openxmlformats.org/officeDocument/2006/relationships/slideLayout" Target="../slideLayouts/slideLayout299.xml"/><Relationship Id="rId38" Type="http://schemas.openxmlformats.org/officeDocument/2006/relationships/slideLayout" Target="../slideLayouts/slideLayout304.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29" Type="http://schemas.openxmlformats.org/officeDocument/2006/relationships/slideLayout" Target="../slideLayouts/slideLayout295.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32" Type="http://schemas.openxmlformats.org/officeDocument/2006/relationships/slideLayout" Target="../slideLayouts/slideLayout298.xml"/><Relationship Id="rId37" Type="http://schemas.openxmlformats.org/officeDocument/2006/relationships/slideLayout" Target="../slideLayouts/slideLayout303.xml"/><Relationship Id="rId40" Type="http://schemas.openxmlformats.org/officeDocument/2006/relationships/theme" Target="../theme/theme9.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slideLayout" Target="../slideLayouts/slideLayout294.xml"/><Relationship Id="rId36" Type="http://schemas.openxmlformats.org/officeDocument/2006/relationships/slideLayout" Target="../slideLayouts/slideLayout302.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31" Type="http://schemas.openxmlformats.org/officeDocument/2006/relationships/slideLayout" Target="../slideLayouts/slideLayout297.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slideLayout" Target="../slideLayouts/slideLayout293.xml"/><Relationship Id="rId30" Type="http://schemas.openxmlformats.org/officeDocument/2006/relationships/slideLayout" Target="../slideLayouts/slideLayout296.xml"/><Relationship Id="rId35" Type="http://schemas.openxmlformats.org/officeDocument/2006/relationships/slideLayout" Target="../slideLayouts/slideLayout3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669031262"/>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04" r:id="rId3"/>
    <p:sldLayoutId id="2147483905" r:id="rId4"/>
    <p:sldLayoutId id="2147483901" r:id="rId5"/>
    <p:sldLayoutId id="2147483692" r:id="rId6"/>
    <p:sldLayoutId id="2147483906" r:id="rId7"/>
    <p:sldLayoutId id="2147483907" r:id="rId8"/>
    <p:sldLayoutId id="2147483910" r:id="rId9"/>
    <p:sldLayoutId id="2147483908" r:id="rId10"/>
    <p:sldLayoutId id="2147483909" r:id="rId11"/>
    <p:sldLayoutId id="2147483912" r:id="rId12"/>
    <p:sldLayoutId id="2147483914" r:id="rId13"/>
    <p:sldLayoutId id="2147483915" r:id="rId14"/>
    <p:sldLayoutId id="2147483913" r:id="rId15"/>
    <p:sldLayoutId id="2147483917" r:id="rId16"/>
    <p:sldLayoutId id="2147483942" r:id="rId17"/>
    <p:sldLayoutId id="2147483919" r:id="rId18"/>
    <p:sldLayoutId id="2147483929" r:id="rId19"/>
    <p:sldLayoutId id="2147483920" r:id="rId20"/>
    <p:sldLayoutId id="2147483930" r:id="rId21"/>
    <p:sldLayoutId id="2147483928" r:id="rId22"/>
    <p:sldLayoutId id="2147483948" r:id="rId23"/>
    <p:sldLayoutId id="2147483927" r:id="rId24"/>
    <p:sldLayoutId id="2147483950" r:id="rId25"/>
    <p:sldLayoutId id="2147483921" r:id="rId26"/>
    <p:sldLayoutId id="2147483916" r:id="rId27"/>
    <p:sldLayoutId id="2147483922" r:id="rId28"/>
    <p:sldLayoutId id="2147483953" r:id="rId29"/>
    <p:sldLayoutId id="2147483956" r:id="rId30"/>
    <p:sldLayoutId id="2147483923" r:id="rId31"/>
    <p:sldLayoutId id="2147483924" r:id="rId32"/>
    <p:sldLayoutId id="2147483926" r:id="rId33"/>
    <p:sldLayoutId id="2147483925" r:id="rId34"/>
    <p:sldLayoutId id="2147483959" r:id="rId35"/>
    <p:sldLayoutId id="2147483937" r:id="rId36"/>
    <p:sldLayoutId id="2147483932" r:id="rId37"/>
    <p:sldLayoutId id="2147483934" r:id="rId38"/>
    <p:sldLayoutId id="2147483935" r:id="rId39"/>
    <p:sldLayoutId id="2147483936" r:id="rId40"/>
    <p:sldLayoutId id="2147483938" r:id="rId41"/>
    <p:sldLayoutId id="2147483939" r:id="rId42"/>
    <p:sldLayoutId id="2147483940" r:id="rId43"/>
    <p:sldLayoutId id="2147483943" r:id="rId44"/>
    <p:sldLayoutId id="2147483960" r:id="rId45"/>
    <p:sldLayoutId id="2147483941" r:id="rId46"/>
    <p:sldLayoutId id="2147483978" r:id="rId47"/>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Tx/>
        <a:buSzTx/>
        <a:buFontTx/>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Tx/>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userDrawn="1">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0">
            <a:extLst>
              <a:ext uri="{FF2B5EF4-FFF2-40B4-BE49-F238E27FC236}">
                <a16:creationId xmlns:a16="http://schemas.microsoft.com/office/drawing/2014/main" id="{49962F89-A756-BB46-8455-9B9EE7B10013}"/>
              </a:ext>
            </a:extLst>
          </p:cNvPr>
          <p:cNvSpPr>
            <a:spLocks noGrp="1"/>
          </p:cNvSpPr>
          <p:nvPr>
            <p:ph type="title"/>
          </p:nvPr>
        </p:nvSpPr>
        <p:spPr>
          <a:xfrm>
            <a:off x="762101" y="463811"/>
            <a:ext cx="22862979" cy="1024896"/>
          </a:xfrm>
          <a:prstGeom prst="rect">
            <a:avLst/>
          </a:prstGeom>
        </p:spPr>
        <p:txBody>
          <a:bodyPr vert="horz" wrap="square" lIns="0" tIns="0" rIns="0" bIns="0" rtlCol="0" anchor="t">
            <a:spAutoFit/>
          </a:bodyPr>
          <a:lstStyle/>
          <a:p>
            <a:r>
              <a:rPr lang="en-US"/>
              <a:t>Click to add title</a:t>
            </a:r>
          </a:p>
        </p:txBody>
      </p:sp>
      <p:sp>
        <p:nvSpPr>
          <p:cNvPr id="2" name="Text Placeholder 1">
            <a:extLst>
              <a:ext uri="{FF2B5EF4-FFF2-40B4-BE49-F238E27FC236}">
                <a16:creationId xmlns:a16="http://schemas.microsoft.com/office/drawing/2014/main" id="{BF5D4903-B750-3946-917D-32CE7FFE0E3D}"/>
              </a:ext>
            </a:extLst>
          </p:cNvPr>
          <p:cNvSpPr>
            <a:spLocks noGrp="1"/>
          </p:cNvSpPr>
          <p:nvPr>
            <p:ph type="body" idx="1"/>
          </p:nvPr>
        </p:nvSpPr>
        <p:spPr>
          <a:xfrm>
            <a:off x="762099" y="2926080"/>
            <a:ext cx="22862977" cy="987552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Slide Number Placeholder 3">
            <a:extLst>
              <a:ext uri="{FF2B5EF4-FFF2-40B4-BE49-F238E27FC236}">
                <a16:creationId xmlns:a16="http://schemas.microsoft.com/office/drawing/2014/main" id="{5F39175F-3090-FB4F-8641-2740B74CEFB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dirty="0"/>
          </a:p>
        </p:txBody>
      </p:sp>
      <p:pic>
        <p:nvPicPr>
          <p:cNvPr id="6" name="Graphic 5">
            <a:extLst>
              <a:ext uri="{FF2B5EF4-FFF2-40B4-BE49-F238E27FC236}">
                <a16:creationId xmlns:a16="http://schemas.microsoft.com/office/drawing/2014/main" id="{F5DCD9D3-B128-4E4F-ABAB-957CF56BEE08}"/>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98888" y="13113744"/>
            <a:ext cx="1499811" cy="322885"/>
          </a:xfrm>
          <a:prstGeom prst="rect">
            <a:avLst/>
          </a:prstGeom>
        </p:spPr>
      </p:pic>
    </p:spTree>
    <p:extLst>
      <p:ext uri="{BB962C8B-B14F-4D97-AF65-F5344CB8AC3E}">
        <p14:creationId xmlns:p14="http://schemas.microsoft.com/office/powerpoint/2010/main" val="4215506626"/>
      </p:ext>
    </p:extLst>
  </p:cSld>
  <p:clrMap bg1="lt1" tx1="dk1" bg2="lt2" tx2="dk2" accent1="accent1" accent2="accent2" accent3="accent3" accent4="accent4" accent5="accent5" accent6="accent6" hlink="hlink" folHlink="folHlink"/>
  <p:sldLayoutIdLst>
    <p:sldLayoutId id="2147486445" r:id="rId1"/>
    <p:sldLayoutId id="2147486446" r:id="rId2"/>
    <p:sldLayoutId id="2147486447" r:id="rId3"/>
    <p:sldLayoutId id="2147486448" r:id="rId4"/>
    <p:sldLayoutId id="2147486449" r:id="rId5"/>
    <p:sldLayoutId id="2147486450" r:id="rId6"/>
    <p:sldLayoutId id="2147486451" r:id="rId7"/>
    <p:sldLayoutId id="2147486452" r:id="rId8"/>
    <p:sldLayoutId id="2147486453" r:id="rId9"/>
    <p:sldLayoutId id="2147486454" r:id="rId10"/>
    <p:sldLayoutId id="2147486455" r:id="rId11"/>
    <p:sldLayoutId id="2147486456" r:id="rId12"/>
    <p:sldLayoutId id="2147486457" r:id="rId13"/>
    <p:sldLayoutId id="2147486458" r:id="rId14"/>
    <p:sldLayoutId id="2147486459" r:id="rId15"/>
    <p:sldLayoutId id="2147486460" r:id="rId16"/>
    <p:sldLayoutId id="2147486461" r:id="rId17"/>
    <p:sldLayoutId id="2147486462" r:id="rId18"/>
    <p:sldLayoutId id="2147486463" r:id="rId19"/>
    <p:sldLayoutId id="2147486464" r:id="rId20"/>
    <p:sldLayoutId id="2147486465" r:id="rId21"/>
    <p:sldLayoutId id="2147486466" r:id="rId22"/>
    <p:sldLayoutId id="2147486467" r:id="rId23"/>
    <p:sldLayoutId id="2147486468" r:id="rId24"/>
    <p:sldLayoutId id="2147486469" r:id="rId25"/>
    <p:sldLayoutId id="2147486470" r:id="rId26"/>
    <p:sldLayoutId id="2147486471" r:id="rId27"/>
    <p:sldLayoutId id="2147486472" r:id="rId28"/>
    <p:sldLayoutId id="2147486473" r:id="rId29"/>
    <p:sldLayoutId id="2147486474" r:id="rId30"/>
    <p:sldLayoutId id="2147486475" r:id="rId31"/>
    <p:sldLayoutId id="2147486476" r:id="rId32"/>
  </p:sldLayoutIdLst>
  <p:hf hdr="0" ftr="0" dt="0"/>
  <p:txStyles>
    <p:titleStyle>
      <a:lvl1pPr algn="l" defTabSz="1828823" rtl="0" eaLnBrk="1" latinLnBrk="0" hangingPunct="1">
        <a:lnSpc>
          <a:spcPct val="90000"/>
        </a:lnSpc>
        <a:spcBef>
          <a:spcPct val="0"/>
        </a:spcBef>
        <a:buNone/>
        <a:defRPr sz="7200" b="0" i="0" kern="1200">
          <a:solidFill>
            <a:schemeClr val="tx1"/>
          </a:solidFill>
          <a:latin typeface="Arrow Display Medium" panose="020B0504020209020203" pitchFamily="34" charset="0"/>
          <a:ea typeface="+mj-ea"/>
          <a:cs typeface="Arrow Display Medium" panose="020B0504020209020203" pitchFamily="34" charset="0"/>
        </a:defRPr>
      </a:lvl1pPr>
    </p:titleStyle>
    <p:bodyStyle>
      <a:lvl1pPr marL="457206"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1pPr>
      <a:lvl2pPr marL="1371617"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2pPr>
      <a:lvl3pPr marL="2286029"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3pPr>
      <a:lvl4pPr marL="3200440"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4pPr>
      <a:lvl5pPr marL="4114851"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5pPr>
      <a:lvl6pPr marL="5029263"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0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609858" y="12801603"/>
            <a:ext cx="10974055" cy="444498"/>
          </a:xfrm>
          <a:prstGeom prst="rect">
            <a:avLst/>
          </a:prstGeom>
        </p:spPr>
        <p:txBody>
          <a:bodyPr vert="horz" lIns="0" tIns="0" rIns="0" bIns="0" rtlCol="0" anchor="ctr"/>
          <a:lstStyle>
            <a:lvl1pPr marL="0" marR="0" indent="0" algn="l" defTabSz="1829266" rtl="0" eaLnBrk="1" fontAlgn="auto" latinLnBrk="0" hangingPunct="1">
              <a:lnSpc>
                <a:spcPct val="100000"/>
              </a:lnSpc>
              <a:spcBef>
                <a:spcPts val="0"/>
              </a:spcBef>
              <a:spcAft>
                <a:spcPts val="0"/>
              </a:spcAft>
              <a:buClrTx/>
              <a:buSzTx/>
              <a:buFontTx/>
              <a:buNone/>
              <a:tabLst/>
              <a:defRPr sz="1600" b="0" i="0">
                <a:solidFill>
                  <a:schemeClr val="tx1"/>
                </a:solidFill>
                <a:latin typeface="IBM Plex Sans" panose="020B0503050203000203" pitchFamily="34" charset="0"/>
              </a:defRPr>
            </a:lvl1pPr>
          </a:lstStyle>
          <a:p>
            <a:pPr defTabSz="1828800">
              <a:spcBef>
                <a:spcPts val="2934"/>
              </a:spcBef>
              <a:defRPr/>
            </a:pPr>
            <a:r>
              <a:rPr lang="en-US">
                <a:solidFill>
                  <a:srgbClr val="002D9C"/>
                </a:solidFill>
                <a:latin typeface="IBM Plex Sans Light"/>
                <a:ea typeface="IBM Plex Sans" charset="0"/>
                <a:cs typeface="IBM Plex Sans" charset="0"/>
              </a:rPr>
              <a:t>IBM FlashSystem SWAT Team, North America</a:t>
            </a:r>
            <a:endParaRPr lang="en-US" dirty="0">
              <a:solidFill>
                <a:srgbClr val="002D9C"/>
              </a:solidFill>
              <a:latin typeface="IBM Plex Sans Light"/>
              <a:ea typeface="IBM Plex Sans" charset="0"/>
              <a:cs typeface="IBM Plex Sans" charset="0"/>
            </a:endParaRPr>
          </a:p>
        </p:txBody>
      </p:sp>
      <p:grpSp>
        <p:nvGrpSpPr>
          <p:cNvPr id="3" name="Group 2">
            <a:extLst>
              <a:ext uri="{FF2B5EF4-FFF2-40B4-BE49-F238E27FC236}">
                <a16:creationId xmlns:a16="http://schemas.microsoft.com/office/drawing/2014/main" id="{720BB8D8-C46D-7A4B-97AF-798F102BA8D4}"/>
              </a:ext>
            </a:extLst>
          </p:cNvPr>
          <p:cNvGrpSpPr/>
          <p:nvPr userDrawn="1"/>
        </p:nvGrpSpPr>
        <p:grpSpPr>
          <a:xfrm>
            <a:off x="-292651"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28219"/>
              <a:ext cx="91440" cy="4686681"/>
              <a:chOff x="-109730" y="228219"/>
              <a:chExt cx="91440" cy="4686681"/>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745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2821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14900"/>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28219"/>
              <a:ext cx="91440" cy="4685665"/>
              <a:chOff x="-109730" y="221869"/>
              <a:chExt cx="91440" cy="4685665"/>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91101"/>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21869"/>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907534"/>
                <a:ext cx="91440" cy="0"/>
              </a:xfrm>
              <a:prstGeom prst="line">
                <a:avLst/>
              </a:prstGeom>
              <a:ln w="3175">
                <a:solidFill>
                  <a:srgbClr val="6F6F6F"/>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28555613"/>
      </p:ext>
    </p:extLst>
  </p:cSld>
  <p:clrMap bg1="dk1" tx1="lt1" bg2="dk2" tx2="lt2" accent1="accent1" accent2="accent2" accent3="accent3" accent4="accent4" accent5="accent5" accent6="accent6" hlink="hlink" folHlink="folHlink"/>
  <p:sldLayoutIdLst>
    <p:sldLayoutId id="2147486478" r:id="rId1"/>
    <p:sldLayoutId id="2147486479" r:id="rId2"/>
    <p:sldLayoutId id="2147486480" r:id="rId3"/>
    <p:sldLayoutId id="2147486481" r:id="rId4"/>
    <p:sldLayoutId id="2147486482" r:id="rId5"/>
    <p:sldLayoutId id="2147486483" r:id="rId6"/>
    <p:sldLayoutId id="2147486484" r:id="rId7"/>
    <p:sldLayoutId id="2147486485" r:id="rId8"/>
    <p:sldLayoutId id="2147486486" r:id="rId9"/>
    <p:sldLayoutId id="2147486487" r:id="rId10"/>
    <p:sldLayoutId id="2147486488" r:id="rId11"/>
    <p:sldLayoutId id="2147486489" r:id="rId12"/>
    <p:sldLayoutId id="2147486490" r:id="rId13"/>
    <p:sldLayoutId id="2147486491" r:id="rId14"/>
    <p:sldLayoutId id="2147486492" r:id="rId15"/>
    <p:sldLayoutId id="2147486493" r:id="rId16"/>
    <p:sldLayoutId id="2147486494" r:id="rId17"/>
    <p:sldLayoutId id="2147486495" r:id="rId18"/>
    <p:sldLayoutId id="2147486496" r:id="rId19"/>
    <p:sldLayoutId id="2147486497" r:id="rId20"/>
    <p:sldLayoutId id="2147486498" r:id="rId21"/>
    <p:sldLayoutId id="2147486499" r:id="rId22"/>
    <p:sldLayoutId id="2147486500" r:id="rId23"/>
    <p:sldLayoutId id="2147486501" r:id="rId24"/>
    <p:sldLayoutId id="2147486502" r:id="rId25"/>
    <p:sldLayoutId id="2147486503" r:id="rId26"/>
    <p:sldLayoutId id="2147486504" r:id="rId27"/>
    <p:sldLayoutId id="2147486505" r:id="rId28"/>
    <p:sldLayoutId id="2147486506" r:id="rId29"/>
    <p:sldLayoutId id="2147486507" r:id="rId30"/>
    <p:sldLayoutId id="2147486508" r:id="rId31"/>
    <p:sldLayoutId id="2147486509" r:id="rId32"/>
    <p:sldLayoutId id="2147486510" r:id="rId33"/>
    <p:sldLayoutId id="2147486511" r:id="rId34"/>
    <p:sldLayoutId id="2147486512" r:id="rId35"/>
    <p:sldLayoutId id="2147486513" r:id="rId36"/>
    <p:sldLayoutId id="2147486514" r:id="rId37"/>
    <p:sldLayoutId id="2147486515" r:id="rId38"/>
    <p:sldLayoutId id="2147486516" r:id="rId39"/>
    <p:sldLayoutId id="2147486517" r:id="rId40"/>
    <p:sldLayoutId id="2147486518" r:id="rId41"/>
    <p:sldLayoutId id="2147486519" r:id="rId42"/>
    <p:sldLayoutId id="2147486520" r:id="rId43"/>
    <p:sldLayoutId id="2147486521" r:id="rId44"/>
    <p:sldLayoutId id="2147486522" r:id="rId45"/>
    <p:sldLayoutId id="2147486523" r:id="rId46"/>
    <p:sldLayoutId id="2147486524" r:id="rId47"/>
    <p:sldLayoutId id="2147486525" r:id="rId48"/>
    <p:sldLayoutId id="2147486526" r:id="rId49"/>
    <p:sldLayoutId id="2147486527" r:id="rId50"/>
    <p:sldLayoutId id="2147486528" r:id="rId51"/>
    <p:sldLayoutId id="2147486529" r:id="rId52"/>
    <p:sldLayoutId id="2147486530" r:id="rId53"/>
    <p:sldLayoutId id="2147486531" r:id="rId54"/>
    <p:sldLayoutId id="2147486532" r:id="rId55"/>
    <p:sldLayoutId id="2147486533" r:id="rId56"/>
    <p:sldLayoutId id="2147486534" r:id="rId57"/>
    <p:sldLayoutId id="2147486535" r:id="rId58"/>
    <p:sldLayoutId id="2147486536" r:id="rId59"/>
  </p:sldLayoutIdLst>
  <p:hf hdr="0" dt="0"/>
  <p:txStyles>
    <p:titleStyle>
      <a:lvl1pPr algn="l" rtl="0" eaLnBrk="1" fontAlgn="base" hangingPunct="1">
        <a:lnSpc>
          <a:spcPct val="90000"/>
        </a:lnSpc>
        <a:spcBef>
          <a:spcPct val="0"/>
        </a:spcBef>
        <a:spcAft>
          <a:spcPct val="0"/>
        </a:spcAft>
        <a:defRPr sz="6400" b="1"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5920">
          <a:solidFill>
            <a:srgbClr val="191919"/>
          </a:solidFill>
          <a:latin typeface="IBM Plex Sans Light" pitchFamily="34" charset="0"/>
        </a:defRPr>
      </a:lvl2pPr>
      <a:lvl3pPr algn="l" rtl="0" eaLnBrk="1" fontAlgn="base" hangingPunct="1">
        <a:lnSpc>
          <a:spcPct val="90000"/>
        </a:lnSpc>
        <a:spcBef>
          <a:spcPct val="0"/>
        </a:spcBef>
        <a:spcAft>
          <a:spcPct val="0"/>
        </a:spcAft>
        <a:defRPr sz="5920">
          <a:solidFill>
            <a:srgbClr val="191919"/>
          </a:solidFill>
          <a:latin typeface="IBM Plex Sans Light" pitchFamily="34" charset="0"/>
        </a:defRPr>
      </a:lvl3pPr>
      <a:lvl4pPr algn="l" rtl="0" eaLnBrk="1" fontAlgn="base" hangingPunct="1">
        <a:lnSpc>
          <a:spcPct val="90000"/>
        </a:lnSpc>
        <a:spcBef>
          <a:spcPct val="0"/>
        </a:spcBef>
        <a:spcAft>
          <a:spcPct val="0"/>
        </a:spcAft>
        <a:defRPr sz="5920">
          <a:solidFill>
            <a:srgbClr val="191919"/>
          </a:solidFill>
          <a:latin typeface="IBM Plex Sans Light" pitchFamily="34" charset="0"/>
        </a:defRPr>
      </a:lvl4pPr>
      <a:lvl5pPr algn="l" rtl="0" eaLnBrk="1" fontAlgn="base" hangingPunct="1">
        <a:lnSpc>
          <a:spcPct val="90000"/>
        </a:lnSpc>
        <a:spcBef>
          <a:spcPct val="0"/>
        </a:spcBef>
        <a:spcAft>
          <a:spcPct val="0"/>
        </a:spcAft>
        <a:defRPr sz="5920">
          <a:solidFill>
            <a:srgbClr val="191919"/>
          </a:solidFill>
          <a:latin typeface="IBM Plex Sans Light" pitchFamily="34" charset="0"/>
        </a:defRPr>
      </a:lvl5pPr>
      <a:lvl6pPr marL="966824" algn="l" rtl="0" eaLnBrk="1" fontAlgn="base" hangingPunct="1">
        <a:lnSpc>
          <a:spcPct val="90000"/>
        </a:lnSpc>
        <a:spcBef>
          <a:spcPct val="0"/>
        </a:spcBef>
        <a:spcAft>
          <a:spcPct val="0"/>
        </a:spcAft>
        <a:defRPr sz="5920">
          <a:solidFill>
            <a:srgbClr val="191919"/>
          </a:solidFill>
          <a:latin typeface="IBM Plex Sans Light" pitchFamily="34" charset="0"/>
        </a:defRPr>
      </a:lvl6pPr>
      <a:lvl7pPr marL="1933656" algn="l" rtl="0" eaLnBrk="1" fontAlgn="base" hangingPunct="1">
        <a:lnSpc>
          <a:spcPct val="90000"/>
        </a:lnSpc>
        <a:spcBef>
          <a:spcPct val="0"/>
        </a:spcBef>
        <a:spcAft>
          <a:spcPct val="0"/>
        </a:spcAft>
        <a:defRPr sz="5920">
          <a:solidFill>
            <a:srgbClr val="191919"/>
          </a:solidFill>
          <a:latin typeface="IBM Plex Sans Light" pitchFamily="34" charset="0"/>
        </a:defRPr>
      </a:lvl7pPr>
      <a:lvl8pPr marL="2900480" algn="l" rtl="0" eaLnBrk="1" fontAlgn="base" hangingPunct="1">
        <a:lnSpc>
          <a:spcPct val="90000"/>
        </a:lnSpc>
        <a:spcBef>
          <a:spcPct val="0"/>
        </a:spcBef>
        <a:spcAft>
          <a:spcPct val="0"/>
        </a:spcAft>
        <a:defRPr sz="5920">
          <a:solidFill>
            <a:srgbClr val="191919"/>
          </a:solidFill>
          <a:latin typeface="IBM Plex Sans Light" pitchFamily="34" charset="0"/>
        </a:defRPr>
      </a:lvl8pPr>
      <a:lvl9pPr marL="3867306" algn="l" rtl="0" eaLnBrk="1" fontAlgn="base" hangingPunct="1">
        <a:lnSpc>
          <a:spcPct val="90000"/>
        </a:lnSpc>
        <a:spcBef>
          <a:spcPct val="0"/>
        </a:spcBef>
        <a:spcAft>
          <a:spcPct val="0"/>
        </a:spcAft>
        <a:defRPr sz="5920">
          <a:solidFill>
            <a:srgbClr val="191919"/>
          </a:solidFill>
          <a:latin typeface="IBM Plex Sans Light" pitchFamily="34" charset="0"/>
        </a:defRPr>
      </a:lvl9pPr>
    </p:titleStyle>
    <p:bodyStyle>
      <a:lvl1pPr marL="0" indent="0" algn="l" rtl="0" eaLnBrk="1" fontAlgn="base" hangingPunct="1">
        <a:lnSpc>
          <a:spcPct val="100000"/>
        </a:lnSpc>
        <a:spcBef>
          <a:spcPts val="2934"/>
        </a:spcBef>
        <a:spcAft>
          <a:spcPct val="0"/>
        </a:spcAft>
        <a:buClr>
          <a:srgbClr val="001141"/>
        </a:buClr>
        <a:buSzPct val="90000"/>
        <a:buFont typeface="IBM Plex Sans Light" pitchFamily="2" charset="2"/>
        <a:buNone/>
        <a:defRPr sz="4800" b="1"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457194" indent="-463284" algn="l" rtl="0" eaLnBrk="1" fontAlgn="base" hangingPunct="1">
        <a:lnSpc>
          <a:spcPct val="100000"/>
        </a:lnSpc>
        <a:spcBef>
          <a:spcPts val="2934"/>
        </a:spcBef>
        <a:spcAft>
          <a:spcPct val="0"/>
        </a:spcAft>
        <a:buClr>
          <a:srgbClr val="001141"/>
        </a:buClr>
        <a:buSzPct val="100000"/>
        <a:buFont typeface="IBM Plex Sans Light" charset="-120"/>
        <a:buChar char="–"/>
        <a:tabLst/>
        <a:defRPr sz="4000"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914390" indent="-463284" algn="l" rtl="0" eaLnBrk="1" fontAlgn="base" hangingPunct="1">
        <a:lnSpc>
          <a:spcPct val="100000"/>
        </a:lnSpc>
        <a:spcBef>
          <a:spcPts val="2934"/>
        </a:spcBef>
        <a:spcAft>
          <a:spcPct val="0"/>
        </a:spcAft>
        <a:buClr>
          <a:srgbClr val="001141"/>
        </a:buClr>
        <a:buSzPct val="100000"/>
        <a:buFont typeface="IBM Plex Sans Light" panose="020B0604020202020204" pitchFamily="34" charset="0"/>
        <a:buChar char="•"/>
        <a:tabLst/>
        <a:defRPr sz="3600"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1676380" indent="-463284" algn="l" rtl="0" eaLnBrk="1" fontAlgn="base" hangingPunct="1">
        <a:lnSpc>
          <a:spcPct val="100000"/>
        </a:lnSpc>
        <a:spcBef>
          <a:spcPts val="2934"/>
        </a:spcBef>
        <a:spcAft>
          <a:spcPct val="0"/>
        </a:spcAft>
        <a:buClr>
          <a:srgbClr val="001141"/>
        </a:buClr>
        <a:buSzPct val="100000"/>
        <a:buFont typeface="IBM Plex Sans Light" charset="-120"/>
        <a:buChar char="–"/>
        <a:tabLst/>
        <a:defRPr sz="3200" b="0" i="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2142040" indent="-463284" algn="l" rtl="0" eaLnBrk="1" fontAlgn="base" hangingPunct="1">
        <a:lnSpc>
          <a:spcPct val="100000"/>
        </a:lnSpc>
        <a:spcBef>
          <a:spcPts val="2934"/>
        </a:spcBef>
        <a:spcAft>
          <a:spcPct val="0"/>
        </a:spcAft>
        <a:buClr>
          <a:srgbClr val="001141"/>
        </a:buClr>
        <a:buFont typeface="IBM Plex Sans Light" charset="-120"/>
        <a:buChar char="»"/>
        <a:tabLst/>
        <a:defRPr sz="2800" b="0"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4223150" indent="-345778" algn="l" rtl="0" eaLnBrk="1" fontAlgn="base" hangingPunct="1">
        <a:spcBef>
          <a:spcPct val="20000"/>
        </a:spcBef>
        <a:spcAft>
          <a:spcPct val="0"/>
        </a:spcAft>
        <a:buClr>
          <a:schemeClr val="bg1"/>
        </a:buClr>
        <a:buChar char="»"/>
        <a:defRPr sz="3384">
          <a:solidFill>
            <a:schemeClr val="bg1"/>
          </a:solidFill>
          <a:latin typeface="IBM Plex Sans Light" charset="0"/>
        </a:defRPr>
      </a:lvl6pPr>
      <a:lvl7pPr marL="5189980" indent="-345778" algn="l" rtl="0" eaLnBrk="1" fontAlgn="base" hangingPunct="1">
        <a:spcBef>
          <a:spcPct val="20000"/>
        </a:spcBef>
        <a:spcAft>
          <a:spcPct val="0"/>
        </a:spcAft>
        <a:buClr>
          <a:schemeClr val="bg1"/>
        </a:buClr>
        <a:buChar char="»"/>
        <a:defRPr sz="3384">
          <a:solidFill>
            <a:schemeClr val="bg1"/>
          </a:solidFill>
          <a:latin typeface="IBM Plex Sans Light" charset="0"/>
        </a:defRPr>
      </a:lvl7pPr>
      <a:lvl8pPr marL="6156806" indent="-345778" algn="l" rtl="0" eaLnBrk="1" fontAlgn="base" hangingPunct="1">
        <a:spcBef>
          <a:spcPct val="20000"/>
        </a:spcBef>
        <a:spcAft>
          <a:spcPct val="0"/>
        </a:spcAft>
        <a:buClr>
          <a:schemeClr val="bg1"/>
        </a:buClr>
        <a:buChar char="»"/>
        <a:defRPr sz="3384">
          <a:solidFill>
            <a:schemeClr val="bg1"/>
          </a:solidFill>
          <a:latin typeface="IBM Plex Sans Light" charset="0"/>
        </a:defRPr>
      </a:lvl8pPr>
      <a:lvl9pPr marL="7123636" indent="-345778" algn="l" rtl="0" eaLnBrk="1" fontAlgn="base" hangingPunct="1">
        <a:spcBef>
          <a:spcPct val="20000"/>
        </a:spcBef>
        <a:spcAft>
          <a:spcPct val="0"/>
        </a:spcAft>
        <a:buClr>
          <a:schemeClr val="bg1"/>
        </a:buClr>
        <a:buChar char="»"/>
        <a:defRPr sz="3384">
          <a:solidFill>
            <a:schemeClr val="bg1"/>
          </a:solidFill>
          <a:latin typeface="IBM Plex Sans Light" charset="0"/>
        </a:defRPr>
      </a:lvl9pPr>
    </p:bodyStyle>
    <p:otherStyle>
      <a:defPPr>
        <a:defRPr lang="en-US"/>
      </a:defPPr>
      <a:lvl1pPr marL="0" algn="l" defTabSz="1933656" rtl="0" eaLnBrk="1" latinLnBrk="0" hangingPunct="1">
        <a:defRPr sz="3808" kern="1200">
          <a:solidFill>
            <a:schemeClr val="tx1"/>
          </a:solidFill>
          <a:latin typeface="+mn-lt"/>
          <a:ea typeface="+mn-ea"/>
          <a:cs typeface="+mn-cs"/>
        </a:defRPr>
      </a:lvl1pPr>
      <a:lvl2pPr marL="966824" algn="l" defTabSz="1933656" rtl="0" eaLnBrk="1" latinLnBrk="0" hangingPunct="1">
        <a:defRPr sz="3808" kern="1200">
          <a:solidFill>
            <a:schemeClr val="tx1"/>
          </a:solidFill>
          <a:latin typeface="+mn-lt"/>
          <a:ea typeface="+mn-ea"/>
          <a:cs typeface="+mn-cs"/>
        </a:defRPr>
      </a:lvl2pPr>
      <a:lvl3pPr marL="1933656" algn="l" defTabSz="1933656" rtl="0" eaLnBrk="1" latinLnBrk="0" hangingPunct="1">
        <a:defRPr sz="3808" kern="1200">
          <a:solidFill>
            <a:schemeClr val="tx1"/>
          </a:solidFill>
          <a:latin typeface="+mn-lt"/>
          <a:ea typeface="+mn-ea"/>
          <a:cs typeface="+mn-cs"/>
        </a:defRPr>
      </a:lvl3pPr>
      <a:lvl4pPr marL="2900480" algn="l" defTabSz="1933656" rtl="0" eaLnBrk="1" latinLnBrk="0" hangingPunct="1">
        <a:defRPr sz="3808" kern="1200">
          <a:solidFill>
            <a:schemeClr val="tx1"/>
          </a:solidFill>
          <a:latin typeface="+mn-lt"/>
          <a:ea typeface="+mn-ea"/>
          <a:cs typeface="+mn-cs"/>
        </a:defRPr>
      </a:lvl4pPr>
      <a:lvl5pPr marL="3867306" algn="l" defTabSz="1933656" rtl="0" eaLnBrk="1" latinLnBrk="0" hangingPunct="1">
        <a:defRPr sz="3808" kern="1200">
          <a:solidFill>
            <a:schemeClr val="tx1"/>
          </a:solidFill>
          <a:latin typeface="+mn-lt"/>
          <a:ea typeface="+mn-ea"/>
          <a:cs typeface="+mn-cs"/>
        </a:defRPr>
      </a:lvl5pPr>
      <a:lvl6pPr marL="4834136" algn="l" defTabSz="1933656" rtl="0" eaLnBrk="1" latinLnBrk="0" hangingPunct="1">
        <a:defRPr sz="3808" kern="1200">
          <a:solidFill>
            <a:schemeClr val="tx1"/>
          </a:solidFill>
          <a:latin typeface="+mn-lt"/>
          <a:ea typeface="+mn-ea"/>
          <a:cs typeface="+mn-cs"/>
        </a:defRPr>
      </a:lvl6pPr>
      <a:lvl7pPr marL="5800958" algn="l" defTabSz="1933656" rtl="0" eaLnBrk="1" latinLnBrk="0" hangingPunct="1">
        <a:defRPr sz="3808" kern="1200">
          <a:solidFill>
            <a:schemeClr val="tx1"/>
          </a:solidFill>
          <a:latin typeface="+mn-lt"/>
          <a:ea typeface="+mn-ea"/>
          <a:cs typeface="+mn-cs"/>
        </a:defRPr>
      </a:lvl7pPr>
      <a:lvl8pPr marL="6767786" algn="l" defTabSz="1933656" rtl="0" eaLnBrk="1" latinLnBrk="0" hangingPunct="1">
        <a:defRPr sz="3808" kern="1200">
          <a:solidFill>
            <a:schemeClr val="tx1"/>
          </a:solidFill>
          <a:latin typeface="+mn-lt"/>
          <a:ea typeface="+mn-ea"/>
          <a:cs typeface="+mn-cs"/>
        </a:defRPr>
      </a:lvl8pPr>
      <a:lvl9pPr marL="7734612" algn="l" defTabSz="1933656"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144">
          <p15:clr>
            <a:srgbClr val="F26B43"/>
          </p15:clr>
        </p15:guide>
        <p15:guide id="3" pos="5616">
          <p15:clr>
            <a:srgbClr val="F26B43"/>
          </p15:clr>
        </p15:guide>
        <p15:guide id="4" orient="horz" pos="2832">
          <p15:clr>
            <a:srgbClr val="F26B43"/>
          </p15:clr>
        </p15:guide>
        <p15:guide id="5" orient="horz" pos="3094">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292652"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799423602"/>
      </p:ext>
    </p:extLst>
  </p:cSld>
  <p:clrMap bg1="dk1" tx1="lt1" bg2="dk2" tx2="lt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3" r:id="rId9"/>
    <p:sldLayoutId id="2147485774" r:id="rId10"/>
    <p:sldLayoutId id="2147485775" r:id="rId11"/>
    <p:sldLayoutId id="2147485776" r:id="rId12"/>
    <p:sldLayoutId id="2147485777" r:id="rId13"/>
    <p:sldLayoutId id="2147485778" r:id="rId14"/>
    <p:sldLayoutId id="2147485779" r:id="rId15"/>
    <p:sldLayoutId id="2147485780" r:id="rId16"/>
    <p:sldLayoutId id="2147485781" r:id="rId17"/>
    <p:sldLayoutId id="2147485782" r:id="rId18"/>
    <p:sldLayoutId id="2147485783" r:id="rId19"/>
    <p:sldLayoutId id="2147485784" r:id="rId20"/>
    <p:sldLayoutId id="2147485785" r:id="rId21"/>
    <p:sldLayoutId id="2147485786" r:id="rId22"/>
    <p:sldLayoutId id="2147485787" r:id="rId23"/>
    <p:sldLayoutId id="2147485788" r:id="rId24"/>
    <p:sldLayoutId id="2147485789" r:id="rId25"/>
    <p:sldLayoutId id="2147485790" r:id="rId26"/>
    <p:sldLayoutId id="2147485791" r:id="rId27"/>
    <p:sldLayoutId id="2147485792" r:id="rId28"/>
    <p:sldLayoutId id="2147485793" r:id="rId29"/>
    <p:sldLayoutId id="2147485794" r:id="rId30"/>
    <p:sldLayoutId id="2147485795" r:id="rId31"/>
    <p:sldLayoutId id="2147485796" r:id="rId32"/>
    <p:sldLayoutId id="2147485797" r:id="rId33"/>
  </p:sldLayoutIdLst>
  <p:hf hdr="0" dt="0"/>
  <p:txStyles>
    <p:titleStyle>
      <a:lvl1pPr algn="l" rtl="0" eaLnBrk="1" fontAlgn="base" hangingPunct="1">
        <a:lnSpc>
          <a:spcPct val="90000"/>
        </a:lnSpc>
        <a:spcBef>
          <a:spcPct val="0"/>
        </a:spcBef>
        <a:spcAft>
          <a:spcPct val="0"/>
        </a:spcAft>
        <a:defRPr sz="6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5920">
          <a:solidFill>
            <a:srgbClr val="191919"/>
          </a:solidFill>
          <a:latin typeface="IBM Plex Sans" pitchFamily="34" charset="0"/>
        </a:defRPr>
      </a:lvl2pPr>
      <a:lvl3pPr algn="l" rtl="0" eaLnBrk="1" fontAlgn="base" hangingPunct="1">
        <a:lnSpc>
          <a:spcPct val="90000"/>
        </a:lnSpc>
        <a:spcBef>
          <a:spcPct val="0"/>
        </a:spcBef>
        <a:spcAft>
          <a:spcPct val="0"/>
        </a:spcAft>
        <a:defRPr sz="5920">
          <a:solidFill>
            <a:srgbClr val="191919"/>
          </a:solidFill>
          <a:latin typeface="IBM Plex Sans" pitchFamily="34" charset="0"/>
        </a:defRPr>
      </a:lvl3pPr>
      <a:lvl4pPr algn="l" rtl="0" eaLnBrk="1" fontAlgn="base" hangingPunct="1">
        <a:lnSpc>
          <a:spcPct val="90000"/>
        </a:lnSpc>
        <a:spcBef>
          <a:spcPct val="0"/>
        </a:spcBef>
        <a:spcAft>
          <a:spcPct val="0"/>
        </a:spcAft>
        <a:defRPr sz="5920">
          <a:solidFill>
            <a:srgbClr val="191919"/>
          </a:solidFill>
          <a:latin typeface="IBM Plex Sans" pitchFamily="34" charset="0"/>
        </a:defRPr>
      </a:lvl4pPr>
      <a:lvl5pPr algn="l" rtl="0" eaLnBrk="1" fontAlgn="base" hangingPunct="1">
        <a:lnSpc>
          <a:spcPct val="90000"/>
        </a:lnSpc>
        <a:spcBef>
          <a:spcPct val="0"/>
        </a:spcBef>
        <a:spcAft>
          <a:spcPct val="0"/>
        </a:spcAft>
        <a:defRPr sz="5920">
          <a:solidFill>
            <a:srgbClr val="191919"/>
          </a:solidFill>
          <a:latin typeface="IBM Plex Sans" pitchFamily="34" charset="0"/>
        </a:defRPr>
      </a:lvl5pPr>
      <a:lvl6pPr marL="966860" algn="l" rtl="0" eaLnBrk="1" fontAlgn="base" hangingPunct="1">
        <a:lnSpc>
          <a:spcPct val="90000"/>
        </a:lnSpc>
        <a:spcBef>
          <a:spcPct val="0"/>
        </a:spcBef>
        <a:spcAft>
          <a:spcPct val="0"/>
        </a:spcAft>
        <a:defRPr sz="5920">
          <a:solidFill>
            <a:srgbClr val="191919"/>
          </a:solidFill>
          <a:latin typeface="IBM Plex Sans" pitchFamily="34" charset="0"/>
        </a:defRPr>
      </a:lvl6pPr>
      <a:lvl7pPr marL="1933728" algn="l" rtl="0" eaLnBrk="1" fontAlgn="base" hangingPunct="1">
        <a:lnSpc>
          <a:spcPct val="90000"/>
        </a:lnSpc>
        <a:spcBef>
          <a:spcPct val="0"/>
        </a:spcBef>
        <a:spcAft>
          <a:spcPct val="0"/>
        </a:spcAft>
        <a:defRPr sz="5920">
          <a:solidFill>
            <a:srgbClr val="191919"/>
          </a:solidFill>
          <a:latin typeface="IBM Plex Sans" pitchFamily="34" charset="0"/>
        </a:defRPr>
      </a:lvl7pPr>
      <a:lvl8pPr marL="2900588" algn="l" rtl="0" eaLnBrk="1" fontAlgn="base" hangingPunct="1">
        <a:lnSpc>
          <a:spcPct val="90000"/>
        </a:lnSpc>
        <a:spcBef>
          <a:spcPct val="0"/>
        </a:spcBef>
        <a:spcAft>
          <a:spcPct val="0"/>
        </a:spcAft>
        <a:defRPr sz="5920">
          <a:solidFill>
            <a:srgbClr val="191919"/>
          </a:solidFill>
          <a:latin typeface="IBM Plex Sans" pitchFamily="34" charset="0"/>
        </a:defRPr>
      </a:lvl8pPr>
      <a:lvl9pPr marL="3867451" algn="l" rtl="0" eaLnBrk="1" fontAlgn="base" hangingPunct="1">
        <a:lnSpc>
          <a:spcPct val="90000"/>
        </a:lnSpc>
        <a:spcBef>
          <a:spcPct val="0"/>
        </a:spcBef>
        <a:spcAft>
          <a:spcPct val="0"/>
        </a:spcAft>
        <a:defRPr sz="5920">
          <a:solidFill>
            <a:srgbClr val="191919"/>
          </a:solidFill>
          <a:latin typeface="IBM Plex Sans" pitchFamily="34" charset="0"/>
        </a:defRPr>
      </a:lvl9pPr>
    </p:titleStyle>
    <p:bodyStyle>
      <a:lvl1pPr marL="0" indent="0" algn="l" rtl="0" eaLnBrk="1" fontAlgn="base" hangingPunct="1">
        <a:lnSpc>
          <a:spcPct val="100000"/>
        </a:lnSpc>
        <a:spcBef>
          <a:spcPts val="2933"/>
        </a:spcBef>
        <a:spcAft>
          <a:spcPct val="0"/>
        </a:spcAft>
        <a:buClr>
          <a:srgbClr val="6D6E70"/>
        </a:buClr>
        <a:buSzPct val="90000"/>
        <a:buFont typeface="IBM Plex Sans" pitchFamily="2" charset="2"/>
        <a:buNone/>
        <a:defRPr sz="3733" b="0" i="0">
          <a:solidFill>
            <a:schemeClr val="bg1"/>
          </a:solidFill>
          <a:latin typeface="+mn-lt"/>
          <a:ea typeface="Arial" panose="020B0604020202020204" pitchFamily="34" charset="0"/>
          <a:cs typeface="Arial" panose="020B0604020202020204" pitchFamily="34" charset="0"/>
        </a:defRPr>
      </a:lvl1pPr>
      <a:lvl2pPr marL="457211" indent="-46330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3733" b="0" i="0">
          <a:solidFill>
            <a:schemeClr val="bg1"/>
          </a:solidFill>
          <a:latin typeface="+mn-lt"/>
          <a:ea typeface="Arial" panose="020B0604020202020204" pitchFamily="34" charset="0"/>
          <a:cs typeface="Arial" panose="020B0604020202020204" pitchFamily="34" charset="0"/>
        </a:defRPr>
      </a:lvl2pPr>
      <a:lvl3pPr marL="914425" indent="-46330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3733" b="0" i="0">
          <a:solidFill>
            <a:schemeClr val="bg1"/>
          </a:solidFill>
          <a:latin typeface="+mn-lt"/>
          <a:ea typeface="Arial" panose="020B0604020202020204" pitchFamily="34" charset="0"/>
          <a:cs typeface="Arial" panose="020B0604020202020204" pitchFamily="34" charset="0"/>
        </a:defRPr>
      </a:lvl3pPr>
      <a:lvl4pPr marL="1676442" indent="-46330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3733" b="0" i="0" baseline="0">
          <a:solidFill>
            <a:schemeClr val="bg1"/>
          </a:solidFill>
          <a:latin typeface="+mn-lt"/>
          <a:ea typeface="Arial" panose="020B0604020202020204" pitchFamily="34" charset="0"/>
          <a:cs typeface="Arial" panose="020B0604020202020204" pitchFamily="34" charset="0"/>
        </a:defRPr>
      </a:lvl4pPr>
      <a:lvl5pPr marL="2142120" indent="-463302" algn="l" rtl="0" eaLnBrk="1" fontAlgn="base" hangingPunct="1">
        <a:lnSpc>
          <a:spcPct val="100000"/>
        </a:lnSpc>
        <a:spcBef>
          <a:spcPts val="0"/>
        </a:spcBef>
        <a:spcAft>
          <a:spcPct val="0"/>
        </a:spcAft>
        <a:buClr>
          <a:schemeClr val="bg1"/>
        </a:buClr>
        <a:buFont typeface="Arial" panose="020B0604020202020204" pitchFamily="34" charset="0"/>
        <a:buChar char="•"/>
        <a:tabLst/>
        <a:defRPr sz="3733" b="0" i="0">
          <a:solidFill>
            <a:schemeClr val="bg1"/>
          </a:solidFill>
          <a:latin typeface="+mn-lt"/>
          <a:ea typeface="Arial" panose="020B0604020202020204" pitchFamily="34" charset="0"/>
          <a:cs typeface="Arial" panose="020B0604020202020204" pitchFamily="34" charset="0"/>
        </a:defRPr>
      </a:lvl5pPr>
      <a:lvl6pPr marL="4223309" indent="-345791" algn="l" rtl="0" eaLnBrk="1" fontAlgn="base" hangingPunct="1">
        <a:spcBef>
          <a:spcPct val="20000"/>
        </a:spcBef>
        <a:spcAft>
          <a:spcPct val="0"/>
        </a:spcAft>
        <a:buClr>
          <a:schemeClr val="bg1"/>
        </a:buClr>
        <a:buChar char="»"/>
        <a:defRPr sz="3384">
          <a:solidFill>
            <a:schemeClr val="bg1"/>
          </a:solidFill>
          <a:latin typeface="IBM Plex Sans" charset="0"/>
        </a:defRPr>
      </a:lvl6pPr>
      <a:lvl7pPr marL="5190174" indent="-345791" algn="l" rtl="0" eaLnBrk="1" fontAlgn="base" hangingPunct="1">
        <a:spcBef>
          <a:spcPct val="20000"/>
        </a:spcBef>
        <a:spcAft>
          <a:spcPct val="0"/>
        </a:spcAft>
        <a:buClr>
          <a:schemeClr val="bg1"/>
        </a:buClr>
        <a:buChar char="»"/>
        <a:defRPr sz="3384">
          <a:solidFill>
            <a:schemeClr val="bg1"/>
          </a:solidFill>
          <a:latin typeface="IBM Plex Sans" charset="0"/>
        </a:defRPr>
      </a:lvl7pPr>
      <a:lvl8pPr marL="6157037" indent="-345791" algn="l" rtl="0" eaLnBrk="1" fontAlgn="base" hangingPunct="1">
        <a:spcBef>
          <a:spcPct val="20000"/>
        </a:spcBef>
        <a:spcAft>
          <a:spcPct val="0"/>
        </a:spcAft>
        <a:buClr>
          <a:schemeClr val="bg1"/>
        </a:buClr>
        <a:buChar char="»"/>
        <a:defRPr sz="3384">
          <a:solidFill>
            <a:schemeClr val="bg1"/>
          </a:solidFill>
          <a:latin typeface="IBM Plex Sans" charset="0"/>
        </a:defRPr>
      </a:lvl8pPr>
      <a:lvl9pPr marL="7123902" indent="-345791" algn="l" rtl="0" eaLnBrk="1" fontAlgn="base" hangingPunct="1">
        <a:spcBef>
          <a:spcPct val="20000"/>
        </a:spcBef>
        <a:spcAft>
          <a:spcPct val="0"/>
        </a:spcAft>
        <a:buClr>
          <a:schemeClr val="bg1"/>
        </a:buClr>
        <a:buChar char="»"/>
        <a:defRPr sz="3384">
          <a:solidFill>
            <a:schemeClr val="bg1"/>
          </a:solidFill>
          <a:latin typeface="IBM Plex Sans" charset="0"/>
        </a:defRPr>
      </a:lvl9pPr>
    </p:bodyStyle>
    <p:otherStyle>
      <a:defPPr>
        <a:defRPr lang="en-US"/>
      </a:defPPr>
      <a:lvl1pPr marL="0" algn="l" defTabSz="1933728" rtl="0" eaLnBrk="1" latinLnBrk="0" hangingPunct="1">
        <a:defRPr sz="3808" kern="1200">
          <a:solidFill>
            <a:schemeClr val="tx1"/>
          </a:solidFill>
          <a:latin typeface="+mn-lt"/>
          <a:ea typeface="+mn-ea"/>
          <a:cs typeface="+mn-cs"/>
        </a:defRPr>
      </a:lvl1pPr>
      <a:lvl2pPr marL="966860" algn="l" defTabSz="1933728" rtl="0" eaLnBrk="1" latinLnBrk="0" hangingPunct="1">
        <a:defRPr sz="3808" kern="1200">
          <a:solidFill>
            <a:schemeClr val="tx1"/>
          </a:solidFill>
          <a:latin typeface="+mn-lt"/>
          <a:ea typeface="+mn-ea"/>
          <a:cs typeface="+mn-cs"/>
        </a:defRPr>
      </a:lvl2pPr>
      <a:lvl3pPr marL="1933728" algn="l" defTabSz="1933728" rtl="0" eaLnBrk="1" latinLnBrk="0" hangingPunct="1">
        <a:defRPr sz="3808" kern="1200">
          <a:solidFill>
            <a:schemeClr val="tx1"/>
          </a:solidFill>
          <a:latin typeface="+mn-lt"/>
          <a:ea typeface="+mn-ea"/>
          <a:cs typeface="+mn-cs"/>
        </a:defRPr>
      </a:lvl3pPr>
      <a:lvl4pPr marL="2900588" algn="l" defTabSz="1933728" rtl="0" eaLnBrk="1" latinLnBrk="0" hangingPunct="1">
        <a:defRPr sz="3808" kern="1200">
          <a:solidFill>
            <a:schemeClr val="tx1"/>
          </a:solidFill>
          <a:latin typeface="+mn-lt"/>
          <a:ea typeface="+mn-ea"/>
          <a:cs typeface="+mn-cs"/>
        </a:defRPr>
      </a:lvl4pPr>
      <a:lvl5pPr marL="3867451" algn="l" defTabSz="1933728" rtl="0" eaLnBrk="1" latinLnBrk="0" hangingPunct="1">
        <a:defRPr sz="3808" kern="1200">
          <a:solidFill>
            <a:schemeClr val="tx1"/>
          </a:solidFill>
          <a:latin typeface="+mn-lt"/>
          <a:ea typeface="+mn-ea"/>
          <a:cs typeface="+mn-cs"/>
        </a:defRPr>
      </a:lvl5pPr>
      <a:lvl6pPr marL="4834316" algn="l" defTabSz="1933728" rtl="0" eaLnBrk="1" latinLnBrk="0" hangingPunct="1">
        <a:defRPr sz="3808" kern="1200">
          <a:solidFill>
            <a:schemeClr val="tx1"/>
          </a:solidFill>
          <a:latin typeface="+mn-lt"/>
          <a:ea typeface="+mn-ea"/>
          <a:cs typeface="+mn-cs"/>
        </a:defRPr>
      </a:lvl6pPr>
      <a:lvl7pPr marL="5801177" algn="l" defTabSz="1933728" rtl="0" eaLnBrk="1" latinLnBrk="0" hangingPunct="1">
        <a:defRPr sz="3808" kern="1200">
          <a:solidFill>
            <a:schemeClr val="tx1"/>
          </a:solidFill>
          <a:latin typeface="+mn-lt"/>
          <a:ea typeface="+mn-ea"/>
          <a:cs typeface="+mn-cs"/>
        </a:defRPr>
      </a:lvl7pPr>
      <a:lvl8pPr marL="6768039" algn="l" defTabSz="1933728" rtl="0" eaLnBrk="1" latinLnBrk="0" hangingPunct="1">
        <a:defRPr sz="3808" kern="1200">
          <a:solidFill>
            <a:schemeClr val="tx1"/>
          </a:solidFill>
          <a:latin typeface="+mn-lt"/>
          <a:ea typeface="+mn-ea"/>
          <a:cs typeface="+mn-cs"/>
        </a:defRPr>
      </a:lvl8pPr>
      <a:lvl9pPr marL="7734902" algn="l" defTabSz="1933728"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1"/>
            <a:ext cx="21033938" cy="8702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2397654"/>
      </p:ext>
    </p:extLst>
  </p:cSld>
  <p:clrMap bg1="lt1" tx1="dk1" bg2="lt2" tx2="dk2" accent1="accent1" accent2="accent2" accent3="accent3" accent4="accent4" accent5="accent5" accent6="accent6" hlink="hlink" folHlink="folHlink"/>
  <p:sldLayoutIdLst>
    <p:sldLayoutId id="2147486012" r:id="rId1"/>
    <p:sldLayoutId id="2147486013" r:id="rId2"/>
    <p:sldLayoutId id="2147486014" r:id="rId3"/>
  </p:sldLayoutIdLst>
  <p:txStyles>
    <p:titleStyle>
      <a:lvl1pPr algn="l" defTabSz="1828823" rtl="0" eaLnBrk="1" latinLnBrk="0" hangingPunct="1">
        <a:lnSpc>
          <a:spcPct val="90000"/>
        </a:lnSpc>
        <a:spcBef>
          <a:spcPct val="0"/>
        </a:spcBef>
        <a:buNone/>
        <a:defRPr sz="8800" b="1" i="0" kern="1200">
          <a:solidFill>
            <a:srgbClr val="002060"/>
          </a:solidFill>
          <a:latin typeface="Montserrat" pitchFamily="2" charset="77"/>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rgbClr val="002060"/>
          </a:solidFill>
          <a:latin typeface="Montserrat" pitchFamily="2" charset="77"/>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rgbClr val="002060"/>
          </a:solidFill>
          <a:latin typeface="Montserrat" pitchFamily="2" charset="77"/>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rgbClr val="002060"/>
          </a:solidFill>
          <a:latin typeface="Montserrat" pitchFamily="2" charset="77"/>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rgbClr val="002060"/>
          </a:solidFill>
          <a:latin typeface="Montserrat" pitchFamily="2" charset="77"/>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rgbClr val="002060"/>
          </a:solidFill>
          <a:latin typeface="Montserrat" pitchFamily="2" charset="77"/>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5E194-3E82-4DB1-1D3F-868452F9A9BD}"/>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9833B-8967-6D55-EA3E-25FFA7C0B90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B9D84-CC40-49B6-E3ED-89307165FBFC}"/>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CB7ED82-BF51-4D51-8B82-6D0E476165D0}" type="datetimeFigureOut">
              <a:rPr lang="en-US" smtClean="0"/>
              <a:t>6/20/2024</a:t>
            </a:fld>
            <a:endParaRPr lang="en-US"/>
          </a:p>
        </p:txBody>
      </p:sp>
      <p:sp>
        <p:nvSpPr>
          <p:cNvPr id="5" name="Footer Placeholder 4">
            <a:extLst>
              <a:ext uri="{FF2B5EF4-FFF2-40B4-BE49-F238E27FC236}">
                <a16:creationId xmlns:a16="http://schemas.microsoft.com/office/drawing/2014/main" id="{67A28378-F412-D9F6-DF80-EE19DC41890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60D999-946C-06B9-A9FB-282E96F1FDDC}"/>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B267D4E-C8D6-408E-833A-4CB332D985E2}" type="slidenum">
              <a:rPr lang="en-US" smtClean="0"/>
              <a:t>‹#›</a:t>
            </a:fld>
            <a:endParaRPr lang="en-US"/>
          </a:p>
        </p:txBody>
      </p:sp>
    </p:spTree>
    <p:extLst>
      <p:ext uri="{BB962C8B-B14F-4D97-AF65-F5344CB8AC3E}">
        <p14:creationId xmlns:p14="http://schemas.microsoft.com/office/powerpoint/2010/main" val="2733403848"/>
      </p:ext>
    </p:extLst>
  </p:cSld>
  <p:clrMap bg1="lt1" tx1="dk1" bg2="lt2" tx2="dk2" accent1="accent1" accent2="accent2" accent3="accent3" accent4="accent4" accent5="accent5" accent6="accent6" hlink="hlink" folHlink="folHlink"/>
  <p:sldLayoutIdLst>
    <p:sldLayoutId id="2147486126" r:id="rId1"/>
    <p:sldLayoutId id="2147486127" r:id="rId2"/>
    <p:sldLayoutId id="2147486128" r:id="rId3"/>
    <p:sldLayoutId id="2147486129" r:id="rId4"/>
    <p:sldLayoutId id="2147486130" r:id="rId5"/>
    <p:sldLayoutId id="2147486131" r:id="rId6"/>
    <p:sldLayoutId id="2147486132" r:id="rId7"/>
    <p:sldLayoutId id="2147486133" r:id="rId8"/>
    <p:sldLayoutId id="2147486134" r:id="rId9"/>
    <p:sldLayoutId id="2147486135" r:id="rId10"/>
    <p:sldLayoutId id="2147486136" r:id="rId11"/>
    <p:sldLayoutId id="2147486137" r:id="rId12"/>
    <p:sldLayoutId id="2147486138" r:id="rId13"/>
    <p:sldLayoutId id="2147486139" r:id="rId14"/>
    <p:sldLayoutId id="2147486140" r:id="rId15"/>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0">
            <a:extLst>
              <a:ext uri="{FF2B5EF4-FFF2-40B4-BE49-F238E27FC236}">
                <a16:creationId xmlns:a16="http://schemas.microsoft.com/office/drawing/2014/main" id="{49962F89-A756-BB46-8455-9B9EE7B10013}"/>
              </a:ext>
            </a:extLst>
          </p:cNvPr>
          <p:cNvSpPr>
            <a:spLocks noGrp="1"/>
          </p:cNvSpPr>
          <p:nvPr>
            <p:ph type="title"/>
          </p:nvPr>
        </p:nvSpPr>
        <p:spPr>
          <a:xfrm>
            <a:off x="762101" y="463811"/>
            <a:ext cx="22862979" cy="1024896"/>
          </a:xfrm>
          <a:prstGeom prst="rect">
            <a:avLst/>
          </a:prstGeom>
        </p:spPr>
        <p:txBody>
          <a:bodyPr vert="horz" wrap="square" lIns="0" tIns="0" rIns="0" bIns="0" rtlCol="0" anchor="t">
            <a:spAutoFit/>
          </a:bodyPr>
          <a:lstStyle/>
          <a:p>
            <a:r>
              <a:rPr lang="en-US"/>
              <a:t>Click to add title</a:t>
            </a:r>
          </a:p>
        </p:txBody>
      </p:sp>
      <p:sp>
        <p:nvSpPr>
          <p:cNvPr id="2" name="Text Placeholder 1">
            <a:extLst>
              <a:ext uri="{FF2B5EF4-FFF2-40B4-BE49-F238E27FC236}">
                <a16:creationId xmlns:a16="http://schemas.microsoft.com/office/drawing/2014/main" id="{BF5D4903-B750-3946-917D-32CE7FFE0E3D}"/>
              </a:ext>
            </a:extLst>
          </p:cNvPr>
          <p:cNvSpPr>
            <a:spLocks noGrp="1"/>
          </p:cNvSpPr>
          <p:nvPr>
            <p:ph type="body" idx="1"/>
          </p:nvPr>
        </p:nvSpPr>
        <p:spPr>
          <a:xfrm>
            <a:off x="762099" y="2926080"/>
            <a:ext cx="22862977" cy="987552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Slide Number Placeholder 3">
            <a:extLst>
              <a:ext uri="{FF2B5EF4-FFF2-40B4-BE49-F238E27FC236}">
                <a16:creationId xmlns:a16="http://schemas.microsoft.com/office/drawing/2014/main" id="{5F39175F-3090-FB4F-8641-2740B74CEFB8}"/>
              </a:ext>
            </a:extLst>
          </p:cNvPr>
          <p:cNvSpPr>
            <a:spLocks noGrp="1"/>
          </p:cNvSpPr>
          <p:nvPr>
            <p:ph type="sldNum" sz="quarter" idx="4"/>
          </p:nvPr>
        </p:nvSpPr>
        <p:spPr>
          <a:xfrm>
            <a:off x="22139668" y="13114132"/>
            <a:ext cx="1492666" cy="320963"/>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pic>
        <p:nvPicPr>
          <p:cNvPr id="6" name="Graphic 5">
            <a:extLst>
              <a:ext uri="{FF2B5EF4-FFF2-40B4-BE49-F238E27FC236}">
                <a16:creationId xmlns:a16="http://schemas.microsoft.com/office/drawing/2014/main" id="{F5DCD9D3-B128-4E4F-ABAB-957CF56BEE08}"/>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98888" y="13113744"/>
            <a:ext cx="1499811" cy="322885"/>
          </a:xfrm>
          <a:prstGeom prst="rect">
            <a:avLst/>
          </a:prstGeom>
        </p:spPr>
      </p:pic>
    </p:spTree>
    <p:extLst>
      <p:ext uri="{BB962C8B-B14F-4D97-AF65-F5344CB8AC3E}">
        <p14:creationId xmlns:p14="http://schemas.microsoft.com/office/powerpoint/2010/main" val="2158571538"/>
      </p:ext>
    </p:extLst>
  </p:cSld>
  <p:clrMap bg1="lt1" tx1="dk1" bg2="lt2" tx2="dk2" accent1="accent1" accent2="accent2" accent3="accent3" accent4="accent4" accent5="accent5" accent6="accent6" hlink="hlink" folHlink="folHlink"/>
  <p:sldLayoutIdLst>
    <p:sldLayoutId id="2147486142" r:id="rId1"/>
    <p:sldLayoutId id="2147486143" r:id="rId2"/>
    <p:sldLayoutId id="2147486144" r:id="rId3"/>
    <p:sldLayoutId id="2147486145" r:id="rId4"/>
    <p:sldLayoutId id="2147486146" r:id="rId5"/>
    <p:sldLayoutId id="2147486147" r:id="rId6"/>
    <p:sldLayoutId id="2147486148" r:id="rId7"/>
    <p:sldLayoutId id="2147486149" r:id="rId8"/>
    <p:sldLayoutId id="2147486150" r:id="rId9"/>
    <p:sldLayoutId id="2147486151" r:id="rId10"/>
    <p:sldLayoutId id="2147486152" r:id="rId11"/>
    <p:sldLayoutId id="2147486153" r:id="rId12"/>
    <p:sldLayoutId id="2147486154" r:id="rId13"/>
    <p:sldLayoutId id="2147486155" r:id="rId14"/>
    <p:sldLayoutId id="2147486156" r:id="rId15"/>
    <p:sldLayoutId id="2147486157" r:id="rId16"/>
    <p:sldLayoutId id="2147486158" r:id="rId17"/>
    <p:sldLayoutId id="2147486159" r:id="rId18"/>
    <p:sldLayoutId id="2147486160" r:id="rId19"/>
    <p:sldLayoutId id="2147486161" r:id="rId20"/>
    <p:sldLayoutId id="2147486162" r:id="rId21"/>
    <p:sldLayoutId id="2147486163" r:id="rId22"/>
    <p:sldLayoutId id="2147486164" r:id="rId23"/>
    <p:sldLayoutId id="2147486165" r:id="rId24"/>
    <p:sldLayoutId id="2147486166" r:id="rId25"/>
    <p:sldLayoutId id="2147486167" r:id="rId26"/>
    <p:sldLayoutId id="2147486168" r:id="rId27"/>
    <p:sldLayoutId id="2147486169" r:id="rId28"/>
    <p:sldLayoutId id="2147486170" r:id="rId29"/>
    <p:sldLayoutId id="2147486171" r:id="rId30"/>
    <p:sldLayoutId id="2147486172" r:id="rId31"/>
    <p:sldLayoutId id="2147486173" r:id="rId32"/>
  </p:sldLayoutIdLst>
  <p:hf hdr="0" ftr="0" dt="0"/>
  <p:txStyles>
    <p:titleStyle>
      <a:lvl1pPr algn="l" defTabSz="1828823" rtl="0" eaLnBrk="1" latinLnBrk="0" hangingPunct="1">
        <a:lnSpc>
          <a:spcPct val="90000"/>
        </a:lnSpc>
        <a:spcBef>
          <a:spcPct val="0"/>
        </a:spcBef>
        <a:buNone/>
        <a:defRPr sz="7200" b="0" i="0" kern="1200">
          <a:solidFill>
            <a:schemeClr val="tx1"/>
          </a:solidFill>
          <a:latin typeface="Arrow Display Medium" panose="020B0504020209020203" pitchFamily="34" charset="0"/>
          <a:ea typeface="+mj-ea"/>
          <a:cs typeface="Arrow Display Medium" panose="020B0504020209020203" pitchFamily="34" charset="0"/>
        </a:defRPr>
      </a:lvl1pPr>
    </p:titleStyle>
    <p:bodyStyle>
      <a:lvl1pPr marL="457206"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1pPr>
      <a:lvl2pPr marL="1371617"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2pPr>
      <a:lvl3pPr marL="2286029"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3pPr>
      <a:lvl4pPr marL="3200440"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4pPr>
      <a:lvl5pPr marL="4114851" indent="-457206" algn="l" defTabSz="1828823"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5pPr>
      <a:lvl6pPr marL="5029263"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0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Placeholder 10">
            <a:extLst>
              <a:ext uri="{FF2B5EF4-FFF2-40B4-BE49-F238E27FC236}">
                <a16:creationId xmlns:a16="http://schemas.microsoft.com/office/drawing/2014/main" id="{49962F89-A756-BB46-8455-9B9EE7B10013}"/>
              </a:ext>
            </a:extLst>
          </p:cNvPr>
          <p:cNvSpPr>
            <a:spLocks noGrp="1"/>
          </p:cNvSpPr>
          <p:nvPr>
            <p:ph type="title"/>
          </p:nvPr>
        </p:nvSpPr>
        <p:spPr>
          <a:xfrm>
            <a:off x="762102" y="463810"/>
            <a:ext cx="22862979" cy="1024896"/>
          </a:xfrm>
          <a:prstGeom prst="rect">
            <a:avLst/>
          </a:prstGeom>
        </p:spPr>
        <p:txBody>
          <a:bodyPr vert="horz" wrap="square" lIns="0" tIns="0" rIns="0" bIns="0" rtlCol="0" anchor="t">
            <a:spAutoFit/>
          </a:bodyPr>
          <a:lstStyle/>
          <a:p>
            <a:r>
              <a:rPr lang="en-US"/>
              <a:t>Click to add title</a:t>
            </a:r>
          </a:p>
        </p:txBody>
      </p:sp>
      <p:sp>
        <p:nvSpPr>
          <p:cNvPr id="2" name="Text Placeholder 1">
            <a:extLst>
              <a:ext uri="{FF2B5EF4-FFF2-40B4-BE49-F238E27FC236}">
                <a16:creationId xmlns:a16="http://schemas.microsoft.com/office/drawing/2014/main" id="{BF5D4903-B750-3946-917D-32CE7FFE0E3D}"/>
              </a:ext>
            </a:extLst>
          </p:cNvPr>
          <p:cNvSpPr>
            <a:spLocks noGrp="1"/>
          </p:cNvSpPr>
          <p:nvPr>
            <p:ph type="body" idx="1"/>
          </p:nvPr>
        </p:nvSpPr>
        <p:spPr>
          <a:xfrm>
            <a:off x="762099" y="2926080"/>
            <a:ext cx="22862977" cy="987552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Slide Number Placeholder 3">
            <a:extLst>
              <a:ext uri="{FF2B5EF4-FFF2-40B4-BE49-F238E27FC236}">
                <a16:creationId xmlns:a16="http://schemas.microsoft.com/office/drawing/2014/main" id="{5F39175F-3090-FB4F-8641-2740B74CEFB8}"/>
              </a:ext>
            </a:extLst>
          </p:cNvPr>
          <p:cNvSpPr>
            <a:spLocks noGrp="1"/>
          </p:cNvSpPr>
          <p:nvPr>
            <p:ph type="sldNum" sz="quarter" idx="4"/>
          </p:nvPr>
        </p:nvSpPr>
        <p:spPr>
          <a:xfrm>
            <a:off x="22139669" y="13114132"/>
            <a:ext cx="1492666" cy="320964"/>
          </a:xfrm>
          <a:prstGeom prst="rect">
            <a:avLst/>
          </a:prstGeom>
        </p:spPr>
        <p:txBody>
          <a:bodyPr vert="horz" lIns="0" tIns="0" rIns="0" bIns="0" rtlCol="0" anchor="ctr"/>
          <a:lstStyle>
            <a:lvl1pPr algn="r">
              <a:defRPr sz="2400" b="0" i="0">
                <a:solidFill>
                  <a:schemeClr val="bg1">
                    <a:lumMod val="50000"/>
                  </a:schemeClr>
                </a:solidFill>
                <a:latin typeface="Arrow Display Medium" panose="020B0504020209020203" pitchFamily="34" charset="0"/>
                <a:cs typeface="Arrow Display Medium" panose="020B0504020209020203" pitchFamily="34" charset="0"/>
              </a:defRPr>
            </a:lvl1pPr>
          </a:lstStyle>
          <a:p>
            <a:fld id="{CD66C5BA-BBC7-C04C-B195-1D29A4F47CAE}" type="slidenum">
              <a:rPr lang="en-US"/>
              <a:pPr/>
              <a:t>‹#›</a:t>
            </a:fld>
            <a:endParaRPr lang="en-US"/>
          </a:p>
        </p:txBody>
      </p:sp>
      <p:pic>
        <p:nvPicPr>
          <p:cNvPr id="6" name="Graphic 5">
            <a:extLst>
              <a:ext uri="{FF2B5EF4-FFF2-40B4-BE49-F238E27FC236}">
                <a16:creationId xmlns:a16="http://schemas.microsoft.com/office/drawing/2014/main" id="{F5DCD9D3-B128-4E4F-ABAB-957CF56BEE08}"/>
              </a:ext>
            </a:extLst>
          </p:cNvPr>
          <p:cNvPicPr>
            <a:picLocks noChangeAspect="1"/>
          </p:cNvPicPr>
          <p:nvPr userDrawn="1"/>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798888" y="13113745"/>
            <a:ext cx="1499811" cy="322886"/>
          </a:xfrm>
          <a:prstGeom prst="rect">
            <a:avLst/>
          </a:prstGeom>
        </p:spPr>
      </p:pic>
    </p:spTree>
    <p:extLst>
      <p:ext uri="{BB962C8B-B14F-4D97-AF65-F5344CB8AC3E}">
        <p14:creationId xmlns:p14="http://schemas.microsoft.com/office/powerpoint/2010/main" val="2665063870"/>
      </p:ext>
    </p:extLst>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 id="2147486230" r:id="rId12"/>
    <p:sldLayoutId id="2147486231" r:id="rId13"/>
    <p:sldLayoutId id="2147486232" r:id="rId14"/>
    <p:sldLayoutId id="2147486233" r:id="rId15"/>
    <p:sldLayoutId id="2147486234" r:id="rId16"/>
    <p:sldLayoutId id="2147486235" r:id="rId17"/>
    <p:sldLayoutId id="2147486236" r:id="rId18"/>
    <p:sldLayoutId id="2147486237" r:id="rId19"/>
    <p:sldLayoutId id="2147486238" r:id="rId20"/>
    <p:sldLayoutId id="2147486239" r:id="rId21"/>
    <p:sldLayoutId id="2147486240" r:id="rId22"/>
    <p:sldLayoutId id="2147486241" r:id="rId23"/>
    <p:sldLayoutId id="2147486242" r:id="rId24"/>
    <p:sldLayoutId id="2147486243" r:id="rId25"/>
    <p:sldLayoutId id="2147486244" r:id="rId26"/>
    <p:sldLayoutId id="2147486245" r:id="rId27"/>
    <p:sldLayoutId id="2147486246" r:id="rId28"/>
    <p:sldLayoutId id="2147486247" r:id="rId29"/>
    <p:sldLayoutId id="2147486248" r:id="rId30"/>
    <p:sldLayoutId id="2147486249" r:id="rId31"/>
    <p:sldLayoutId id="2147486250" r:id="rId32"/>
    <p:sldLayoutId id="2147486251" r:id="rId33"/>
    <p:sldLayoutId id="2147486252" r:id="rId34"/>
    <p:sldLayoutId id="2147486253" r:id="rId35"/>
    <p:sldLayoutId id="2147486254" r:id="rId36"/>
    <p:sldLayoutId id="2147486255" r:id="rId37"/>
    <p:sldLayoutId id="2147486256" r:id="rId38"/>
    <p:sldLayoutId id="2147486257" r:id="rId39"/>
  </p:sldLayoutIdLst>
  <p:hf hdr="0" ftr="0" dt="0"/>
  <p:txStyles>
    <p:titleStyle>
      <a:lvl1pPr algn="l" defTabSz="1828458" rtl="0" eaLnBrk="1" latinLnBrk="0" hangingPunct="1">
        <a:lnSpc>
          <a:spcPct val="90000"/>
        </a:lnSpc>
        <a:spcBef>
          <a:spcPct val="0"/>
        </a:spcBef>
        <a:buNone/>
        <a:defRPr sz="7198" b="0" i="0" kern="1200">
          <a:solidFill>
            <a:schemeClr val="tx1"/>
          </a:solidFill>
          <a:latin typeface="Arrow Display Medium" panose="020B0504020209020203" pitchFamily="34" charset="0"/>
          <a:ea typeface="+mj-ea"/>
          <a:cs typeface="Arrow Display Medium" panose="020B0504020209020203" pitchFamily="34" charset="0"/>
        </a:defRPr>
      </a:lvl1pPr>
    </p:titleStyle>
    <p:bodyStyle>
      <a:lvl1pPr marL="457114" indent="-457114" algn="l" defTabSz="1828458"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1pPr>
      <a:lvl2pPr marL="1371342" indent="-457114" algn="l" defTabSz="1828458"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2pPr>
      <a:lvl3pPr marL="2285572" indent="-457114" algn="l" defTabSz="1828458"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3pPr>
      <a:lvl4pPr marL="3199800" indent="-457114" algn="l" defTabSz="1828458"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4pPr>
      <a:lvl5pPr marL="4114028" indent="-457114" algn="l" defTabSz="1828458" rtl="0" eaLnBrk="1" latinLnBrk="0" hangingPunct="1">
        <a:lnSpc>
          <a:spcPct val="100000"/>
        </a:lnSpc>
        <a:spcBef>
          <a:spcPts val="0"/>
        </a:spcBef>
        <a:spcAft>
          <a:spcPts val="2000"/>
        </a:spcAft>
        <a:buClr>
          <a:schemeClr val="tx1"/>
        </a:buClr>
        <a:buFont typeface="Arial" panose="020B0604020202020204" pitchFamily="34" charset="0"/>
        <a:buChar char="•"/>
        <a:defRPr sz="3600" b="0" i="0" kern="1200">
          <a:solidFill>
            <a:schemeClr val="tx1"/>
          </a:solidFill>
          <a:latin typeface="+mn-lt"/>
          <a:ea typeface="+mn-ea"/>
          <a:cs typeface="Arrow Display" panose="020B0504020209020203" pitchFamily="34" charset="0"/>
        </a:defRPr>
      </a:lvl5pPr>
      <a:lvl6pPr marL="5028258" indent="-457114" algn="l" defTabSz="1828458"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6pPr>
      <a:lvl7pPr marL="5942486" indent="-457114" algn="l" defTabSz="1828458"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7pPr>
      <a:lvl8pPr marL="6856714" indent="-457114" algn="l" defTabSz="1828458"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8pPr>
      <a:lvl9pPr marL="7770942" indent="-457114" algn="l" defTabSz="1828458" rtl="0" eaLnBrk="1" latinLnBrk="0" hangingPunct="1">
        <a:lnSpc>
          <a:spcPct val="100000"/>
        </a:lnSpc>
        <a:spcBef>
          <a:spcPts val="0"/>
        </a:spcBef>
        <a:spcAft>
          <a:spcPts val="2000"/>
        </a:spcAft>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58" rtl="0" eaLnBrk="1" latinLnBrk="0" hangingPunct="1">
        <a:defRPr sz="3600" kern="1200">
          <a:solidFill>
            <a:schemeClr val="tx1"/>
          </a:solidFill>
          <a:latin typeface="+mn-lt"/>
          <a:ea typeface="+mn-ea"/>
          <a:cs typeface="+mn-cs"/>
        </a:defRPr>
      </a:lvl1pPr>
      <a:lvl2pPr marL="914228" algn="l" defTabSz="1828458" rtl="0" eaLnBrk="1" latinLnBrk="0" hangingPunct="1">
        <a:defRPr sz="3600" kern="1200">
          <a:solidFill>
            <a:schemeClr val="tx1"/>
          </a:solidFill>
          <a:latin typeface="+mn-lt"/>
          <a:ea typeface="+mn-ea"/>
          <a:cs typeface="+mn-cs"/>
        </a:defRPr>
      </a:lvl2pPr>
      <a:lvl3pPr marL="1828458" algn="l" defTabSz="1828458" rtl="0" eaLnBrk="1" latinLnBrk="0" hangingPunct="1">
        <a:defRPr sz="3600" kern="1200">
          <a:solidFill>
            <a:schemeClr val="tx1"/>
          </a:solidFill>
          <a:latin typeface="+mn-lt"/>
          <a:ea typeface="+mn-ea"/>
          <a:cs typeface="+mn-cs"/>
        </a:defRPr>
      </a:lvl3pPr>
      <a:lvl4pPr marL="2742686" algn="l" defTabSz="1828458" rtl="0" eaLnBrk="1" latinLnBrk="0" hangingPunct="1">
        <a:defRPr sz="3600" kern="1200">
          <a:solidFill>
            <a:schemeClr val="tx1"/>
          </a:solidFill>
          <a:latin typeface="+mn-lt"/>
          <a:ea typeface="+mn-ea"/>
          <a:cs typeface="+mn-cs"/>
        </a:defRPr>
      </a:lvl4pPr>
      <a:lvl5pPr marL="3656914" algn="l" defTabSz="1828458" rtl="0" eaLnBrk="1" latinLnBrk="0" hangingPunct="1">
        <a:defRPr sz="3600" kern="1200">
          <a:solidFill>
            <a:schemeClr val="tx1"/>
          </a:solidFill>
          <a:latin typeface="+mn-lt"/>
          <a:ea typeface="+mn-ea"/>
          <a:cs typeface="+mn-cs"/>
        </a:defRPr>
      </a:lvl5pPr>
      <a:lvl6pPr marL="4571142" algn="l" defTabSz="1828458" rtl="0" eaLnBrk="1" latinLnBrk="0" hangingPunct="1">
        <a:defRPr sz="3600" kern="1200">
          <a:solidFill>
            <a:schemeClr val="tx1"/>
          </a:solidFill>
          <a:latin typeface="+mn-lt"/>
          <a:ea typeface="+mn-ea"/>
          <a:cs typeface="+mn-cs"/>
        </a:defRPr>
      </a:lvl6pPr>
      <a:lvl7pPr marL="5485372" algn="l" defTabSz="1828458" rtl="0" eaLnBrk="1" latinLnBrk="0" hangingPunct="1">
        <a:defRPr sz="3600" kern="1200">
          <a:solidFill>
            <a:schemeClr val="tx1"/>
          </a:solidFill>
          <a:latin typeface="+mn-lt"/>
          <a:ea typeface="+mn-ea"/>
          <a:cs typeface="+mn-cs"/>
        </a:defRPr>
      </a:lvl7pPr>
      <a:lvl8pPr marL="6399600" algn="l" defTabSz="1828458" rtl="0" eaLnBrk="1" latinLnBrk="0" hangingPunct="1">
        <a:defRPr sz="3600" kern="1200">
          <a:solidFill>
            <a:schemeClr val="tx1"/>
          </a:solidFill>
          <a:latin typeface="+mn-lt"/>
          <a:ea typeface="+mn-ea"/>
          <a:cs typeface="+mn-cs"/>
        </a:defRPr>
      </a:lvl8pPr>
      <a:lvl9pPr marL="7313828" algn="l" defTabSz="1828458"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0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007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4675" y="549274"/>
            <a:ext cx="22590125" cy="2651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sp>
        <p:nvSpPr>
          <p:cNvPr id="49" name="Body Level One…"/>
          <p:cNvSpPr txBox="1">
            <a:spLocks noGrp="1"/>
          </p:cNvSpPr>
          <p:nvPr>
            <p:ph type="body" idx="1"/>
          </p:nvPr>
        </p:nvSpPr>
        <p:spPr>
          <a:xfrm>
            <a:off x="574675" y="3200399"/>
            <a:ext cx="22590125" cy="1051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763500"/>
            <a:ext cx="4956176"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dirty="0"/>
              <a:t>Footer text (optional)</a:t>
            </a:r>
          </a:p>
        </p:txBody>
      </p:sp>
    </p:spTree>
    <p:extLst>
      <p:ext uri="{BB962C8B-B14F-4D97-AF65-F5344CB8AC3E}">
        <p14:creationId xmlns:p14="http://schemas.microsoft.com/office/powerpoint/2010/main" val="355768679"/>
      </p:ext>
    </p:extLst>
  </p:cSld>
  <p:clrMap bg1="dk1" tx1="lt1" bg2="dk2" tx2="lt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 id="2147486317" r:id="rId12"/>
    <p:sldLayoutId id="2147486318" r:id="rId13"/>
    <p:sldLayoutId id="2147486319" r:id="rId14"/>
    <p:sldLayoutId id="2147486320" r:id="rId15"/>
    <p:sldLayoutId id="2147486321" r:id="rId16"/>
    <p:sldLayoutId id="2147486322" r:id="rId17"/>
    <p:sldLayoutId id="2147486323" r:id="rId18"/>
    <p:sldLayoutId id="2147486324" r:id="rId19"/>
    <p:sldLayoutId id="2147486325" r:id="rId20"/>
    <p:sldLayoutId id="2147486326" r:id="rId21"/>
    <p:sldLayoutId id="2147486327" r:id="rId22"/>
    <p:sldLayoutId id="2147486328" r:id="rId23"/>
    <p:sldLayoutId id="2147486329" r:id="rId24"/>
    <p:sldLayoutId id="2147486330" r:id="rId25"/>
    <p:sldLayoutId id="2147486331" r:id="rId26"/>
    <p:sldLayoutId id="2147486332" r:id="rId27"/>
    <p:sldLayoutId id="2147486333" r:id="rId28"/>
    <p:sldLayoutId id="2147486334" r:id="rId29"/>
    <p:sldLayoutId id="2147486335" r:id="rId30"/>
    <p:sldLayoutId id="2147486336" r:id="rId31"/>
    <p:sldLayoutId id="2147486337" r:id="rId32"/>
    <p:sldLayoutId id="2147486338" r:id="rId33"/>
    <p:sldLayoutId id="2147486339" r:id="rId34"/>
    <p:sldLayoutId id="2147486340" r:id="rId35"/>
    <p:sldLayoutId id="2147486341" r:id="rId36"/>
    <p:sldLayoutId id="2147486342" r:id="rId37"/>
    <p:sldLayoutId id="2147486343" r:id="rId38"/>
    <p:sldLayoutId id="2147486344" r:id="rId39"/>
    <p:sldLayoutId id="2147486345" r:id="rId40"/>
    <p:sldLayoutId id="2147486346" r:id="rId41"/>
    <p:sldLayoutId id="2147486347" r:id="rId42"/>
    <p:sldLayoutId id="2147486348" r:id="rId43"/>
    <p:sldLayoutId id="2147486349" r:id="rId44"/>
    <p:sldLayoutId id="2147486350" r:id="rId45"/>
    <p:sldLayoutId id="2147486351" r:id="rId46"/>
    <p:sldLayoutId id="2147486352" r:id="rId47"/>
    <p:sldLayoutId id="2147486353" r:id="rId48"/>
    <p:sldLayoutId id="2147486354" r:id="rId49"/>
    <p:sldLayoutId id="2147486355" r:id="rId50"/>
    <p:sldLayoutId id="2147486356"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chemeClr val="tx2"/>
          </a:solidFill>
          <a:uFillTx/>
          <a:latin typeface="+mj-lt"/>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84"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368"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552" marR="0" indent="-329184" algn="l" defTabSz="2438400"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3000" marR="0" indent="-457200" algn="l" defTabSz="2438400"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58">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5000">
          <p15:clr>
            <a:srgbClr val="EE5396"/>
          </p15:clr>
        </p15:guide>
        <p15:guide id="17" orient="horz" pos="2160">
          <p15:clr>
            <a:srgbClr val="0F62FE"/>
          </p15:clr>
        </p15:guide>
        <p15:guide id="19" orient="horz" pos="3240">
          <p15:clr>
            <a:srgbClr val="EE5396"/>
          </p15:clr>
        </p15:guide>
        <p15:guide id="20" orient="horz" pos="1078">
          <p15:clr>
            <a:srgbClr val="EE5396"/>
          </p15:clr>
        </p15:guide>
        <p15:guide id="21" orient="horz" pos="384">
          <p15:clr>
            <a:srgbClr val="EE5396"/>
          </p15:clr>
        </p15:guide>
        <p15:guide id="22" orient="horz" pos="5400">
          <p15:clr>
            <a:srgbClr val="EE5396"/>
          </p15:clr>
        </p15:guide>
        <p15:guide id="24" orient="horz" pos="7560">
          <p15:clr>
            <a:srgbClr val="EE5396"/>
          </p15:clr>
        </p15:guide>
        <p15:guide id="25" orient="horz" pos="8280">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3" y="12900739"/>
            <a:ext cx="270907" cy="246222"/>
          </a:xfrm>
          <a:prstGeom prst="rect">
            <a:avLst/>
          </a:prstGeom>
          <a:ln w="12700">
            <a:miter lim="400000"/>
          </a:ln>
        </p:spPr>
        <p:txBody>
          <a:bodyPr wrap="none" lIns="0" tIns="0" rIns="0" bIns="0" anchor="ctr">
            <a:spAutoFit/>
          </a:bodyPr>
          <a:lstStyle>
            <a:lvl1pPr algn="r">
              <a:defRPr sz="1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a:t>
            </a:fld>
            <a:endParaRPr lang="en-US" dirty="0"/>
          </a:p>
        </p:txBody>
      </p:sp>
      <p:sp>
        <p:nvSpPr>
          <p:cNvPr id="48" name="Title Text"/>
          <p:cNvSpPr txBox="1">
            <a:spLocks noGrp="1"/>
          </p:cNvSpPr>
          <p:nvPr>
            <p:ph type="title"/>
          </p:nvPr>
        </p:nvSpPr>
        <p:spPr>
          <a:xfrm>
            <a:off x="574675" y="549275"/>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200401"/>
            <a:ext cx="22590125" cy="10515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p>
          <a:p>
            <a:pPr lvl="2"/>
            <a:r>
              <a:rPr dirty="0"/>
              <a:t>Body Level Three</a:t>
            </a:r>
          </a:p>
          <a:p>
            <a:pPr lvl="3"/>
            <a:r>
              <a:rPr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5" y="12763500"/>
            <a:ext cx="4956175" cy="381000"/>
          </a:xfrm>
          <a:prstGeom prst="rect">
            <a:avLst/>
          </a:prstGeom>
        </p:spPr>
        <p:txBody>
          <a:bodyPr vert="horz" lIns="0" tIns="0" rIns="0" bIns="0" rtlCol="0" anchor="b"/>
          <a:lstStyle>
            <a:lvl1pPr algn="l">
              <a:defRPr sz="1600" b="0" i="0">
                <a:solidFill>
                  <a:schemeClr val="tx1"/>
                </a:solidFill>
                <a:latin typeface="IBM Plex Sans" panose="020B0503050203000203" pitchFamily="34" charset="0"/>
              </a:defRPr>
            </a:lvl1pPr>
          </a:lstStyle>
          <a:p>
            <a:r>
              <a:rPr lang="en-US"/>
              <a:t>SKO1 / Copyright © 2024 IBM</a:t>
            </a:r>
            <a:endParaRPr lang="en-US" dirty="0"/>
          </a:p>
        </p:txBody>
      </p:sp>
    </p:spTree>
    <p:extLst>
      <p:ext uri="{BB962C8B-B14F-4D97-AF65-F5344CB8AC3E}">
        <p14:creationId xmlns:p14="http://schemas.microsoft.com/office/powerpoint/2010/main" val="1046438719"/>
      </p:ext>
    </p:extLst>
  </p:cSld>
  <p:clrMap bg1="dk1" tx1="lt1" bg2="dk2" tx2="lt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 id="2147486370" r:id="rId13"/>
    <p:sldLayoutId id="2147486371" r:id="rId14"/>
    <p:sldLayoutId id="2147486372" r:id="rId15"/>
    <p:sldLayoutId id="2147486373" r:id="rId16"/>
    <p:sldLayoutId id="2147486374" r:id="rId17"/>
    <p:sldLayoutId id="2147486375" r:id="rId18"/>
    <p:sldLayoutId id="2147486376" r:id="rId19"/>
    <p:sldLayoutId id="2147486377" r:id="rId20"/>
    <p:sldLayoutId id="2147486378" r:id="rId21"/>
    <p:sldLayoutId id="2147486379" r:id="rId22"/>
    <p:sldLayoutId id="2147486380" r:id="rId23"/>
    <p:sldLayoutId id="2147486381" r:id="rId24"/>
    <p:sldLayoutId id="2147486382" r:id="rId25"/>
    <p:sldLayoutId id="2147486383" r:id="rId26"/>
    <p:sldLayoutId id="2147486384" r:id="rId27"/>
    <p:sldLayoutId id="2147486385" r:id="rId28"/>
    <p:sldLayoutId id="2147486386" r:id="rId29"/>
    <p:sldLayoutId id="2147486387" r:id="rId30"/>
    <p:sldLayoutId id="2147486388" r:id="rId31"/>
    <p:sldLayoutId id="2147486389" r:id="rId32"/>
    <p:sldLayoutId id="2147486390" r:id="rId33"/>
    <p:sldLayoutId id="2147486391" r:id="rId34"/>
    <p:sldLayoutId id="2147486392" r:id="rId35"/>
    <p:sldLayoutId id="2147486393" r:id="rId36"/>
    <p:sldLayoutId id="2147486394" r:id="rId37"/>
    <p:sldLayoutId id="2147486395" r:id="rId38"/>
    <p:sldLayoutId id="2147486396" r:id="rId39"/>
    <p:sldLayoutId id="2147486397" r:id="rId40"/>
    <p:sldLayoutId id="2147486398" r:id="rId41"/>
    <p:sldLayoutId id="2147486399" r:id="rId42"/>
    <p:sldLayoutId id="2147486400" r:id="rId43"/>
    <p:sldLayoutId id="2147486401" r:id="rId44"/>
    <p:sldLayoutId id="2147486402" r:id="rId45"/>
    <p:sldLayoutId id="2147486403" r:id="rId46"/>
  </p:sldLayoutIdLst>
  <p:transition spd="med"/>
  <p:hf hdr="0" dt="0"/>
  <p:txStyles>
    <p:titleStyle>
      <a:lvl1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chemeClr val="tx2"/>
          </a:solidFill>
          <a:uFillTx/>
          <a:latin typeface="+mj-lt"/>
          <a:ea typeface="+mj-ea"/>
          <a:cs typeface="+mj-cs"/>
          <a:sym typeface="IBM Plex Sans Light"/>
        </a:defRPr>
      </a:lvl1pPr>
      <a:lvl2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2pPr>
      <a:lvl3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3pPr>
      <a:lvl4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4pPr>
      <a:lvl5pPr marL="0" marR="0" indent="0"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5pPr>
      <a:lvl6pPr marL="0" marR="0" indent="36249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6pPr>
      <a:lvl7pPr marL="0" marR="0" indent="724994"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7pPr>
      <a:lvl8pPr marL="0" marR="0" indent="1087488"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8pPr>
      <a:lvl9pPr marL="0" marR="0" indent="1449986" algn="l" defTabSz="2437912" rtl="0" eaLnBrk="1" latinLnBrk="0" hangingPunct="1">
        <a:lnSpc>
          <a:spcPct val="90000"/>
        </a:lnSpc>
        <a:spcBef>
          <a:spcPts val="0"/>
        </a:spcBef>
        <a:spcAft>
          <a:spcPts val="0"/>
        </a:spcAft>
        <a:buClrTx/>
        <a:buSzTx/>
        <a:buFontTx/>
        <a:buNone/>
        <a:tabLst/>
        <a:defRPr sz="6398" b="0" i="0" u="none" strike="noStrike" cap="none" spc="0" baseline="0">
          <a:solidFill>
            <a:srgbClr val="000000"/>
          </a:solidFill>
          <a:uFillTx/>
          <a:latin typeface="+mj-lt"/>
          <a:ea typeface="+mj-ea"/>
          <a:cs typeface="+mj-cs"/>
          <a:sym typeface="IBM Plex Sans Light"/>
        </a:defRPr>
      </a:lvl9pPr>
    </p:titleStyle>
    <p:bodyStyle>
      <a:lvl1pPr marL="0" marR="0" indent="0" algn="l" defTabSz="2437912" rtl="0" eaLnBrk="1" latinLnBrk="0" hangingPunct="1">
        <a:lnSpc>
          <a:spcPct val="110000"/>
        </a:lnSpc>
        <a:spcBef>
          <a:spcPts val="0"/>
        </a:spcBef>
        <a:spcAft>
          <a:spcPts val="0"/>
        </a:spcAft>
        <a:buClrTx/>
        <a:buSzTx/>
        <a:buFontTx/>
        <a:buNone/>
        <a:tabLst/>
        <a:defRPr sz="3600" b="0" i="0" u="none" strike="noStrike" cap="none" spc="0" baseline="0">
          <a:solidFill>
            <a:schemeClr val="tx1"/>
          </a:solidFill>
          <a:uFillTx/>
          <a:latin typeface="+mj-lt"/>
          <a:ea typeface="+mj-ea"/>
          <a:cs typeface="+mj-cs"/>
          <a:sym typeface="IBM Plex Sans Light"/>
        </a:defRPr>
      </a:lvl1pPr>
      <a:lvl2pPr marL="329118"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2pPr>
      <a:lvl3pPr marL="658236"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3pPr>
      <a:lvl4pPr marL="987354" marR="0" indent="-329118" algn="l" defTabSz="2437912" rtl="0" eaLnBrk="1" latinLnBrk="0" hangingPunct="1">
        <a:lnSpc>
          <a:spcPct val="110000"/>
        </a:lnSpc>
        <a:spcBef>
          <a:spcPts val="0"/>
        </a:spcBef>
        <a:spcAft>
          <a:spcPts val="0"/>
        </a:spcAft>
        <a:buClrTx/>
        <a:buSzPct val="100000"/>
        <a:buFontTx/>
        <a:buChar char="–"/>
        <a:tabLst/>
        <a:defRPr sz="3600" b="0" i="0" u="none" strike="noStrike" cap="none" spc="0" baseline="0">
          <a:solidFill>
            <a:schemeClr val="tx1"/>
          </a:solidFill>
          <a:uFillTx/>
          <a:latin typeface="+mj-lt"/>
          <a:ea typeface="+mj-ea"/>
          <a:cs typeface="+mj-cs"/>
          <a:sym typeface="IBM Plex Sans Light"/>
        </a:defRPr>
      </a:lvl4pPr>
      <a:lvl5pPr marL="1142772" marR="0" indent="-457108" algn="l" defTabSz="2437912" rtl="0" eaLnBrk="1" latinLnBrk="0" hangingPunct="1">
        <a:lnSpc>
          <a:spcPct val="110000"/>
        </a:lnSpc>
        <a:spcBef>
          <a:spcPts val="2900"/>
        </a:spcBef>
        <a:spcAft>
          <a:spcPts val="0"/>
        </a:spcAft>
        <a:buClrTx/>
        <a:buSzPct val="100000"/>
        <a:buFont typeface="Arial" panose="020B0604020202020204" pitchFamily="34" charset="0"/>
        <a:buChar char="•"/>
        <a:tabLst/>
        <a:defRPr sz="3600" b="0" i="0" u="none" strike="noStrike" cap="none" spc="0" baseline="0">
          <a:solidFill>
            <a:srgbClr val="000000"/>
          </a:solidFill>
          <a:uFillTx/>
          <a:latin typeface="+mj-lt"/>
          <a:ea typeface="+mj-ea"/>
          <a:cs typeface="+mj-cs"/>
          <a:sym typeface="IBM Plex Sans Light"/>
        </a:defRPr>
      </a:lvl5pPr>
      <a:lvl6pPr marL="184269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190"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7686"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182" marR="0" indent="-388932" algn="l" defTabSz="2437912"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2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84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768"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69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614"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536"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460"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382" algn="r" defTabSz="1828922"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58">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5000">
          <p15:clr>
            <a:srgbClr val="EE5396"/>
          </p15:clr>
        </p15:guide>
        <p15:guide id="17" orient="horz" pos="2160">
          <p15:clr>
            <a:srgbClr val="0F62FE"/>
          </p15:clr>
        </p15:guide>
        <p15:guide id="19" orient="horz" pos="3240">
          <p15:clr>
            <a:srgbClr val="EE5396"/>
          </p15:clr>
        </p15:guide>
        <p15:guide id="20" orient="horz" pos="1078">
          <p15:clr>
            <a:srgbClr val="EE5396"/>
          </p15:clr>
        </p15:guide>
        <p15:guide id="21" orient="horz" pos="384">
          <p15:clr>
            <a:srgbClr val="EE5396"/>
          </p15:clr>
        </p15:guide>
        <p15:guide id="22" orient="horz" pos="5400">
          <p15:clr>
            <a:srgbClr val="EE5396"/>
          </p15:clr>
        </p15:guide>
        <p15:guide id="24" orient="horz" pos="7560">
          <p15:clr>
            <a:srgbClr val="EE5396"/>
          </p15:clr>
        </p15:guide>
        <p15:guide id="25" orient="horz" pos="8280">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560905" y="536448"/>
            <a:ext cx="11047390" cy="1145235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12778880" y="536448"/>
            <a:ext cx="10998616" cy="1145235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292652" y="-294640"/>
            <a:ext cx="24974505" cy="143052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55623765"/>
      </p:ext>
    </p:extLst>
  </p:cSld>
  <p:clrMap bg1="dk1" tx1="lt1" bg2="dk2" tx2="lt2" accent1="accent1" accent2="accent2" accent3="accent3" accent4="accent4" accent5="accent5" accent6="accent6" hlink="hlink" folHlink="folHlink"/>
  <p:sldLayoutIdLst>
    <p:sldLayoutId id="2147486405" r:id="rId1"/>
    <p:sldLayoutId id="2147486406" r:id="rId2"/>
    <p:sldLayoutId id="2147486407" r:id="rId3"/>
    <p:sldLayoutId id="2147486408" r:id="rId4"/>
    <p:sldLayoutId id="2147486409" r:id="rId5"/>
    <p:sldLayoutId id="2147486410" r:id="rId6"/>
    <p:sldLayoutId id="2147486411" r:id="rId7"/>
    <p:sldLayoutId id="2147486412" r:id="rId8"/>
    <p:sldLayoutId id="2147486413" r:id="rId9"/>
    <p:sldLayoutId id="2147486414" r:id="rId10"/>
    <p:sldLayoutId id="2147486415" r:id="rId11"/>
    <p:sldLayoutId id="2147486416" r:id="rId12"/>
    <p:sldLayoutId id="2147486417" r:id="rId13"/>
    <p:sldLayoutId id="2147486418" r:id="rId14"/>
    <p:sldLayoutId id="2147486419" r:id="rId15"/>
    <p:sldLayoutId id="2147486420" r:id="rId16"/>
    <p:sldLayoutId id="2147486421" r:id="rId17"/>
    <p:sldLayoutId id="2147486422" r:id="rId18"/>
    <p:sldLayoutId id="2147486423" r:id="rId19"/>
    <p:sldLayoutId id="2147486424" r:id="rId20"/>
    <p:sldLayoutId id="2147486425" r:id="rId21"/>
    <p:sldLayoutId id="2147486426" r:id="rId22"/>
    <p:sldLayoutId id="2147486427" r:id="rId23"/>
    <p:sldLayoutId id="2147486428" r:id="rId24"/>
    <p:sldLayoutId id="2147486429" r:id="rId25"/>
    <p:sldLayoutId id="2147486430" r:id="rId26"/>
    <p:sldLayoutId id="2147486431" r:id="rId27"/>
    <p:sldLayoutId id="2147486432" r:id="rId28"/>
    <p:sldLayoutId id="2147486433" r:id="rId29"/>
    <p:sldLayoutId id="2147486434" r:id="rId30"/>
    <p:sldLayoutId id="2147486435" r:id="rId31"/>
    <p:sldLayoutId id="2147486436" r:id="rId32"/>
    <p:sldLayoutId id="2147486437" r:id="rId33"/>
    <p:sldLayoutId id="2147486438" r:id="rId34"/>
    <p:sldLayoutId id="2147486439" r:id="rId35"/>
    <p:sldLayoutId id="2147486440" r:id="rId36"/>
    <p:sldLayoutId id="2147486441" r:id="rId37"/>
    <p:sldLayoutId id="2147486442" r:id="rId38"/>
    <p:sldLayoutId id="2147486443" r:id="rId39"/>
  </p:sldLayoutIdLst>
  <p:hf sldNum="0" hdr="0" ftr="0" dt="0"/>
  <p:txStyles>
    <p:titleStyle>
      <a:lvl1pPr algn="l" rtl="0" eaLnBrk="1" fontAlgn="base" hangingPunct="1">
        <a:lnSpc>
          <a:spcPct val="90000"/>
        </a:lnSpc>
        <a:spcBef>
          <a:spcPct val="0"/>
        </a:spcBef>
        <a:spcAft>
          <a:spcPct val="0"/>
        </a:spcAft>
        <a:defRPr sz="6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5920">
          <a:solidFill>
            <a:srgbClr val="191919"/>
          </a:solidFill>
          <a:latin typeface="IBM Plex Sans" pitchFamily="34" charset="0"/>
        </a:defRPr>
      </a:lvl2pPr>
      <a:lvl3pPr algn="l" rtl="0" eaLnBrk="1" fontAlgn="base" hangingPunct="1">
        <a:lnSpc>
          <a:spcPct val="90000"/>
        </a:lnSpc>
        <a:spcBef>
          <a:spcPct val="0"/>
        </a:spcBef>
        <a:spcAft>
          <a:spcPct val="0"/>
        </a:spcAft>
        <a:defRPr sz="5920">
          <a:solidFill>
            <a:srgbClr val="191919"/>
          </a:solidFill>
          <a:latin typeface="IBM Plex Sans" pitchFamily="34" charset="0"/>
        </a:defRPr>
      </a:lvl3pPr>
      <a:lvl4pPr algn="l" rtl="0" eaLnBrk="1" fontAlgn="base" hangingPunct="1">
        <a:lnSpc>
          <a:spcPct val="90000"/>
        </a:lnSpc>
        <a:spcBef>
          <a:spcPct val="0"/>
        </a:spcBef>
        <a:spcAft>
          <a:spcPct val="0"/>
        </a:spcAft>
        <a:defRPr sz="5920">
          <a:solidFill>
            <a:srgbClr val="191919"/>
          </a:solidFill>
          <a:latin typeface="IBM Plex Sans" pitchFamily="34" charset="0"/>
        </a:defRPr>
      </a:lvl4pPr>
      <a:lvl5pPr algn="l" rtl="0" eaLnBrk="1" fontAlgn="base" hangingPunct="1">
        <a:lnSpc>
          <a:spcPct val="90000"/>
        </a:lnSpc>
        <a:spcBef>
          <a:spcPct val="0"/>
        </a:spcBef>
        <a:spcAft>
          <a:spcPct val="0"/>
        </a:spcAft>
        <a:defRPr sz="5920">
          <a:solidFill>
            <a:srgbClr val="191919"/>
          </a:solidFill>
          <a:latin typeface="IBM Plex Sans" pitchFamily="34" charset="0"/>
        </a:defRPr>
      </a:lvl5pPr>
      <a:lvl6pPr marL="966860" algn="l" rtl="0" eaLnBrk="1" fontAlgn="base" hangingPunct="1">
        <a:lnSpc>
          <a:spcPct val="90000"/>
        </a:lnSpc>
        <a:spcBef>
          <a:spcPct val="0"/>
        </a:spcBef>
        <a:spcAft>
          <a:spcPct val="0"/>
        </a:spcAft>
        <a:defRPr sz="5920">
          <a:solidFill>
            <a:srgbClr val="191919"/>
          </a:solidFill>
          <a:latin typeface="IBM Plex Sans" pitchFamily="34" charset="0"/>
        </a:defRPr>
      </a:lvl6pPr>
      <a:lvl7pPr marL="1933728" algn="l" rtl="0" eaLnBrk="1" fontAlgn="base" hangingPunct="1">
        <a:lnSpc>
          <a:spcPct val="90000"/>
        </a:lnSpc>
        <a:spcBef>
          <a:spcPct val="0"/>
        </a:spcBef>
        <a:spcAft>
          <a:spcPct val="0"/>
        </a:spcAft>
        <a:defRPr sz="5920">
          <a:solidFill>
            <a:srgbClr val="191919"/>
          </a:solidFill>
          <a:latin typeface="IBM Plex Sans" pitchFamily="34" charset="0"/>
        </a:defRPr>
      </a:lvl7pPr>
      <a:lvl8pPr marL="2900588" algn="l" rtl="0" eaLnBrk="1" fontAlgn="base" hangingPunct="1">
        <a:lnSpc>
          <a:spcPct val="90000"/>
        </a:lnSpc>
        <a:spcBef>
          <a:spcPct val="0"/>
        </a:spcBef>
        <a:spcAft>
          <a:spcPct val="0"/>
        </a:spcAft>
        <a:defRPr sz="5920">
          <a:solidFill>
            <a:srgbClr val="191919"/>
          </a:solidFill>
          <a:latin typeface="IBM Plex Sans" pitchFamily="34" charset="0"/>
        </a:defRPr>
      </a:lvl8pPr>
      <a:lvl9pPr marL="3867451" algn="l" rtl="0" eaLnBrk="1" fontAlgn="base" hangingPunct="1">
        <a:lnSpc>
          <a:spcPct val="90000"/>
        </a:lnSpc>
        <a:spcBef>
          <a:spcPct val="0"/>
        </a:spcBef>
        <a:spcAft>
          <a:spcPct val="0"/>
        </a:spcAft>
        <a:defRPr sz="5920">
          <a:solidFill>
            <a:srgbClr val="191919"/>
          </a:solidFill>
          <a:latin typeface="IBM Plex Sans" pitchFamily="34" charset="0"/>
        </a:defRPr>
      </a:lvl9pPr>
    </p:titleStyle>
    <p:bodyStyle>
      <a:lvl1pPr marL="0" indent="0" algn="l" rtl="0" eaLnBrk="1" fontAlgn="base" hangingPunct="1">
        <a:lnSpc>
          <a:spcPct val="100000"/>
        </a:lnSpc>
        <a:spcBef>
          <a:spcPts val="2933"/>
        </a:spcBef>
        <a:spcAft>
          <a:spcPct val="0"/>
        </a:spcAft>
        <a:buClr>
          <a:srgbClr val="6D6E70"/>
        </a:buClr>
        <a:buSzPct val="90000"/>
        <a:buFont typeface="IBM Plex Sans" pitchFamily="2" charset="2"/>
        <a:buNone/>
        <a:defRPr sz="3733" b="0" i="0">
          <a:solidFill>
            <a:schemeClr val="bg1"/>
          </a:solidFill>
          <a:latin typeface="+mn-lt"/>
          <a:ea typeface="Arial" panose="020B0604020202020204" pitchFamily="34" charset="0"/>
          <a:cs typeface="Arial" panose="020B0604020202020204" pitchFamily="34" charset="0"/>
        </a:defRPr>
      </a:lvl1pPr>
      <a:lvl2pPr marL="457211" indent="-46330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3733" b="0" i="0">
          <a:solidFill>
            <a:schemeClr val="bg1"/>
          </a:solidFill>
          <a:latin typeface="+mn-lt"/>
          <a:ea typeface="Arial" panose="020B0604020202020204" pitchFamily="34" charset="0"/>
          <a:cs typeface="Arial" panose="020B0604020202020204" pitchFamily="34" charset="0"/>
        </a:defRPr>
      </a:lvl2pPr>
      <a:lvl3pPr marL="914425" indent="-46330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3733" b="0" i="0">
          <a:solidFill>
            <a:schemeClr val="bg1"/>
          </a:solidFill>
          <a:latin typeface="+mn-lt"/>
          <a:ea typeface="Arial" panose="020B0604020202020204" pitchFamily="34" charset="0"/>
          <a:cs typeface="Arial" panose="020B0604020202020204" pitchFamily="34" charset="0"/>
        </a:defRPr>
      </a:lvl3pPr>
      <a:lvl4pPr marL="1676442" indent="-463302" algn="l" rtl="0" eaLnBrk="1" fontAlgn="base" hangingPunct="1">
        <a:lnSpc>
          <a:spcPct val="100000"/>
        </a:lnSpc>
        <a:spcBef>
          <a:spcPts val="0"/>
        </a:spcBef>
        <a:spcAft>
          <a:spcPct val="0"/>
        </a:spcAft>
        <a:buClr>
          <a:schemeClr val="bg1"/>
        </a:buClr>
        <a:buSzPct val="100000"/>
        <a:buFont typeface="Arial" panose="020B0604020202020204" pitchFamily="34" charset="0"/>
        <a:buChar char="•"/>
        <a:tabLst/>
        <a:defRPr sz="3733" b="0" i="0" baseline="0">
          <a:solidFill>
            <a:schemeClr val="bg1"/>
          </a:solidFill>
          <a:latin typeface="+mn-lt"/>
          <a:ea typeface="Arial" panose="020B0604020202020204" pitchFamily="34" charset="0"/>
          <a:cs typeface="Arial" panose="020B0604020202020204" pitchFamily="34" charset="0"/>
        </a:defRPr>
      </a:lvl4pPr>
      <a:lvl5pPr marL="2142120" indent="-463302" algn="l" rtl="0" eaLnBrk="1" fontAlgn="base" hangingPunct="1">
        <a:lnSpc>
          <a:spcPct val="100000"/>
        </a:lnSpc>
        <a:spcBef>
          <a:spcPts val="0"/>
        </a:spcBef>
        <a:spcAft>
          <a:spcPct val="0"/>
        </a:spcAft>
        <a:buClr>
          <a:schemeClr val="bg1"/>
        </a:buClr>
        <a:buFont typeface="Arial" panose="020B0604020202020204" pitchFamily="34" charset="0"/>
        <a:buChar char="•"/>
        <a:tabLst/>
        <a:defRPr sz="3733" b="0" i="0">
          <a:solidFill>
            <a:schemeClr val="bg1"/>
          </a:solidFill>
          <a:latin typeface="+mn-lt"/>
          <a:ea typeface="Arial" panose="020B0604020202020204" pitchFamily="34" charset="0"/>
          <a:cs typeface="Arial" panose="020B0604020202020204" pitchFamily="34" charset="0"/>
        </a:defRPr>
      </a:lvl5pPr>
      <a:lvl6pPr marL="4223309" indent="-345791" algn="l" rtl="0" eaLnBrk="1" fontAlgn="base" hangingPunct="1">
        <a:spcBef>
          <a:spcPct val="20000"/>
        </a:spcBef>
        <a:spcAft>
          <a:spcPct val="0"/>
        </a:spcAft>
        <a:buClr>
          <a:schemeClr val="bg1"/>
        </a:buClr>
        <a:buChar char="»"/>
        <a:defRPr sz="3384">
          <a:solidFill>
            <a:schemeClr val="bg1"/>
          </a:solidFill>
          <a:latin typeface="IBM Plex Sans" charset="0"/>
        </a:defRPr>
      </a:lvl6pPr>
      <a:lvl7pPr marL="5190174" indent="-345791" algn="l" rtl="0" eaLnBrk="1" fontAlgn="base" hangingPunct="1">
        <a:spcBef>
          <a:spcPct val="20000"/>
        </a:spcBef>
        <a:spcAft>
          <a:spcPct val="0"/>
        </a:spcAft>
        <a:buClr>
          <a:schemeClr val="bg1"/>
        </a:buClr>
        <a:buChar char="»"/>
        <a:defRPr sz="3384">
          <a:solidFill>
            <a:schemeClr val="bg1"/>
          </a:solidFill>
          <a:latin typeface="IBM Plex Sans" charset="0"/>
        </a:defRPr>
      </a:lvl7pPr>
      <a:lvl8pPr marL="6157037" indent="-345791" algn="l" rtl="0" eaLnBrk="1" fontAlgn="base" hangingPunct="1">
        <a:spcBef>
          <a:spcPct val="20000"/>
        </a:spcBef>
        <a:spcAft>
          <a:spcPct val="0"/>
        </a:spcAft>
        <a:buClr>
          <a:schemeClr val="bg1"/>
        </a:buClr>
        <a:buChar char="»"/>
        <a:defRPr sz="3384">
          <a:solidFill>
            <a:schemeClr val="bg1"/>
          </a:solidFill>
          <a:latin typeface="IBM Plex Sans" charset="0"/>
        </a:defRPr>
      </a:lvl8pPr>
      <a:lvl9pPr marL="7123902" indent="-345791" algn="l" rtl="0" eaLnBrk="1" fontAlgn="base" hangingPunct="1">
        <a:spcBef>
          <a:spcPct val="20000"/>
        </a:spcBef>
        <a:spcAft>
          <a:spcPct val="0"/>
        </a:spcAft>
        <a:buClr>
          <a:schemeClr val="bg1"/>
        </a:buClr>
        <a:buChar char="»"/>
        <a:defRPr sz="3384">
          <a:solidFill>
            <a:schemeClr val="bg1"/>
          </a:solidFill>
          <a:latin typeface="IBM Plex Sans" charset="0"/>
        </a:defRPr>
      </a:lvl9pPr>
    </p:bodyStyle>
    <p:otherStyle>
      <a:defPPr>
        <a:defRPr lang="en-US"/>
      </a:defPPr>
      <a:lvl1pPr marL="0" algn="l" defTabSz="1933728" rtl="0" eaLnBrk="1" latinLnBrk="0" hangingPunct="1">
        <a:defRPr sz="3808" kern="1200">
          <a:solidFill>
            <a:schemeClr val="tx1"/>
          </a:solidFill>
          <a:latin typeface="+mn-lt"/>
          <a:ea typeface="+mn-ea"/>
          <a:cs typeface="+mn-cs"/>
        </a:defRPr>
      </a:lvl1pPr>
      <a:lvl2pPr marL="966860" algn="l" defTabSz="1933728" rtl="0" eaLnBrk="1" latinLnBrk="0" hangingPunct="1">
        <a:defRPr sz="3808" kern="1200">
          <a:solidFill>
            <a:schemeClr val="tx1"/>
          </a:solidFill>
          <a:latin typeface="+mn-lt"/>
          <a:ea typeface="+mn-ea"/>
          <a:cs typeface="+mn-cs"/>
        </a:defRPr>
      </a:lvl2pPr>
      <a:lvl3pPr marL="1933728" algn="l" defTabSz="1933728" rtl="0" eaLnBrk="1" latinLnBrk="0" hangingPunct="1">
        <a:defRPr sz="3808" kern="1200">
          <a:solidFill>
            <a:schemeClr val="tx1"/>
          </a:solidFill>
          <a:latin typeface="+mn-lt"/>
          <a:ea typeface="+mn-ea"/>
          <a:cs typeface="+mn-cs"/>
        </a:defRPr>
      </a:lvl3pPr>
      <a:lvl4pPr marL="2900588" algn="l" defTabSz="1933728" rtl="0" eaLnBrk="1" latinLnBrk="0" hangingPunct="1">
        <a:defRPr sz="3808" kern="1200">
          <a:solidFill>
            <a:schemeClr val="tx1"/>
          </a:solidFill>
          <a:latin typeface="+mn-lt"/>
          <a:ea typeface="+mn-ea"/>
          <a:cs typeface="+mn-cs"/>
        </a:defRPr>
      </a:lvl4pPr>
      <a:lvl5pPr marL="3867451" algn="l" defTabSz="1933728" rtl="0" eaLnBrk="1" latinLnBrk="0" hangingPunct="1">
        <a:defRPr sz="3808" kern="1200">
          <a:solidFill>
            <a:schemeClr val="tx1"/>
          </a:solidFill>
          <a:latin typeface="+mn-lt"/>
          <a:ea typeface="+mn-ea"/>
          <a:cs typeface="+mn-cs"/>
        </a:defRPr>
      </a:lvl5pPr>
      <a:lvl6pPr marL="4834316" algn="l" defTabSz="1933728" rtl="0" eaLnBrk="1" latinLnBrk="0" hangingPunct="1">
        <a:defRPr sz="3808" kern="1200">
          <a:solidFill>
            <a:schemeClr val="tx1"/>
          </a:solidFill>
          <a:latin typeface="+mn-lt"/>
          <a:ea typeface="+mn-ea"/>
          <a:cs typeface="+mn-cs"/>
        </a:defRPr>
      </a:lvl6pPr>
      <a:lvl7pPr marL="5801177" algn="l" defTabSz="1933728" rtl="0" eaLnBrk="1" latinLnBrk="0" hangingPunct="1">
        <a:defRPr sz="3808" kern="1200">
          <a:solidFill>
            <a:schemeClr val="tx1"/>
          </a:solidFill>
          <a:latin typeface="+mn-lt"/>
          <a:ea typeface="+mn-ea"/>
          <a:cs typeface="+mn-cs"/>
        </a:defRPr>
      </a:lvl7pPr>
      <a:lvl8pPr marL="6768039" algn="l" defTabSz="1933728" rtl="0" eaLnBrk="1" latinLnBrk="0" hangingPunct="1">
        <a:defRPr sz="3808" kern="1200">
          <a:solidFill>
            <a:schemeClr val="tx1"/>
          </a:solidFill>
          <a:latin typeface="+mn-lt"/>
          <a:ea typeface="+mn-ea"/>
          <a:cs typeface="+mn-cs"/>
        </a:defRPr>
      </a:lvl8pPr>
      <a:lvl9pPr marL="7734902" algn="l" defTabSz="1933728" rtl="0" eaLnBrk="1" latinLnBrk="0" hangingPunct="1">
        <a:defRPr sz="380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frank.welder@arrow.com" TargetMode="External"/><Relationship Id="rId2" Type="http://schemas.openxmlformats.org/officeDocument/2006/relationships/hyperlink" Target="mailto:toowens@arrow.com" TargetMode="External"/><Relationship Id="rId1" Type="http://schemas.openxmlformats.org/officeDocument/2006/relationships/slideLayout" Target="../slideLayouts/slideLayout77.xml"/><Relationship Id="rId5" Type="http://schemas.openxmlformats.org/officeDocument/2006/relationships/image" Target="../media/image59.png"/><Relationship Id="rId4" Type="http://schemas.openxmlformats.org/officeDocument/2006/relationships/hyperlink" Target="mailto:bkerns@us.ib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6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63.xml"/><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377.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38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86.xml"/><Relationship Id="rId5" Type="http://schemas.openxmlformats.org/officeDocument/2006/relationships/image" Target="../media/image115.png"/><Relationship Id="rId4" Type="http://schemas.openxmlformats.org/officeDocument/2006/relationships/image" Target="../media/image114.jpeg"/></Relationships>
</file>

<file path=ppt/slides/_rels/slide1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jpe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notesSlide" Target="../notesSlides/notesSlide8.xml"/><Relationship Id="rId16" Type="http://schemas.openxmlformats.org/officeDocument/2006/relationships/image" Target="../media/image129.svg"/><Relationship Id="rId20" Type="http://schemas.openxmlformats.org/officeDocument/2006/relationships/image" Target="../media/image133.png"/><Relationship Id="rId1" Type="http://schemas.openxmlformats.org/officeDocument/2006/relationships/slideLayout" Target="../slideLayouts/slideLayout37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jpeg"/><Relationship Id="rId19" Type="http://schemas.openxmlformats.org/officeDocument/2006/relationships/image" Target="../media/image132.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xml"/><Relationship Id="rId1" Type="http://schemas.openxmlformats.org/officeDocument/2006/relationships/slideLayout" Target="../slideLayouts/slideLayout31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4.xml"/><Relationship Id="rId5" Type="http://schemas.openxmlformats.org/officeDocument/2006/relationships/image" Target="../media/image144.png"/><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14.xml"/><Relationship Id="rId4" Type="http://schemas.openxmlformats.org/officeDocument/2006/relationships/image" Target="../media/image147.pn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4.xml"/><Relationship Id="rId5" Type="http://schemas.openxmlformats.org/officeDocument/2006/relationships/image" Target="../media/image151.png"/><Relationship Id="rId4" Type="http://schemas.openxmlformats.org/officeDocument/2006/relationships/image" Target="../media/image150.png"/></Relationships>
</file>

<file path=ppt/slides/_rels/slide22.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18" Type="http://schemas.openxmlformats.org/officeDocument/2006/relationships/image" Target="../media/image168.png"/><Relationship Id="rId3" Type="http://schemas.openxmlformats.org/officeDocument/2006/relationships/image" Target="../media/image153.svg"/><Relationship Id="rId7" Type="http://schemas.openxmlformats.org/officeDocument/2006/relationships/image" Target="../media/image157.png"/><Relationship Id="rId12" Type="http://schemas.openxmlformats.org/officeDocument/2006/relationships/image" Target="../media/image162.svg"/><Relationship Id="rId17" Type="http://schemas.openxmlformats.org/officeDocument/2006/relationships/image" Target="../media/image167.png"/><Relationship Id="rId2" Type="http://schemas.openxmlformats.org/officeDocument/2006/relationships/image" Target="../media/image152.png"/><Relationship Id="rId16" Type="http://schemas.openxmlformats.org/officeDocument/2006/relationships/image" Target="../media/image166.svg"/><Relationship Id="rId1" Type="http://schemas.openxmlformats.org/officeDocument/2006/relationships/slideLayout" Target="../slideLayouts/slideLayout47.xml"/><Relationship Id="rId6" Type="http://schemas.openxmlformats.org/officeDocument/2006/relationships/image" Target="../media/image156.sv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sv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svg"/></Relationships>
</file>

<file path=ppt/slides/_rels/slide23.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18" Type="http://schemas.openxmlformats.org/officeDocument/2006/relationships/image" Target="../media/image168.png"/><Relationship Id="rId3" Type="http://schemas.openxmlformats.org/officeDocument/2006/relationships/image" Target="../media/image153.svg"/><Relationship Id="rId7" Type="http://schemas.openxmlformats.org/officeDocument/2006/relationships/image" Target="../media/image157.png"/><Relationship Id="rId12" Type="http://schemas.openxmlformats.org/officeDocument/2006/relationships/image" Target="../media/image162.svg"/><Relationship Id="rId17" Type="http://schemas.openxmlformats.org/officeDocument/2006/relationships/image" Target="../media/image167.png"/><Relationship Id="rId2" Type="http://schemas.openxmlformats.org/officeDocument/2006/relationships/image" Target="../media/image152.png"/><Relationship Id="rId16" Type="http://schemas.openxmlformats.org/officeDocument/2006/relationships/image" Target="../media/image166.svg"/><Relationship Id="rId20" Type="http://schemas.openxmlformats.org/officeDocument/2006/relationships/image" Target="../media/image170.svg"/><Relationship Id="rId1" Type="http://schemas.openxmlformats.org/officeDocument/2006/relationships/slideLayout" Target="../slideLayouts/slideLayout47.xml"/><Relationship Id="rId6" Type="http://schemas.openxmlformats.org/officeDocument/2006/relationships/image" Target="../media/image156.sv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svg"/><Relationship Id="rId19" Type="http://schemas.openxmlformats.org/officeDocument/2006/relationships/image" Target="../media/image169.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svg"/></Relationships>
</file>

<file path=ppt/slides/_rels/slide24.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svg"/><Relationship Id="rId18" Type="http://schemas.openxmlformats.org/officeDocument/2006/relationships/image" Target="../media/image183.png"/><Relationship Id="rId26" Type="http://schemas.openxmlformats.org/officeDocument/2006/relationships/image" Target="../media/image156.svg"/><Relationship Id="rId3" Type="http://schemas.openxmlformats.org/officeDocument/2006/relationships/notesSlide" Target="../notesSlides/notesSlide10.xml"/><Relationship Id="rId21" Type="http://schemas.openxmlformats.org/officeDocument/2006/relationships/image" Target="../media/image186.svg"/><Relationship Id="rId7" Type="http://schemas.openxmlformats.org/officeDocument/2006/relationships/image" Target="../media/image75.svg"/><Relationship Id="rId12" Type="http://schemas.openxmlformats.org/officeDocument/2006/relationships/image" Target="../media/image177.png"/><Relationship Id="rId17" Type="http://schemas.openxmlformats.org/officeDocument/2006/relationships/image" Target="../media/image182.svg"/><Relationship Id="rId25" Type="http://schemas.openxmlformats.org/officeDocument/2006/relationships/image" Target="../media/image155.png"/><Relationship Id="rId2" Type="http://schemas.openxmlformats.org/officeDocument/2006/relationships/slideLayout" Target="../slideLayouts/slideLayout44.xml"/><Relationship Id="rId16" Type="http://schemas.openxmlformats.org/officeDocument/2006/relationships/image" Target="../media/image181.png"/><Relationship Id="rId20" Type="http://schemas.openxmlformats.org/officeDocument/2006/relationships/image" Target="../media/image185.png"/><Relationship Id="rId29" Type="http://schemas.openxmlformats.org/officeDocument/2006/relationships/image" Target="../media/image189.png"/><Relationship Id="rId1" Type="http://schemas.openxmlformats.org/officeDocument/2006/relationships/tags" Target="../tags/tag1.xml"/><Relationship Id="rId6" Type="http://schemas.openxmlformats.org/officeDocument/2006/relationships/image" Target="../media/image74.png"/><Relationship Id="rId11" Type="http://schemas.openxmlformats.org/officeDocument/2006/relationships/image" Target="../media/image176.svg"/><Relationship Id="rId24" Type="http://schemas.openxmlformats.org/officeDocument/2006/relationships/image" Target="../media/image154.png"/><Relationship Id="rId5" Type="http://schemas.openxmlformats.org/officeDocument/2006/relationships/image" Target="../media/image172.svg"/><Relationship Id="rId15" Type="http://schemas.openxmlformats.org/officeDocument/2006/relationships/image" Target="../media/image180.svg"/><Relationship Id="rId23" Type="http://schemas.openxmlformats.org/officeDocument/2006/relationships/image" Target="../media/image153.svg"/><Relationship Id="rId28" Type="http://schemas.openxmlformats.org/officeDocument/2006/relationships/image" Target="../media/image188.svg"/><Relationship Id="rId10" Type="http://schemas.openxmlformats.org/officeDocument/2006/relationships/image" Target="../media/image175.png"/><Relationship Id="rId19" Type="http://schemas.openxmlformats.org/officeDocument/2006/relationships/image" Target="../media/image184.svg"/><Relationship Id="rId4" Type="http://schemas.openxmlformats.org/officeDocument/2006/relationships/image" Target="../media/image171.png"/><Relationship Id="rId9" Type="http://schemas.openxmlformats.org/officeDocument/2006/relationships/image" Target="../media/image174.svg"/><Relationship Id="rId14" Type="http://schemas.openxmlformats.org/officeDocument/2006/relationships/image" Target="../media/image179.png"/><Relationship Id="rId22" Type="http://schemas.openxmlformats.org/officeDocument/2006/relationships/image" Target="../media/image152.png"/><Relationship Id="rId27" Type="http://schemas.openxmlformats.org/officeDocument/2006/relationships/image" Target="../media/image187.png"/><Relationship Id="rId30" Type="http://schemas.openxmlformats.org/officeDocument/2006/relationships/image" Target="../media/image190.svg"/></Relationships>
</file>

<file path=ppt/slides/_rels/slide25.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153.svg"/><Relationship Id="rId7" Type="http://schemas.openxmlformats.org/officeDocument/2006/relationships/image" Target="../media/image187.png"/><Relationship Id="rId2" Type="http://schemas.openxmlformats.org/officeDocument/2006/relationships/image" Target="../media/image152.png"/><Relationship Id="rId1" Type="http://schemas.openxmlformats.org/officeDocument/2006/relationships/slideLayout" Target="../slideLayouts/slideLayout47.xml"/><Relationship Id="rId6" Type="http://schemas.openxmlformats.org/officeDocument/2006/relationships/image" Target="../media/image156.svg"/><Relationship Id="rId5" Type="http://schemas.openxmlformats.org/officeDocument/2006/relationships/image" Target="../media/image155.png"/><Relationship Id="rId10" Type="http://schemas.openxmlformats.org/officeDocument/2006/relationships/image" Target="../media/image190.svg"/><Relationship Id="rId4" Type="http://schemas.openxmlformats.org/officeDocument/2006/relationships/image" Target="../media/image154.png"/><Relationship Id="rId9" Type="http://schemas.openxmlformats.org/officeDocument/2006/relationships/image" Target="../media/image189.png"/></Relationships>
</file>

<file path=ppt/slides/_rels/slide26.xml.rels><?xml version="1.0" encoding="UTF-8" standalone="yes"?>
<Relationships xmlns="http://schemas.openxmlformats.org/package/2006/relationships"><Relationship Id="rId8" Type="http://schemas.openxmlformats.org/officeDocument/2006/relationships/image" Target="../media/image166.svg"/><Relationship Id="rId13" Type="http://schemas.openxmlformats.org/officeDocument/2006/relationships/image" Target="../media/image169.png"/><Relationship Id="rId3" Type="http://schemas.openxmlformats.org/officeDocument/2006/relationships/image" Target="../media/image191.png"/><Relationship Id="rId7" Type="http://schemas.openxmlformats.org/officeDocument/2006/relationships/image" Target="../media/image165.png"/><Relationship Id="rId12" Type="http://schemas.openxmlformats.org/officeDocument/2006/relationships/image" Target="../media/image160.svg"/><Relationship Id="rId2" Type="http://schemas.openxmlformats.org/officeDocument/2006/relationships/notesSlide" Target="../notesSlides/notesSlide11.xml"/><Relationship Id="rId16" Type="http://schemas.openxmlformats.org/officeDocument/2006/relationships/image" Target="../media/image194.svg"/><Relationship Id="rId1" Type="http://schemas.openxmlformats.org/officeDocument/2006/relationships/slideLayout" Target="../slideLayouts/slideLayout77.xml"/><Relationship Id="rId6" Type="http://schemas.openxmlformats.org/officeDocument/2006/relationships/image" Target="../media/image164.svg"/><Relationship Id="rId11" Type="http://schemas.openxmlformats.org/officeDocument/2006/relationships/image" Target="../media/image159.png"/><Relationship Id="rId5" Type="http://schemas.openxmlformats.org/officeDocument/2006/relationships/image" Target="../media/image163.png"/><Relationship Id="rId15" Type="http://schemas.openxmlformats.org/officeDocument/2006/relationships/image" Target="../media/image193.png"/><Relationship Id="rId10" Type="http://schemas.openxmlformats.org/officeDocument/2006/relationships/image" Target="../media/image162.svg"/><Relationship Id="rId4" Type="http://schemas.openxmlformats.org/officeDocument/2006/relationships/image" Target="../media/image167.png"/><Relationship Id="rId9" Type="http://schemas.openxmlformats.org/officeDocument/2006/relationships/image" Target="../media/image161.png"/><Relationship Id="rId14" Type="http://schemas.openxmlformats.org/officeDocument/2006/relationships/image" Target="../media/image192.svg"/></Relationships>
</file>

<file path=ppt/slides/_rels/slide27.xml.rels><?xml version="1.0" encoding="UTF-8" standalone="yes"?>
<Relationships xmlns="http://schemas.openxmlformats.org/package/2006/relationships"><Relationship Id="rId8" Type="http://schemas.openxmlformats.org/officeDocument/2006/relationships/image" Target="../media/image200.svg"/><Relationship Id="rId13" Type="http://schemas.openxmlformats.org/officeDocument/2006/relationships/image" Target="../media/image205.svg"/><Relationship Id="rId18" Type="http://schemas.openxmlformats.org/officeDocument/2006/relationships/image" Target="../media/image210.jpg"/><Relationship Id="rId3" Type="http://schemas.openxmlformats.org/officeDocument/2006/relationships/image" Target="../media/image195.png"/><Relationship Id="rId21" Type="http://schemas.openxmlformats.org/officeDocument/2006/relationships/image" Target="../media/image213.svg"/><Relationship Id="rId7" Type="http://schemas.openxmlformats.org/officeDocument/2006/relationships/image" Target="../media/image199.png"/><Relationship Id="rId12" Type="http://schemas.openxmlformats.org/officeDocument/2006/relationships/image" Target="../media/image204.png"/><Relationship Id="rId17" Type="http://schemas.openxmlformats.org/officeDocument/2006/relationships/image" Target="../media/image209.svg"/><Relationship Id="rId2" Type="http://schemas.openxmlformats.org/officeDocument/2006/relationships/image" Target="../media/image118.png"/><Relationship Id="rId16" Type="http://schemas.openxmlformats.org/officeDocument/2006/relationships/image" Target="../media/image208.png"/><Relationship Id="rId20" Type="http://schemas.openxmlformats.org/officeDocument/2006/relationships/image" Target="../media/image212.png"/><Relationship Id="rId1" Type="http://schemas.openxmlformats.org/officeDocument/2006/relationships/slideLayout" Target="../slideLayouts/slideLayout395.xml"/><Relationship Id="rId6" Type="http://schemas.openxmlformats.org/officeDocument/2006/relationships/image" Target="../media/image198.svg"/><Relationship Id="rId11" Type="http://schemas.openxmlformats.org/officeDocument/2006/relationships/image" Target="../media/image203.png"/><Relationship Id="rId5" Type="http://schemas.openxmlformats.org/officeDocument/2006/relationships/image" Target="../media/image197.png"/><Relationship Id="rId15" Type="http://schemas.openxmlformats.org/officeDocument/2006/relationships/image" Target="../media/image207.svg"/><Relationship Id="rId23" Type="http://schemas.openxmlformats.org/officeDocument/2006/relationships/image" Target="../media/image215.png"/><Relationship Id="rId10" Type="http://schemas.openxmlformats.org/officeDocument/2006/relationships/image" Target="../media/image202.png"/><Relationship Id="rId19" Type="http://schemas.openxmlformats.org/officeDocument/2006/relationships/image" Target="../media/image211.png"/><Relationship Id="rId4" Type="http://schemas.openxmlformats.org/officeDocument/2006/relationships/image" Target="../media/image196.svg"/><Relationship Id="rId9" Type="http://schemas.openxmlformats.org/officeDocument/2006/relationships/image" Target="../media/image201.png"/><Relationship Id="rId14" Type="http://schemas.openxmlformats.org/officeDocument/2006/relationships/image" Target="../media/image206.png"/><Relationship Id="rId22" Type="http://schemas.openxmlformats.org/officeDocument/2006/relationships/image" Target="../media/image214.svg"/></Relationships>
</file>

<file path=ppt/slides/_rels/slide28.xml.rels><?xml version="1.0" encoding="UTF-8" standalone="yes"?>
<Relationships xmlns="http://schemas.openxmlformats.org/package/2006/relationships"><Relationship Id="rId3" Type="http://schemas.openxmlformats.org/officeDocument/2006/relationships/hyperlink" Target="https://www.ibm.com/flashsystem/pricing/us-en/contact/cyberassessment" TargetMode="External"/><Relationship Id="rId2" Type="http://schemas.openxmlformats.org/officeDocument/2006/relationships/notesSlide" Target="../notesSlides/notesSlide12.xml"/><Relationship Id="rId1" Type="http://schemas.openxmlformats.org/officeDocument/2006/relationships/slideLayout" Target="../slideLayouts/slideLayout377.xml"/></Relationships>
</file>

<file path=ppt/slides/_rels/slide2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2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83.xml"/><Relationship Id="rId6" Type="http://schemas.openxmlformats.org/officeDocument/2006/relationships/image" Target="../media/image68.svg"/><Relationship Id="rId11" Type="http://schemas.openxmlformats.org/officeDocument/2006/relationships/image" Target="../media/image73.gif"/><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77.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8.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3.xml"/><Relationship Id="rId1" Type="http://schemas.openxmlformats.org/officeDocument/2006/relationships/slideLayout" Target="../slideLayouts/slideLayout177.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E33FC7-8998-EE5F-4DEE-930EF4606C67}"/>
              </a:ext>
            </a:extLst>
          </p:cNvPr>
          <p:cNvSpPr txBox="1"/>
          <p:nvPr/>
        </p:nvSpPr>
        <p:spPr>
          <a:xfrm>
            <a:off x="621682" y="12450691"/>
            <a:ext cx="19233815" cy="1315256"/>
          </a:xfrm>
          <a:prstGeom prst="rect">
            <a:avLst/>
          </a:prstGeom>
          <a:noFill/>
        </p:spPr>
        <p:txBody>
          <a:bodyPr wrap="square" lIns="0" tIns="0" rIns="0" bIns="0" rtlCol="0" anchor="t">
            <a:normAutofit/>
          </a:bodyPr>
          <a:lstStyle/>
          <a:p>
            <a:pPr marL="0" marR="0" lvl="0" indent="0" algn="l" defTabSz="1828823" rtl="0" eaLnBrk="1" fontAlgn="auto" latinLnBrk="0" hangingPunct="1">
              <a:lnSpc>
                <a:spcPct val="100000"/>
              </a:lnSpc>
              <a:spcBef>
                <a:spcPts val="0"/>
              </a:spcBef>
              <a:spcAft>
                <a:spcPts val="0"/>
              </a:spcAft>
              <a:buClrTx/>
              <a:buSzTx/>
              <a:buFontTx/>
              <a:buNone/>
              <a:tabLst/>
              <a:defRPr/>
            </a:pPr>
            <a:r>
              <a:rPr kumimoji="0" lang="da" sz="3600" b="1" i="0" u="none" strike="noStrike" kern="1200" cap="none" spc="200" normalizeH="0" baseline="0" noProof="0" dirty="0">
                <a:ln>
                  <a:noFill/>
                </a:ln>
                <a:solidFill>
                  <a:srgbClr val="FFFFFF"/>
                </a:solidFill>
                <a:effectLst/>
                <a:uLnTx/>
                <a:uFillTx/>
                <a:latin typeface="Arial"/>
                <a:ea typeface="+mn-ea"/>
                <a:cs typeface="Arial"/>
              </a:rPr>
              <a:t>Tony Owens:  </a:t>
            </a:r>
            <a:r>
              <a:rPr kumimoji="0" lang="da" sz="3600" b="1" i="0" u="none" strike="noStrike" kern="1200" cap="none" spc="200" normalizeH="0" baseline="0" noProof="0" dirty="0">
                <a:ln>
                  <a:noFill/>
                </a:ln>
                <a:solidFill>
                  <a:srgbClr val="FFFFFF"/>
                </a:solidFill>
                <a:effectLst/>
                <a:uLnTx/>
                <a:uFillTx/>
                <a:latin typeface="Arial"/>
                <a:ea typeface="+mn-ea"/>
                <a:cs typeface="Arial"/>
                <a:hlinkClick r:id="rId2"/>
              </a:rPr>
              <a:t>toowens@arrow.com</a:t>
            </a:r>
            <a:r>
              <a:rPr kumimoji="0" lang="da" sz="3600" b="1" i="0" u="none" strike="noStrike" kern="1200" cap="none" spc="200" normalizeH="0" baseline="0" noProof="0" dirty="0">
                <a:ln>
                  <a:noFill/>
                </a:ln>
                <a:solidFill>
                  <a:srgbClr val="FFFFFF"/>
                </a:solidFill>
                <a:effectLst/>
                <a:uLnTx/>
                <a:uFillTx/>
                <a:latin typeface="Arial"/>
                <a:ea typeface="+mn-ea"/>
                <a:cs typeface="Arial"/>
              </a:rPr>
              <a:t>   Frank Welder:  </a:t>
            </a:r>
            <a:r>
              <a:rPr kumimoji="0" lang="da" sz="3600" b="1" i="0" u="none" strike="noStrike" kern="1200" cap="none" spc="200" normalizeH="0" baseline="0" noProof="0" dirty="0">
                <a:ln>
                  <a:noFill/>
                </a:ln>
                <a:solidFill>
                  <a:srgbClr val="FFFFFF"/>
                </a:solidFill>
                <a:effectLst/>
                <a:uLnTx/>
                <a:uFillTx/>
                <a:latin typeface="Arial"/>
                <a:ea typeface="+mn-ea"/>
                <a:cs typeface="Arial"/>
                <a:hlinkClick r:id="rId3"/>
              </a:rPr>
              <a:t>frank.welder@arrow.com</a:t>
            </a:r>
            <a:endParaRPr kumimoji="0" lang="da" sz="3600" b="1" i="0" u="none" strike="noStrike" kern="1200" cap="none" spc="200" normalizeH="0" baseline="0" noProof="0" dirty="0">
              <a:ln>
                <a:noFill/>
              </a:ln>
              <a:solidFill>
                <a:srgbClr val="FFFFFF"/>
              </a:solidFill>
              <a:effectLst/>
              <a:uLnTx/>
              <a:uFillTx/>
              <a:latin typeface="Arial"/>
              <a:ea typeface="+mn-ea"/>
              <a:cs typeface="Arial"/>
            </a:endParaRPr>
          </a:p>
          <a:p>
            <a:pPr marL="0" marR="0" lvl="0" indent="0" algn="l" defTabSz="1828823" rtl="0" eaLnBrk="1" fontAlgn="auto" latinLnBrk="0" hangingPunct="1">
              <a:lnSpc>
                <a:spcPct val="100000"/>
              </a:lnSpc>
              <a:spcBef>
                <a:spcPts val="0"/>
              </a:spcBef>
              <a:spcAft>
                <a:spcPts val="0"/>
              </a:spcAft>
              <a:buClrTx/>
              <a:buSzTx/>
              <a:buFontTx/>
              <a:buNone/>
              <a:tabLst/>
              <a:defRPr/>
            </a:pPr>
            <a:r>
              <a:rPr kumimoji="0" lang="da" sz="3600" b="1" i="0" u="none" strike="noStrike" kern="1200" cap="none" spc="200" normalizeH="0" baseline="0" noProof="0" dirty="0">
                <a:ln>
                  <a:noFill/>
                </a:ln>
                <a:solidFill>
                  <a:srgbClr val="FFFFFF"/>
                </a:solidFill>
                <a:effectLst/>
                <a:uLnTx/>
                <a:uFillTx/>
                <a:latin typeface="Arial"/>
                <a:ea typeface="+mn-ea"/>
                <a:cs typeface="Arial"/>
              </a:rPr>
              <a:t>Brett Kerns:  </a:t>
            </a:r>
            <a:r>
              <a:rPr kumimoji="0" lang="da" sz="3600" b="1" i="0" u="none" strike="noStrike" kern="1200" cap="none" spc="200" normalizeH="0" baseline="0" noProof="0" dirty="0">
                <a:ln>
                  <a:noFill/>
                </a:ln>
                <a:solidFill>
                  <a:srgbClr val="FFFFFF"/>
                </a:solidFill>
                <a:effectLst/>
                <a:uLnTx/>
                <a:uFillTx/>
                <a:latin typeface="Arial"/>
                <a:ea typeface="+mn-ea"/>
                <a:cs typeface="Arial"/>
                <a:hlinkClick r:id="rId4"/>
              </a:rPr>
              <a:t>bkerns@us.ibm.com</a:t>
            </a:r>
            <a:endParaRPr kumimoji="0" lang="da" sz="3600" b="1" i="0" u="none" strike="noStrike" kern="1200" cap="none" spc="200" normalizeH="0" baseline="0" noProof="0" dirty="0">
              <a:ln>
                <a:noFill/>
              </a:ln>
              <a:solidFill>
                <a:srgbClr val="FFFFFF"/>
              </a:solidFill>
              <a:effectLst/>
              <a:uLnTx/>
              <a:uFillTx/>
              <a:latin typeface="Arial"/>
              <a:ea typeface="+mn-ea"/>
              <a:cs typeface="Arial"/>
            </a:endParaRPr>
          </a:p>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da" sz="3600" b="1" i="0" u="none" strike="noStrike" kern="1200" cap="none" spc="200" normalizeH="0" baseline="0" noProof="0" dirty="0">
              <a:ln>
                <a:noFill/>
              </a:ln>
              <a:solidFill>
                <a:srgbClr val="FFFFFF"/>
              </a:solidFill>
              <a:effectLst/>
              <a:uLnTx/>
              <a:uFillTx/>
              <a:latin typeface="Arial"/>
              <a:ea typeface="+mn-ea"/>
              <a:cs typeface="Arial"/>
            </a:endParaRPr>
          </a:p>
          <a:p>
            <a:pPr marL="0" marR="0" lvl="0" indent="0" algn="l" defTabSz="1828823"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2E30D6E5-4431-3C1E-EA6A-37FDC7322013}"/>
              </a:ext>
            </a:extLst>
          </p:cNvPr>
          <p:cNvPicPr>
            <a:picLocks noChangeAspect="1"/>
          </p:cNvPicPr>
          <p:nvPr/>
        </p:nvPicPr>
        <p:blipFill>
          <a:blip r:embed="rId5"/>
          <a:stretch>
            <a:fillRect/>
          </a:stretch>
        </p:blipFill>
        <p:spPr>
          <a:xfrm>
            <a:off x="0" y="1"/>
            <a:ext cx="24250650" cy="12287250"/>
          </a:xfrm>
          <a:prstGeom prst="rect">
            <a:avLst/>
          </a:prstGeom>
        </p:spPr>
      </p:pic>
      <p:sp>
        <p:nvSpPr>
          <p:cNvPr id="4" name="TextBox 3">
            <a:extLst>
              <a:ext uri="{FF2B5EF4-FFF2-40B4-BE49-F238E27FC236}">
                <a16:creationId xmlns:a16="http://schemas.microsoft.com/office/drawing/2014/main" id="{C449F35B-DAE9-1200-E518-FC7048F10A80}"/>
              </a:ext>
            </a:extLst>
          </p:cNvPr>
          <p:cNvSpPr txBox="1"/>
          <p:nvPr/>
        </p:nvSpPr>
        <p:spPr>
          <a:xfrm>
            <a:off x="621681" y="9504068"/>
            <a:ext cx="13358087" cy="2923877"/>
          </a:xfrm>
          <a:prstGeom prst="rect">
            <a:avLst/>
          </a:prstGeom>
          <a:solidFill>
            <a:schemeClr val="tx1"/>
          </a:solidFill>
        </p:spPr>
        <p:txBody>
          <a:bodyPr wrap="square" rtlCol="0">
            <a:spAutoFit/>
          </a:bodyPr>
          <a:lstStyle/>
          <a:p>
            <a:pPr algn="l"/>
            <a:r>
              <a:rPr lang="en-US" sz="4800" b="1" dirty="0">
                <a:solidFill>
                  <a:srgbClr val="0846BB"/>
                </a:solidFill>
                <a:latin typeface="Yu Gothic" panose="020B0400000000000000" pitchFamily="34" charset="-128"/>
                <a:ea typeface="Yu Gothic" panose="020B0400000000000000" pitchFamily="34" charset="-128"/>
                <a:cs typeface="IBM Plex Sans" charset="0"/>
              </a:rPr>
              <a:t>IBM Storage equips customers to detect, respond and recover from cyber incidents</a:t>
            </a:r>
          </a:p>
          <a:p>
            <a:pPr algn="l"/>
            <a:endParaRPr lang="en-US" sz="4400" dirty="0">
              <a:solidFill>
                <a:srgbClr val="0846BB"/>
              </a:solidFill>
              <a:ea typeface="IBM Plex Sans" charset="0"/>
              <a:cs typeface="IBM Plex Sans" charset="0"/>
            </a:endParaRPr>
          </a:p>
          <a:p>
            <a:pPr algn="l"/>
            <a:endParaRPr lang="en-US" sz="4400" dirty="0">
              <a:solidFill>
                <a:srgbClr val="0846BB"/>
              </a:solidFill>
              <a:latin typeface="+mn-lt"/>
              <a:ea typeface="IBM Plex Sans" charset="0"/>
              <a:cs typeface="IBM Plex Sans" charset="0"/>
            </a:endParaRPr>
          </a:p>
        </p:txBody>
      </p:sp>
    </p:spTree>
    <p:extLst>
      <p:ext uri="{BB962C8B-B14F-4D97-AF65-F5344CB8AC3E}">
        <p14:creationId xmlns:p14="http://schemas.microsoft.com/office/powerpoint/2010/main" val="1856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DF5729-CCBE-F28E-8EEC-FCDF2A86BB85}"/>
              </a:ext>
            </a:extLst>
          </p:cNvPr>
          <p:cNvSpPr/>
          <p:nvPr/>
        </p:nvSpPr>
        <p:spPr bwMode="auto">
          <a:xfrm>
            <a:off x="-9910" y="-83383"/>
            <a:ext cx="24435758" cy="13796510"/>
          </a:xfrm>
          <a:prstGeom prst="rect">
            <a:avLst/>
          </a:prstGeom>
          <a:solidFill>
            <a:schemeClr val="bg2"/>
          </a:solidFill>
          <a:ln w="19050">
            <a:solidFill>
              <a:schemeClr val="bg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243840" rIns="243840" bIns="243840" numCol="1" rtlCol="0" anchor="t" anchorCtr="0" compatLnSpc="1">
            <a:prstTxWarp prst="textNoShape">
              <a:avLst/>
            </a:prstTxWarp>
          </a:bodyPr>
          <a:lstStyle/>
          <a:p>
            <a:pPr marL="0" marR="0" lvl="0" indent="0" algn="l" defTabSz="2438280" rtl="0" eaLnBrk="1" fontAlgn="base" latinLnBrk="0" hangingPunct="1">
              <a:lnSpc>
                <a:spcPct val="100000"/>
              </a:lnSpc>
              <a:spcBef>
                <a:spcPct val="0"/>
              </a:spcBef>
              <a:spcAft>
                <a:spcPct val="0"/>
              </a:spcAft>
              <a:buClrTx/>
              <a:buSzTx/>
              <a:buFontTx/>
              <a:buNone/>
              <a:tabLst/>
              <a:defRPr/>
            </a:pPr>
            <a:endParaRPr kumimoji="0" lang="en-US" sz="3734"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9" name="Rectangle 18">
            <a:extLst>
              <a:ext uri="{FF2B5EF4-FFF2-40B4-BE49-F238E27FC236}">
                <a16:creationId xmlns:a16="http://schemas.microsoft.com/office/drawing/2014/main" id="{7CBB0D7D-A66F-89F7-363E-23B24ADFFA88}"/>
              </a:ext>
            </a:extLst>
          </p:cNvPr>
          <p:cNvSpPr/>
          <p:nvPr/>
        </p:nvSpPr>
        <p:spPr bwMode="auto">
          <a:xfrm>
            <a:off x="2825" y="2292617"/>
            <a:ext cx="24585960" cy="11474186"/>
          </a:xfrm>
          <a:prstGeom prst="rect">
            <a:avLst/>
          </a:prstGeom>
          <a:solidFill>
            <a:srgbClr val="13171A"/>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2438280" rtl="0" eaLnBrk="1" fontAlgn="base" latinLnBrk="0" hangingPunct="1">
              <a:lnSpc>
                <a:spcPct val="90000"/>
              </a:lnSpc>
              <a:spcBef>
                <a:spcPct val="0"/>
              </a:spcBef>
              <a:spcAft>
                <a:spcPct val="0"/>
              </a:spcAft>
              <a:buClrTx/>
              <a:buSzTx/>
              <a:buFontTx/>
              <a:buNone/>
              <a:tabLst/>
              <a:defRPr/>
            </a:pPr>
            <a:endParaRPr kumimoji="0" lang="en-GB" sz="3734"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10" name="Title 19">
            <a:extLst>
              <a:ext uri="{FF2B5EF4-FFF2-40B4-BE49-F238E27FC236}">
                <a16:creationId xmlns:a16="http://schemas.microsoft.com/office/drawing/2014/main" id="{AD8D1B9C-3BA7-F112-4AA9-407CF76E9243}"/>
              </a:ext>
            </a:extLst>
          </p:cNvPr>
          <p:cNvSpPr txBox="1">
            <a:spLocks/>
          </p:cNvSpPr>
          <p:nvPr/>
        </p:nvSpPr>
        <p:spPr>
          <a:xfrm>
            <a:off x="425190" y="-10337"/>
            <a:ext cx="23399570" cy="1036454"/>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2400" b="0" i="0">
                <a:solidFill>
                  <a:schemeClr val="tx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algn="l" rtl="0" eaLnBrk="1" fontAlgn="base" hangingPunct="1">
              <a:lnSpc>
                <a:spcPct val="90000"/>
              </a:lnSpc>
              <a:spcBef>
                <a:spcPct val="0"/>
              </a:spcBef>
              <a:spcAft>
                <a:spcPct val="0"/>
              </a:spcAft>
              <a:defRPr sz="2220">
                <a:solidFill>
                  <a:srgbClr val="191919"/>
                </a:solidFill>
                <a:latin typeface="IBM Plex Sans Light" pitchFamily="34" charset="0"/>
              </a:defRPr>
            </a:lvl2pPr>
            <a:lvl3pPr algn="l" rtl="0" eaLnBrk="1" fontAlgn="base" hangingPunct="1">
              <a:lnSpc>
                <a:spcPct val="90000"/>
              </a:lnSpc>
              <a:spcBef>
                <a:spcPct val="0"/>
              </a:spcBef>
              <a:spcAft>
                <a:spcPct val="0"/>
              </a:spcAft>
              <a:defRPr sz="2220">
                <a:solidFill>
                  <a:srgbClr val="191919"/>
                </a:solidFill>
                <a:latin typeface="IBM Plex Sans Light" pitchFamily="34" charset="0"/>
              </a:defRPr>
            </a:lvl3pPr>
            <a:lvl4pPr algn="l" rtl="0" eaLnBrk="1" fontAlgn="base" hangingPunct="1">
              <a:lnSpc>
                <a:spcPct val="90000"/>
              </a:lnSpc>
              <a:spcBef>
                <a:spcPct val="0"/>
              </a:spcBef>
              <a:spcAft>
                <a:spcPct val="0"/>
              </a:spcAft>
              <a:defRPr sz="2220">
                <a:solidFill>
                  <a:srgbClr val="191919"/>
                </a:solidFill>
                <a:latin typeface="IBM Plex Sans Light" pitchFamily="34" charset="0"/>
              </a:defRPr>
            </a:lvl4pPr>
            <a:lvl5pPr algn="l" rtl="0" eaLnBrk="1" fontAlgn="base" hangingPunct="1">
              <a:lnSpc>
                <a:spcPct val="90000"/>
              </a:lnSpc>
              <a:spcBef>
                <a:spcPct val="0"/>
              </a:spcBef>
              <a:spcAft>
                <a:spcPct val="0"/>
              </a:spcAft>
              <a:defRPr sz="2220">
                <a:solidFill>
                  <a:srgbClr val="191919"/>
                </a:solidFill>
                <a:latin typeface="IBM Plex Sans Light" pitchFamily="34" charset="0"/>
              </a:defRPr>
            </a:lvl5pPr>
            <a:lvl6pPr marL="362568" algn="l" rtl="0" eaLnBrk="1" fontAlgn="base" hangingPunct="1">
              <a:lnSpc>
                <a:spcPct val="90000"/>
              </a:lnSpc>
              <a:spcBef>
                <a:spcPct val="0"/>
              </a:spcBef>
              <a:spcAft>
                <a:spcPct val="0"/>
              </a:spcAft>
              <a:defRPr sz="2220">
                <a:solidFill>
                  <a:srgbClr val="191919"/>
                </a:solidFill>
                <a:latin typeface="IBM Plex Sans Light" pitchFamily="34" charset="0"/>
              </a:defRPr>
            </a:lvl6pPr>
            <a:lvl7pPr marL="725139" algn="l" rtl="0" eaLnBrk="1" fontAlgn="base" hangingPunct="1">
              <a:lnSpc>
                <a:spcPct val="90000"/>
              </a:lnSpc>
              <a:spcBef>
                <a:spcPct val="0"/>
              </a:spcBef>
              <a:spcAft>
                <a:spcPct val="0"/>
              </a:spcAft>
              <a:defRPr sz="2220">
                <a:solidFill>
                  <a:srgbClr val="191919"/>
                </a:solidFill>
                <a:latin typeface="IBM Plex Sans Light" pitchFamily="34" charset="0"/>
              </a:defRPr>
            </a:lvl7pPr>
            <a:lvl8pPr marL="1087707" algn="l" rtl="0" eaLnBrk="1" fontAlgn="base" hangingPunct="1">
              <a:lnSpc>
                <a:spcPct val="90000"/>
              </a:lnSpc>
              <a:spcBef>
                <a:spcPct val="0"/>
              </a:spcBef>
              <a:spcAft>
                <a:spcPct val="0"/>
              </a:spcAft>
              <a:defRPr sz="2220">
                <a:solidFill>
                  <a:srgbClr val="191919"/>
                </a:solidFill>
                <a:latin typeface="IBM Plex Sans Light" pitchFamily="34" charset="0"/>
              </a:defRPr>
            </a:lvl8pPr>
            <a:lvl9pPr marL="1450276" algn="l" rtl="0" eaLnBrk="1" fontAlgn="base" hangingPunct="1">
              <a:lnSpc>
                <a:spcPct val="90000"/>
              </a:lnSpc>
              <a:spcBef>
                <a:spcPct val="0"/>
              </a:spcBef>
              <a:spcAft>
                <a:spcPct val="0"/>
              </a:spcAft>
              <a:defRPr sz="2220">
                <a:solidFill>
                  <a:srgbClr val="191919"/>
                </a:solidFill>
                <a:latin typeface="IBM Plex Sans Light" pitchFamily="34" charset="0"/>
              </a:defRPr>
            </a:lvl9pPr>
          </a:lstStyle>
          <a:p>
            <a:pPr marL="0" marR="0" lvl="0" indent="0" algn="l" defTabSz="2438280" rtl="0" eaLnBrk="1" fontAlgn="base" latinLnBrk="0" hangingPunct="1">
              <a:lnSpc>
                <a:spcPct val="90000"/>
              </a:lnSpc>
              <a:spcBef>
                <a:spcPct val="0"/>
              </a:spcBef>
              <a:spcAft>
                <a:spcPct val="0"/>
              </a:spcAft>
              <a:buClrTx/>
              <a:buSzTx/>
              <a:buFontTx/>
              <a:buNone/>
              <a:tabLst/>
              <a:defRPr/>
            </a:pPr>
            <a:r>
              <a:rPr kumimoji="0" lang="en-US" sz="5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rPr>
              <a:t>IBM’s Modern Case Management / SOAR Experience: </a:t>
            </a:r>
            <a:r>
              <a:rPr kumimoji="0" lang="en-US" sz="5200" b="0" i="0" u="sng" strike="noStrike" kern="1200" cap="none" spc="0" normalizeH="0" baseline="0" noProof="0" dirty="0">
                <a:ln>
                  <a:noFill/>
                </a:ln>
                <a:solidFill>
                  <a:srgbClr val="000000"/>
                </a:solidFill>
                <a:effectLst/>
                <a:uLnTx/>
                <a:uFillTx/>
                <a:latin typeface="Arial" pitchFamily="34" charset="0"/>
                <a:ea typeface="ＭＳ Ｐゴシック" pitchFamily="34" charset="-128"/>
              </a:rPr>
              <a:t>End-to-End Capability</a:t>
            </a:r>
            <a:endParaRPr kumimoji="0" lang="en-US" sz="5200" b="0" i="0" u="sng" strike="noStrike" kern="0" cap="none" spc="0" normalizeH="0" baseline="0" noProof="0" dirty="0">
              <a:ln>
                <a:noFill/>
              </a:ln>
              <a:solidFill>
                <a:srgbClr val="0F62FE"/>
              </a:solidFill>
              <a:effectLst/>
              <a:uLnTx/>
              <a:uFillTx/>
              <a:latin typeface="IBM Plex Sans Light"/>
            </a:endParaRPr>
          </a:p>
        </p:txBody>
      </p:sp>
      <p:grpSp>
        <p:nvGrpSpPr>
          <p:cNvPr id="7" name="Group 6">
            <a:extLst>
              <a:ext uri="{FF2B5EF4-FFF2-40B4-BE49-F238E27FC236}">
                <a16:creationId xmlns:a16="http://schemas.microsoft.com/office/drawing/2014/main" id="{40EDEB67-907B-5FAD-09B7-A6B026A239DC}"/>
              </a:ext>
            </a:extLst>
          </p:cNvPr>
          <p:cNvGrpSpPr/>
          <p:nvPr/>
        </p:nvGrpSpPr>
        <p:grpSpPr>
          <a:xfrm>
            <a:off x="5270129" y="2717347"/>
            <a:ext cx="12824792" cy="10200066"/>
            <a:chOff x="4306529" y="786303"/>
            <a:chExt cx="4578883" cy="3825025"/>
          </a:xfrm>
        </p:grpSpPr>
        <p:pic>
          <p:nvPicPr>
            <p:cNvPr id="8" name="Picture 4" descr="Case Overview.png">
              <a:extLst>
                <a:ext uri="{FF2B5EF4-FFF2-40B4-BE49-F238E27FC236}">
                  <a16:creationId xmlns:a16="http://schemas.microsoft.com/office/drawing/2014/main" id="{E9E92B5E-6781-FD94-70A1-0247FC846A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06529" y="786303"/>
              <a:ext cx="4578883" cy="3825025"/>
            </a:xfrm>
            <a:prstGeom prst="rect">
              <a:avLst/>
            </a:prstGeom>
          </p:spPr>
        </p:pic>
        <p:sp>
          <p:nvSpPr>
            <p:cNvPr id="9" name="Rectangle 8">
              <a:extLst>
                <a:ext uri="{FF2B5EF4-FFF2-40B4-BE49-F238E27FC236}">
                  <a16:creationId xmlns:a16="http://schemas.microsoft.com/office/drawing/2014/main" id="{CB65B3EC-4B09-876D-583A-B6EFFEF6CA2A}"/>
                </a:ext>
              </a:extLst>
            </p:cNvPr>
            <p:cNvSpPr/>
            <p:nvPr/>
          </p:nvSpPr>
          <p:spPr bwMode="auto">
            <a:xfrm>
              <a:off x="4333501" y="1437363"/>
              <a:ext cx="3336833" cy="148651"/>
            </a:xfrm>
            <a:prstGeom prst="rect">
              <a:avLst/>
            </a:prstGeom>
            <a:solidFill>
              <a:srgbClr val="262626"/>
            </a:solidFill>
            <a:ln w="19050">
              <a:noFill/>
              <a:miter lim="800000"/>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243840" tIns="243840" rIns="243840" bIns="243840" numCol="1" spcCol="0" rtlCol="0" fromWordArt="0" anchor="t" anchorCtr="0" forceAA="0" compatLnSpc="1">
              <a:prstTxWarp prst="textNoShape">
                <a:avLst/>
              </a:prstTxWarp>
              <a:noAutofit/>
            </a:bodyPr>
            <a:lstStyle/>
            <a:p>
              <a:pPr marL="0" marR="0" lvl="0" indent="0" algn="l" defTabSz="2438280" rtl="0" eaLnBrk="1" fontAlgn="base" latinLnBrk="0" hangingPunct="1">
                <a:lnSpc>
                  <a:spcPct val="100000"/>
                </a:lnSpc>
                <a:spcBef>
                  <a:spcPct val="0"/>
                </a:spcBef>
                <a:spcAft>
                  <a:spcPct val="0"/>
                </a:spcAft>
                <a:buClrTx/>
                <a:buSzTx/>
                <a:buFontTx/>
                <a:buNone/>
                <a:tabLst/>
                <a:defRPr/>
              </a:pPr>
              <a:endParaRPr kumimoji="0" lang="en-US" sz="3734" b="0" i="0" u="none" strike="noStrike" kern="1200" cap="none" spc="0" normalizeH="0" baseline="0" noProof="0" dirty="0">
                <a:ln>
                  <a:noFill/>
                </a:ln>
                <a:solidFill>
                  <a:srgbClr val="191919"/>
                </a:solidFill>
                <a:effectLst/>
                <a:uLnTx/>
                <a:uFillTx/>
                <a:latin typeface="IBM Plex Sans" panose="020B0503050203000203" pitchFamily="34" charset="77"/>
                <a:ea typeface="+mn-ea"/>
                <a:cs typeface="+mn-cs"/>
              </a:endParaRPr>
            </a:p>
          </p:txBody>
        </p:sp>
        <p:sp>
          <p:nvSpPr>
            <p:cNvPr id="11" name="TextBox 10">
              <a:extLst>
                <a:ext uri="{FF2B5EF4-FFF2-40B4-BE49-F238E27FC236}">
                  <a16:creationId xmlns:a16="http://schemas.microsoft.com/office/drawing/2014/main" id="{EEA5EB3C-981C-F1D7-34CE-2AA86A5574B6}"/>
                </a:ext>
              </a:extLst>
            </p:cNvPr>
            <p:cNvSpPr txBox="1"/>
            <p:nvPr/>
          </p:nvSpPr>
          <p:spPr>
            <a:xfrm>
              <a:off x="4370399" y="1415856"/>
              <a:ext cx="4001806" cy="16927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2438280" rtl="0" eaLnBrk="1" fontAlgn="base" latinLnBrk="0" hangingPunct="1">
                <a:lnSpc>
                  <a:spcPct val="100000"/>
                </a:lnSpc>
                <a:spcBef>
                  <a:spcPts val="1600"/>
                </a:spcBef>
                <a:spcAft>
                  <a:spcPct val="0"/>
                </a:spcAft>
                <a:buClrTx/>
                <a:buSzTx/>
                <a:buFontTx/>
                <a:buNone/>
                <a:tabLst/>
                <a:defRPr/>
              </a:pPr>
              <a:r>
                <a:rPr kumimoji="0" lang="en-US" sz="1600" b="0" i="0" u="none" strike="noStrike" kern="1200" cap="none" spc="0" normalizeH="0" baseline="0" noProof="0" dirty="0">
                  <a:ln>
                    <a:noFill/>
                  </a:ln>
                  <a:solidFill>
                    <a:srgbClr val="373C41">
                      <a:lumMod val="40000"/>
                      <a:lumOff val="60000"/>
                    </a:srgbClr>
                  </a:solidFill>
                  <a:effectLst/>
                  <a:uLnTx/>
                  <a:uFillTx/>
                  <a:latin typeface="IBMPlexSans"/>
                  <a:ea typeface="ＭＳ Ｐゴシック" pitchFamily="34" charset="-128"/>
                  <a:cs typeface="Arial" charset="0"/>
                </a:rPr>
                <a:t>Details          Tasks         Breach         Notes         Members         Attachments       Artifacts</a:t>
              </a:r>
            </a:p>
          </p:txBody>
        </p:sp>
      </p:grpSp>
      <p:sp>
        <p:nvSpPr>
          <p:cNvPr id="12" name="TextBox 11">
            <a:extLst>
              <a:ext uri="{FF2B5EF4-FFF2-40B4-BE49-F238E27FC236}">
                <a16:creationId xmlns:a16="http://schemas.microsoft.com/office/drawing/2014/main" id="{97537A15-91A0-B7D8-E35E-850B6B2CD273}"/>
              </a:ext>
            </a:extLst>
          </p:cNvPr>
          <p:cNvSpPr txBox="1"/>
          <p:nvPr/>
        </p:nvSpPr>
        <p:spPr>
          <a:xfrm>
            <a:off x="295352" y="718338"/>
            <a:ext cx="23398478" cy="1569660"/>
          </a:xfrm>
          <a:prstGeom prst="rect">
            <a:avLst/>
          </a:prstGeom>
          <a:noFill/>
        </p:spPr>
        <p:txBody>
          <a:bodyPr wrap="square">
            <a:spAutoFit/>
          </a:bodyPr>
          <a:lstStyle/>
          <a:p>
            <a:pPr marL="0" marR="0" lvl="0" indent="0" algn="l" defTabSz="1828754"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0F62FE"/>
                </a:solidFill>
                <a:effectLst/>
                <a:uLnTx/>
                <a:uFillTx/>
                <a:latin typeface="IBM Plex Sans Light"/>
                <a:ea typeface="+mn-ea"/>
                <a:cs typeface="+mn-cs"/>
              </a:rPr>
              <a:t>Identify in a single pane the who, what, how, and actions taken on a security investigation and incident response</a:t>
            </a:r>
          </a:p>
        </p:txBody>
      </p:sp>
      <p:sp>
        <p:nvSpPr>
          <p:cNvPr id="2" name="TextBox 1">
            <a:extLst>
              <a:ext uri="{FF2B5EF4-FFF2-40B4-BE49-F238E27FC236}">
                <a16:creationId xmlns:a16="http://schemas.microsoft.com/office/drawing/2014/main" id="{AFAD4C9E-A3E7-CEBA-6080-AC3F9585C6A7}"/>
              </a:ext>
            </a:extLst>
          </p:cNvPr>
          <p:cNvSpPr txBox="1"/>
          <p:nvPr/>
        </p:nvSpPr>
        <p:spPr>
          <a:xfrm>
            <a:off x="425189" y="5684853"/>
            <a:ext cx="4422576" cy="954107"/>
          </a:xfrm>
          <a:prstGeom prst="rect">
            <a:avLst/>
          </a:prstGeom>
          <a:noFill/>
        </p:spPr>
        <p:txBody>
          <a:bodyPr wrap="square" rtlCol="0">
            <a:spAutoFit/>
          </a:bodyPr>
          <a:lstStyle/>
          <a:p>
            <a:pPr marL="0" marR="0" lvl="0" indent="0" algn="l" defTabSz="13719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IBM Plex Sans" charset="0"/>
                <a:ea typeface="IBM Plex Sans" charset="0"/>
                <a:cs typeface="IBM Plex Sans" charset="0"/>
              </a:rPr>
              <a:t>      What happened and how severe is this?</a:t>
            </a:r>
          </a:p>
        </p:txBody>
      </p:sp>
      <p:cxnSp>
        <p:nvCxnSpPr>
          <p:cNvPr id="3" name="Straight Connector 2">
            <a:extLst>
              <a:ext uri="{FF2B5EF4-FFF2-40B4-BE49-F238E27FC236}">
                <a16:creationId xmlns:a16="http://schemas.microsoft.com/office/drawing/2014/main" id="{B2B8419B-C536-5EB8-65C9-8B93A5CE1A71}"/>
              </a:ext>
            </a:extLst>
          </p:cNvPr>
          <p:cNvCxnSpPr/>
          <p:nvPr/>
        </p:nvCxnSpPr>
        <p:spPr bwMode="auto">
          <a:xfrm flipV="1">
            <a:off x="4067212" y="5232011"/>
            <a:ext cx="1042006" cy="452846"/>
          </a:xfrm>
          <a:prstGeom prst="line">
            <a:avLst/>
          </a:prstGeom>
          <a:ln w="19050">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324AC33-5264-CEDC-089D-19557093D6AC}"/>
              </a:ext>
            </a:extLst>
          </p:cNvPr>
          <p:cNvSpPr txBox="1"/>
          <p:nvPr/>
        </p:nvSpPr>
        <p:spPr>
          <a:xfrm>
            <a:off x="201588" y="11283228"/>
            <a:ext cx="3925734" cy="954107"/>
          </a:xfrm>
          <a:prstGeom prst="rect">
            <a:avLst/>
          </a:prstGeom>
          <a:noFill/>
        </p:spPr>
        <p:txBody>
          <a:bodyPr wrap="square" rtlCol="0">
            <a:spAutoFit/>
          </a:bodyPr>
          <a:lstStyle/>
          <a:p>
            <a:pPr marL="0" marR="0" lvl="0" indent="0" algn="l" defTabSz="13719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IBM Plex Sans" charset="0"/>
                <a:ea typeface="IBM Plex Sans" charset="0"/>
                <a:cs typeface="IBM Plex Sans" charset="0"/>
              </a:rPr>
              <a:t>      What MITRE TTPs were used?</a:t>
            </a:r>
          </a:p>
        </p:txBody>
      </p:sp>
      <p:cxnSp>
        <p:nvCxnSpPr>
          <p:cNvPr id="14" name="Straight Connector 13">
            <a:extLst>
              <a:ext uri="{FF2B5EF4-FFF2-40B4-BE49-F238E27FC236}">
                <a16:creationId xmlns:a16="http://schemas.microsoft.com/office/drawing/2014/main" id="{5BA49796-61AE-27C4-84F6-6DF717589F2D}"/>
              </a:ext>
            </a:extLst>
          </p:cNvPr>
          <p:cNvCxnSpPr>
            <a:cxnSpLocks/>
          </p:cNvCxnSpPr>
          <p:nvPr/>
        </p:nvCxnSpPr>
        <p:spPr bwMode="auto">
          <a:xfrm flipV="1">
            <a:off x="3992347" y="11104350"/>
            <a:ext cx="1154288" cy="460888"/>
          </a:xfrm>
          <a:prstGeom prst="line">
            <a:avLst/>
          </a:prstGeom>
          <a:ln w="19050">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13EDFE7-5B7A-B243-8702-5F2DA2AA5D60}"/>
              </a:ext>
            </a:extLst>
          </p:cNvPr>
          <p:cNvSpPr txBox="1"/>
          <p:nvPr/>
        </p:nvSpPr>
        <p:spPr>
          <a:xfrm>
            <a:off x="19899026" y="10544569"/>
            <a:ext cx="3925734" cy="1384995"/>
          </a:xfrm>
          <a:prstGeom prst="rect">
            <a:avLst/>
          </a:prstGeom>
          <a:noFill/>
        </p:spPr>
        <p:txBody>
          <a:bodyPr wrap="square" rtlCol="0">
            <a:spAutoFit/>
          </a:bodyPr>
          <a:lstStyle/>
          <a:p>
            <a:pPr marL="0" marR="0" lvl="0" indent="0" algn="l" defTabSz="13719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IBM Plex Sans" charset="0"/>
                <a:ea typeface="IBM Plex Sans" charset="0"/>
                <a:cs typeface="IBM Plex Sans" charset="0"/>
              </a:rPr>
              <a:t>      What’s already been done, and what should I do next?</a:t>
            </a:r>
          </a:p>
        </p:txBody>
      </p:sp>
      <p:cxnSp>
        <p:nvCxnSpPr>
          <p:cNvPr id="16" name="Straight Connector 15">
            <a:extLst>
              <a:ext uri="{FF2B5EF4-FFF2-40B4-BE49-F238E27FC236}">
                <a16:creationId xmlns:a16="http://schemas.microsoft.com/office/drawing/2014/main" id="{5E6D0988-814C-E2BB-D59F-52954FA73BA9}"/>
              </a:ext>
            </a:extLst>
          </p:cNvPr>
          <p:cNvCxnSpPr>
            <a:cxnSpLocks/>
          </p:cNvCxnSpPr>
          <p:nvPr/>
        </p:nvCxnSpPr>
        <p:spPr bwMode="auto">
          <a:xfrm>
            <a:off x="18073032" y="11104350"/>
            <a:ext cx="1663054" cy="0"/>
          </a:xfrm>
          <a:prstGeom prst="line">
            <a:avLst/>
          </a:prstGeom>
          <a:ln w="19050">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9785466-5E92-64EF-2680-231923C9397D}"/>
              </a:ext>
            </a:extLst>
          </p:cNvPr>
          <p:cNvCxnSpPr>
            <a:cxnSpLocks/>
          </p:cNvCxnSpPr>
          <p:nvPr/>
        </p:nvCxnSpPr>
        <p:spPr bwMode="auto">
          <a:xfrm>
            <a:off x="18107657" y="8556043"/>
            <a:ext cx="2033880" cy="1988526"/>
          </a:xfrm>
          <a:prstGeom prst="line">
            <a:avLst/>
          </a:prstGeom>
          <a:ln w="19050">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5E223A3-E88A-741E-BE9F-E008C432903F}"/>
              </a:ext>
            </a:extLst>
          </p:cNvPr>
          <p:cNvSpPr txBox="1"/>
          <p:nvPr/>
        </p:nvSpPr>
        <p:spPr>
          <a:xfrm>
            <a:off x="19736086" y="5898260"/>
            <a:ext cx="3925734" cy="1384995"/>
          </a:xfrm>
          <a:prstGeom prst="rect">
            <a:avLst/>
          </a:prstGeom>
          <a:noFill/>
        </p:spPr>
        <p:txBody>
          <a:bodyPr wrap="square" rtlCol="0">
            <a:spAutoFit/>
          </a:bodyPr>
          <a:lstStyle/>
          <a:p>
            <a:pPr marL="0" marR="0" lvl="0" indent="0" algn="l" defTabSz="13719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IBM Plex Sans" charset="0"/>
                <a:ea typeface="IBM Plex Sans" charset="0"/>
                <a:cs typeface="IBM Plex Sans" charset="0"/>
              </a:rPr>
              <a:t>      What are the highest priority artifacts involved?</a:t>
            </a:r>
          </a:p>
        </p:txBody>
      </p:sp>
      <p:cxnSp>
        <p:nvCxnSpPr>
          <p:cNvPr id="23" name="Straight Connector 22">
            <a:extLst>
              <a:ext uri="{FF2B5EF4-FFF2-40B4-BE49-F238E27FC236}">
                <a16:creationId xmlns:a16="http://schemas.microsoft.com/office/drawing/2014/main" id="{EA3E7B99-BAC9-E914-F829-060381EDF1DE}"/>
              </a:ext>
            </a:extLst>
          </p:cNvPr>
          <p:cNvCxnSpPr>
            <a:cxnSpLocks/>
            <a:endCxn id="22" idx="1"/>
          </p:cNvCxnSpPr>
          <p:nvPr/>
        </p:nvCxnSpPr>
        <p:spPr bwMode="auto">
          <a:xfrm flipV="1">
            <a:off x="14516245" y="6590758"/>
            <a:ext cx="5219841" cy="1226621"/>
          </a:xfrm>
          <a:prstGeom prst="line">
            <a:avLst/>
          </a:prstGeom>
          <a:ln w="19050">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00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FF3B07-2586-49FC-AED4-85298E8CCC7C}"/>
              </a:ext>
            </a:extLst>
          </p:cNvPr>
          <p:cNvSpPr/>
          <p:nvPr/>
        </p:nvSpPr>
        <p:spPr bwMode="auto">
          <a:xfrm>
            <a:off x="-50733" y="3251691"/>
            <a:ext cx="24384000" cy="10515422"/>
          </a:xfrm>
          <a:prstGeom prst="rect">
            <a:avLst/>
          </a:prstGeom>
          <a:solidFill>
            <a:srgbClr val="13171A"/>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6000" tIns="96000" rIns="96000" bIns="96000" numCol="1" rtlCol="0" anchor="t" anchorCtr="0" compatLnSpc="1">
            <a:prstTxWarp prst="textNoShape">
              <a:avLst/>
            </a:prstTxWarp>
          </a:bodyPr>
          <a:lstStyle/>
          <a:p>
            <a:pPr marL="0" marR="0" lvl="0" indent="0" algn="l" defTabSz="2438340" rtl="0" eaLnBrk="1" fontAlgn="base" latinLnBrk="0" hangingPunct="1">
              <a:lnSpc>
                <a:spcPct val="90000"/>
              </a:lnSpc>
              <a:spcBef>
                <a:spcPct val="0"/>
              </a:spcBef>
              <a:spcAft>
                <a:spcPct val="0"/>
              </a:spcAft>
              <a:buClrTx/>
              <a:buSzTx/>
              <a:buFontTx/>
              <a:buNone/>
              <a:tabLst/>
              <a:defRPr/>
            </a:pPr>
            <a:endParaRPr kumimoji="0" lang="en-GB" sz="3734" b="0"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22" name="Title 21">
            <a:extLst>
              <a:ext uri="{FF2B5EF4-FFF2-40B4-BE49-F238E27FC236}">
                <a16:creationId xmlns:a16="http://schemas.microsoft.com/office/drawing/2014/main" id="{519B886C-A639-47A6-A302-76C4D3EF0C7F}"/>
              </a:ext>
            </a:extLst>
          </p:cNvPr>
          <p:cNvSpPr>
            <a:spLocks noGrp="1"/>
          </p:cNvSpPr>
          <p:nvPr>
            <p:ph type="title"/>
          </p:nvPr>
        </p:nvSpPr>
        <p:spPr>
          <a:xfrm>
            <a:off x="475352" y="497778"/>
            <a:ext cx="12166906" cy="1993880"/>
          </a:xfrm>
          <a:solidFill>
            <a:srgbClr val="666666"/>
          </a:solidFill>
        </p:spPr>
        <p:txBody>
          <a:bodyPr/>
          <a:lstStyle/>
          <a:p>
            <a:r>
              <a:rPr lang="en-US" dirty="0"/>
              <a:t>Streamline response with automation and intelligence</a:t>
            </a:r>
          </a:p>
        </p:txBody>
      </p:sp>
      <p:sp>
        <p:nvSpPr>
          <p:cNvPr id="13" name="Text Placeholder 12">
            <a:extLst>
              <a:ext uri="{FF2B5EF4-FFF2-40B4-BE49-F238E27FC236}">
                <a16:creationId xmlns:a16="http://schemas.microsoft.com/office/drawing/2014/main" id="{3C2AC9EA-3F95-F34E-ACE3-FBF2AF358EF1}"/>
              </a:ext>
            </a:extLst>
          </p:cNvPr>
          <p:cNvSpPr>
            <a:spLocks noGrp="1"/>
          </p:cNvSpPr>
          <p:nvPr>
            <p:ph type="body" sz="quarter" idx="12"/>
          </p:nvPr>
        </p:nvSpPr>
        <p:spPr>
          <a:xfrm>
            <a:off x="475349" y="2374585"/>
            <a:ext cx="17253848" cy="602114"/>
          </a:xfrm>
        </p:spPr>
        <p:txBody>
          <a:bodyPr/>
          <a:lstStyle/>
          <a:p>
            <a:r>
              <a:rPr lang="en-US" dirty="0"/>
              <a:t>QRadar SOAR  in action</a:t>
            </a:r>
          </a:p>
        </p:txBody>
      </p:sp>
      <p:sp>
        <p:nvSpPr>
          <p:cNvPr id="24" name="Rectangle 23">
            <a:extLst>
              <a:ext uri="{FF2B5EF4-FFF2-40B4-BE49-F238E27FC236}">
                <a16:creationId xmlns:a16="http://schemas.microsoft.com/office/drawing/2014/main" id="{33682CF3-F3F3-4F9C-880F-BB7A92240957}"/>
              </a:ext>
            </a:extLst>
          </p:cNvPr>
          <p:cNvSpPr/>
          <p:nvPr/>
        </p:nvSpPr>
        <p:spPr>
          <a:xfrm>
            <a:off x="7161294" y="3417645"/>
            <a:ext cx="4624374" cy="4596130"/>
          </a:xfrm>
          <a:prstGeom prst="rect">
            <a:avLst/>
          </a:prstGeom>
        </p:spPr>
        <p:txBody>
          <a:bodyPr wrap="square" lIns="243840" tIns="121920" rIns="243840" bIns="121920" anchor="t">
            <a:spAutoFit/>
          </a:bodyPr>
          <a:lstStyle/>
          <a:p>
            <a:pPr marL="304792" marR="0" lvl="0" indent="-304792" algn="l" defTabSz="1828800" rtl="0" eaLnBrk="1" fontAlgn="auto" latinLnBrk="0" hangingPunct="1">
              <a:lnSpc>
                <a:spcPct val="100000"/>
              </a:lnSpc>
              <a:spcBef>
                <a:spcPts val="3200"/>
              </a:spcBef>
              <a:spcAft>
                <a:spcPts val="0"/>
              </a:spcAft>
              <a:buClrTx/>
              <a:buSzTx/>
              <a:buFont typeface="Arial" panose="020B0604020202020204" pitchFamily="34" charset="0"/>
              <a:buChar char="•"/>
              <a:tabLst/>
              <a:defRPr/>
            </a:pPr>
            <a:r>
              <a:rPr kumimoji="0" lang="en-US" sz="3200" b="0" i="0" u="none" strike="noStrike" kern="1200" cap="none" spc="-26" normalizeH="0" baseline="0" noProof="0" dirty="0">
                <a:ln>
                  <a:noFill/>
                </a:ln>
                <a:solidFill>
                  <a:srgbClr val="FFFFFF"/>
                </a:solidFill>
                <a:effectLst/>
                <a:uLnTx/>
                <a:uFillTx/>
                <a:latin typeface="Arrow Display"/>
                <a:ea typeface="+mn-lt"/>
                <a:cs typeface="+mn-lt"/>
              </a:rPr>
              <a:t>Quickly and easily create playbooks with OOTB content and </a:t>
            </a:r>
            <a:r>
              <a:rPr kumimoji="0" lang="en-US" sz="3200" b="1" i="0" u="none" strike="noStrike" kern="1200" cap="none" spc="-26" normalizeH="0" baseline="0" noProof="0" dirty="0">
                <a:ln>
                  <a:noFill/>
                </a:ln>
                <a:solidFill>
                  <a:srgbClr val="A56EFF"/>
                </a:solidFill>
                <a:effectLst/>
                <a:uLnTx/>
                <a:uFillTx/>
                <a:latin typeface="Arrow Display"/>
                <a:ea typeface="+mn-lt"/>
                <a:cs typeface="+mn-lt"/>
              </a:rPr>
              <a:t>100's of available integrations</a:t>
            </a:r>
            <a:endParaRPr kumimoji="0" lang="en-US" sz="3200" b="1" i="0" u="none" strike="noStrike" kern="1200" cap="none" spc="-26" normalizeH="0" baseline="0" noProof="0" dirty="0">
              <a:ln>
                <a:noFill/>
              </a:ln>
              <a:solidFill>
                <a:srgbClr val="A56EFF"/>
              </a:solidFill>
              <a:effectLst/>
              <a:uLnTx/>
              <a:uFillTx/>
              <a:latin typeface="IBM Plex Sans Light" panose="020B0403050203000203" pitchFamily="34" charset="0"/>
              <a:ea typeface="+mn-ea"/>
              <a:cs typeface="+mn-cs"/>
            </a:endParaRPr>
          </a:p>
          <a:p>
            <a:pPr marL="304792" marR="0" lvl="0" indent="-304792" algn="l" defTabSz="1829242" rtl="0" eaLnBrk="1" fontAlgn="auto" latinLnBrk="0" hangingPunct="1">
              <a:lnSpc>
                <a:spcPct val="100000"/>
              </a:lnSpc>
              <a:spcBef>
                <a:spcPts val="3200"/>
              </a:spcBef>
              <a:spcAft>
                <a:spcPts val="0"/>
              </a:spcAft>
              <a:buClrTx/>
              <a:buSzTx/>
              <a:buFont typeface="Arial" panose="020B0604020202020204" pitchFamily="34" charset="0"/>
              <a:buChar char="•"/>
              <a:tabLst/>
              <a:defRPr/>
            </a:pPr>
            <a:r>
              <a:rPr kumimoji="0" lang="en-US" sz="3200" b="0" i="0" u="none" strike="noStrike" kern="1200" cap="none" spc="-26" normalizeH="0" baseline="0" noProof="0" dirty="0">
                <a:ln>
                  <a:noFill/>
                </a:ln>
                <a:solidFill>
                  <a:srgbClr val="FFFFFF"/>
                </a:solidFill>
                <a:effectLst/>
                <a:uLnTx/>
                <a:uFillTx/>
                <a:latin typeface="IBM Plex Sans Light" panose="020B0403050203000203" pitchFamily="34" charset="0"/>
                <a:ea typeface="+mn-ea"/>
                <a:cs typeface="+mn-cs"/>
              </a:rPr>
              <a:t>Adapt and respond more quickly with </a:t>
            </a:r>
            <a:r>
              <a:rPr kumimoji="0" lang="en-US" sz="3200" b="1" i="0" u="none" strike="noStrike" kern="1200" cap="none" spc="-26" normalizeH="0" baseline="0" noProof="0" dirty="0">
                <a:ln>
                  <a:noFill/>
                </a:ln>
                <a:solidFill>
                  <a:srgbClr val="A56EFF"/>
                </a:solidFill>
                <a:effectLst/>
                <a:uLnTx/>
                <a:uFillTx/>
                <a:latin typeface="IBM Plex Sans Light" panose="020B0403050203000203" pitchFamily="34" charset="0"/>
                <a:ea typeface="+mn-ea"/>
                <a:cs typeface="+mn-cs"/>
              </a:rPr>
              <a:t>dynamic playbooks</a:t>
            </a:r>
          </a:p>
        </p:txBody>
      </p:sp>
      <p:sp>
        <p:nvSpPr>
          <p:cNvPr id="12" name="TextBox 11">
            <a:extLst>
              <a:ext uri="{FF2B5EF4-FFF2-40B4-BE49-F238E27FC236}">
                <a16:creationId xmlns:a16="http://schemas.microsoft.com/office/drawing/2014/main" id="{CF6D168B-0AB2-2A44-823D-15D1E6D52146}"/>
              </a:ext>
            </a:extLst>
          </p:cNvPr>
          <p:cNvSpPr txBox="1"/>
          <p:nvPr/>
        </p:nvSpPr>
        <p:spPr>
          <a:xfrm>
            <a:off x="13162826" y="355600"/>
            <a:ext cx="10749002" cy="2061718"/>
          </a:xfrm>
          <a:prstGeom prst="rect">
            <a:avLst/>
          </a:prstGeom>
          <a:noFill/>
        </p:spPr>
        <p:txBody>
          <a:bodyPr wrap="square">
            <a:spAutoFit/>
          </a:bodyPr>
          <a:lstStyle/>
          <a:p>
            <a:pPr marL="0" marR="0" lvl="0" indent="0" algn="l" defTabSz="1829242" rtl="0" eaLnBrk="1" fontAlgn="auto" latinLnBrk="0" hangingPunct="1">
              <a:lnSpc>
                <a:spcPct val="100000"/>
              </a:lnSpc>
              <a:spcBef>
                <a:spcPts val="1600"/>
              </a:spcBef>
              <a:spcAft>
                <a:spcPts val="0"/>
              </a:spcAft>
              <a:buClrTx/>
              <a:buSzTx/>
              <a:buFontTx/>
              <a:buNone/>
              <a:tabLst/>
              <a:defRPr/>
            </a:pPr>
            <a:r>
              <a:rPr kumimoji="0" lang="en-US" sz="4266" b="0" i="0" u="none" strike="noStrike" kern="1200" cap="none" spc="-26" normalizeH="0" baseline="0" noProof="0" dirty="0">
                <a:ln>
                  <a:noFill/>
                </a:ln>
                <a:solidFill>
                  <a:srgbClr val="0061FF"/>
                </a:solidFill>
                <a:effectLst/>
                <a:uLnTx/>
                <a:uFillTx/>
                <a:latin typeface="IBM Plex Sans Light" panose="020B0403050203000203" pitchFamily="34" charset="0"/>
                <a:ea typeface="+mn-ea"/>
                <a:cs typeface="+mn-cs"/>
              </a:rPr>
              <a:t>Respond x7 faster with dynamic playbooks that combine people, process and technology</a:t>
            </a:r>
            <a:endParaRPr kumimoji="0" lang="en-US" sz="3200" b="0" i="0" u="none" strike="noStrike" kern="1200" cap="none" spc="-26" normalizeH="0" baseline="0" noProof="0" dirty="0">
              <a:ln>
                <a:noFill/>
              </a:ln>
              <a:solidFill>
                <a:srgbClr val="0061FF"/>
              </a:solidFill>
              <a:effectLst/>
              <a:uLnTx/>
              <a:uFillTx/>
              <a:latin typeface="IBM Plex Sans Light" panose="020B0403050203000203" pitchFamily="34" charset="0"/>
              <a:ea typeface="+mn-ea"/>
              <a:cs typeface="+mn-cs"/>
            </a:endParaRPr>
          </a:p>
        </p:txBody>
      </p:sp>
      <p:sp>
        <p:nvSpPr>
          <p:cNvPr id="3" name="Footer Placeholder 2">
            <a:extLst>
              <a:ext uri="{FF2B5EF4-FFF2-40B4-BE49-F238E27FC236}">
                <a16:creationId xmlns:a16="http://schemas.microsoft.com/office/drawing/2014/main" id="{9F536BC8-E4F0-47E3-9315-DDC8180E5706}"/>
              </a:ext>
            </a:extLst>
          </p:cNvPr>
          <p:cNvSpPr>
            <a:spLocks noGrp="1"/>
          </p:cNvSpPr>
          <p:nvPr>
            <p:ph type="ftr" sz="quarter" idx="10"/>
          </p:nvPr>
        </p:nvSpPr>
        <p:spPr/>
        <p:txBody>
          <a:bodyPr/>
          <a:lstStyle/>
          <a:p>
            <a:pPr marL="0" marR="0" lvl="0" indent="0" algn="l" defTabSz="18292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9FA5AD"/>
                </a:solidFill>
                <a:effectLst/>
                <a:uLnTx/>
                <a:uFillTx/>
                <a:latin typeface="IBM Plex Sans Light"/>
                <a:ea typeface="+mn-ea"/>
                <a:cs typeface="+mn-cs"/>
              </a:rPr>
              <a:t>IBM Security / © Copyright IBM Corporation 2022</a:t>
            </a:r>
            <a:endParaRPr kumimoji="0" lang="en-US" sz="1600" b="0" i="0" u="none" strike="noStrike" kern="1200" cap="none" spc="0" normalizeH="0" baseline="0" noProof="0" dirty="0">
              <a:ln>
                <a:noFill/>
              </a:ln>
              <a:solidFill>
                <a:srgbClr val="9FA5AD"/>
              </a:solidFill>
              <a:effectLst/>
              <a:uLnTx/>
              <a:uFillTx/>
              <a:latin typeface="IBM Plex Sans Light"/>
              <a:ea typeface="+mn-ea"/>
              <a:cs typeface="+mn-cs"/>
            </a:endParaRPr>
          </a:p>
        </p:txBody>
      </p:sp>
      <p:sp>
        <p:nvSpPr>
          <p:cNvPr id="4" name="Slide Number Placeholder 3">
            <a:extLst>
              <a:ext uri="{FF2B5EF4-FFF2-40B4-BE49-F238E27FC236}">
                <a16:creationId xmlns:a16="http://schemas.microsoft.com/office/drawing/2014/main" id="{0C1F29A9-9CC5-410A-85B9-5A2A453A5375}"/>
              </a:ext>
            </a:extLst>
          </p:cNvPr>
          <p:cNvSpPr>
            <a:spLocks noGrp="1"/>
          </p:cNvSpPr>
          <p:nvPr>
            <p:ph type="sldNum" sz="quarter" idx="11"/>
          </p:nvPr>
        </p:nvSpPr>
        <p:spPr/>
        <p:txBody>
          <a:bodyPr/>
          <a:lstStyle/>
          <a:p>
            <a:pPr marL="0" marR="0" lvl="0" indent="0" algn="r" defTabSz="1829242" rtl="0" eaLnBrk="1" fontAlgn="auto" latinLnBrk="0" hangingPunct="1">
              <a:lnSpc>
                <a:spcPct val="100000"/>
              </a:lnSpc>
              <a:spcBef>
                <a:spcPts val="0"/>
              </a:spcBef>
              <a:spcAft>
                <a:spcPts val="0"/>
              </a:spcAft>
              <a:buClrTx/>
              <a:buSzTx/>
              <a:buFontTx/>
              <a:buNone/>
              <a:tabLst/>
              <a:defRPr/>
            </a:pPr>
            <a:fld id="{59395FB3-9C97-154F-86B2-7E381B951268}" type="slidenum">
              <a:rPr kumimoji="0" lang="en-US" sz="1600" b="0" i="0" u="none" strike="noStrike" kern="1200" cap="none" spc="0" normalizeH="0" baseline="0" noProof="0">
                <a:ln>
                  <a:noFill/>
                </a:ln>
                <a:solidFill>
                  <a:srgbClr val="9FA5AD"/>
                </a:solidFill>
                <a:effectLst/>
                <a:uLnTx/>
                <a:uFillTx/>
                <a:latin typeface="IBM Plex Sans Light" panose="020B0403050203000203" pitchFamily="34" charset="0"/>
                <a:ea typeface="+mn-ea"/>
                <a:cs typeface="+mn-cs"/>
              </a:rPr>
              <a:pPr marL="0" marR="0" lvl="0" indent="0" algn="r" defTabSz="1829242"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dirty="0">
              <a:ln>
                <a:noFill/>
              </a:ln>
              <a:solidFill>
                <a:srgbClr val="9FA5AD"/>
              </a:solidFill>
              <a:effectLst/>
              <a:uLnTx/>
              <a:uFillTx/>
              <a:latin typeface="IBM Plex Sans Light" panose="020B0403050203000203" pitchFamily="34" charset="0"/>
              <a:ea typeface="+mn-ea"/>
              <a:cs typeface="+mn-cs"/>
            </a:endParaRPr>
          </a:p>
        </p:txBody>
      </p:sp>
      <p:sp>
        <p:nvSpPr>
          <p:cNvPr id="15" name="TextBox 14">
            <a:extLst>
              <a:ext uri="{FF2B5EF4-FFF2-40B4-BE49-F238E27FC236}">
                <a16:creationId xmlns:a16="http://schemas.microsoft.com/office/drawing/2014/main" id="{C269F5D6-F168-4C04-A35E-C2F81620EC11}"/>
              </a:ext>
            </a:extLst>
          </p:cNvPr>
          <p:cNvSpPr txBox="1"/>
          <p:nvPr/>
        </p:nvSpPr>
        <p:spPr>
          <a:xfrm>
            <a:off x="7211120" y="8927528"/>
            <a:ext cx="4354814" cy="2554545"/>
          </a:xfrm>
          <a:prstGeom prst="rect">
            <a:avLst/>
          </a:prstGeom>
          <a:noFill/>
        </p:spPr>
        <p:txBody>
          <a:bodyPr wrap="square">
            <a:spAutoFit/>
          </a:bodyPr>
          <a:lstStyle/>
          <a:p>
            <a:pPr marL="304792" marR="0" lvl="0" indent="-304792" algn="l" defTabSz="1829242" rtl="0" eaLnBrk="1" fontAlgn="auto" latinLnBrk="0" hangingPunct="1">
              <a:lnSpc>
                <a:spcPct val="100000"/>
              </a:lnSpc>
              <a:spcBef>
                <a:spcPts val="3200"/>
              </a:spcBef>
              <a:spcAft>
                <a:spcPts val="0"/>
              </a:spcAft>
              <a:buClrTx/>
              <a:buSzTx/>
              <a:buFont typeface="Arial" panose="020B0604020202020204" pitchFamily="34" charset="0"/>
              <a:buChar char="•"/>
              <a:tabLst/>
              <a:defRPr/>
            </a:pPr>
            <a:r>
              <a:rPr kumimoji="0" lang="en-US" sz="3200" b="0" i="0" u="none" strike="noStrike" kern="1200" cap="none" spc="-26" normalizeH="0" baseline="0" noProof="0" dirty="0">
                <a:ln>
                  <a:noFill/>
                </a:ln>
                <a:solidFill>
                  <a:srgbClr val="FFFFFF"/>
                </a:solidFill>
                <a:effectLst/>
                <a:uLnTx/>
                <a:uFillTx/>
                <a:latin typeface="IBM Plex Sans Light" panose="020B0403050203000203" pitchFamily="34" charset="0"/>
                <a:ea typeface="+mn-ea"/>
                <a:cs typeface="+mn-cs"/>
              </a:rPr>
              <a:t>Seamlessly integrated analyst workflow </a:t>
            </a:r>
            <a:r>
              <a:rPr kumimoji="0" lang="en-US" sz="3200" b="1" i="0" u="none" strike="noStrike" kern="1200" cap="none" spc="-26" normalizeH="0" baseline="0" noProof="0" dirty="0">
                <a:ln>
                  <a:noFill/>
                </a:ln>
                <a:solidFill>
                  <a:srgbClr val="A56EFF"/>
                </a:solidFill>
                <a:effectLst/>
                <a:uLnTx/>
                <a:uFillTx/>
                <a:latin typeface="IBM Plex Sans Light" panose="020B0403050203000203" pitchFamily="34" charset="0"/>
                <a:ea typeface="+mn-ea"/>
                <a:cs typeface="+mn-cs"/>
              </a:rPr>
              <a:t>speeding up investigations and response</a:t>
            </a:r>
          </a:p>
        </p:txBody>
      </p:sp>
      <p:pic>
        <p:nvPicPr>
          <p:cNvPr id="14" name="Picture 13">
            <a:extLst>
              <a:ext uri="{FF2B5EF4-FFF2-40B4-BE49-F238E27FC236}">
                <a16:creationId xmlns:a16="http://schemas.microsoft.com/office/drawing/2014/main" id="{3DA0B1A7-2145-400D-834E-4747FC1FF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35"/>
          <a:stretch/>
        </p:blipFill>
        <p:spPr>
          <a:xfrm>
            <a:off x="614171" y="3549274"/>
            <a:ext cx="6266688" cy="4122200"/>
          </a:xfrm>
          <a:prstGeom prst="rect">
            <a:avLst/>
          </a:prstGeom>
        </p:spPr>
      </p:pic>
      <p:pic>
        <p:nvPicPr>
          <p:cNvPr id="16" name="Picture 15">
            <a:extLst>
              <a:ext uri="{FF2B5EF4-FFF2-40B4-BE49-F238E27FC236}">
                <a16:creationId xmlns:a16="http://schemas.microsoft.com/office/drawing/2014/main" id="{AD630AAF-3576-4419-88E8-2692A719EF7B}"/>
              </a:ext>
            </a:extLst>
          </p:cNvPr>
          <p:cNvPicPr>
            <a:picLocks noChangeAspect="1"/>
          </p:cNvPicPr>
          <p:nvPr/>
        </p:nvPicPr>
        <p:blipFill>
          <a:blip r:embed="rId4"/>
          <a:stretch>
            <a:fillRect/>
          </a:stretch>
        </p:blipFill>
        <p:spPr>
          <a:xfrm>
            <a:off x="611188" y="7980963"/>
            <a:ext cx="6196026" cy="4713810"/>
          </a:xfrm>
          <a:prstGeom prst="rect">
            <a:avLst/>
          </a:prstGeom>
        </p:spPr>
      </p:pic>
      <p:sp>
        <p:nvSpPr>
          <p:cNvPr id="18" name="Rectangle 17">
            <a:extLst>
              <a:ext uri="{FF2B5EF4-FFF2-40B4-BE49-F238E27FC236}">
                <a16:creationId xmlns:a16="http://schemas.microsoft.com/office/drawing/2014/main" id="{72A35816-DD5F-4428-9F2E-DE7CBA335493}"/>
              </a:ext>
            </a:extLst>
          </p:cNvPr>
          <p:cNvSpPr/>
          <p:nvPr/>
        </p:nvSpPr>
        <p:spPr>
          <a:xfrm>
            <a:off x="19201006" y="3721950"/>
            <a:ext cx="4778182" cy="2554545"/>
          </a:xfrm>
          <a:prstGeom prst="rect">
            <a:avLst/>
          </a:prstGeom>
        </p:spPr>
        <p:txBody>
          <a:bodyPr wrap="square">
            <a:spAutoFit/>
          </a:bodyPr>
          <a:lstStyle/>
          <a:p>
            <a:pPr marL="304792" marR="0" lvl="0" indent="-304792" algn="l" defTabSz="1829242" rtl="0" eaLnBrk="1" fontAlgn="auto" latinLnBrk="0" hangingPunct="1">
              <a:lnSpc>
                <a:spcPct val="100000"/>
              </a:lnSpc>
              <a:spcBef>
                <a:spcPts val="3200"/>
              </a:spcBef>
              <a:spcAft>
                <a:spcPts val="0"/>
              </a:spcAft>
              <a:buClrTx/>
              <a:buSzTx/>
              <a:buFont typeface="Arial" panose="020B0604020202020204" pitchFamily="34" charset="0"/>
              <a:buChar char="•"/>
              <a:tabLst/>
              <a:defRPr/>
            </a:pPr>
            <a:r>
              <a:rPr kumimoji="0" lang="en-US" sz="3200" b="0" i="0" u="none" strike="noStrike" kern="1200" cap="none" spc="-26" normalizeH="0" baseline="0" noProof="0" dirty="0">
                <a:ln>
                  <a:noFill/>
                </a:ln>
                <a:solidFill>
                  <a:srgbClr val="FFFFFF"/>
                </a:solidFill>
                <a:effectLst/>
                <a:uLnTx/>
                <a:uFillTx/>
                <a:latin typeface="IBM Plex Sans Light" panose="020B0403050203000203" pitchFamily="34" charset="0"/>
                <a:ea typeface="+mn-ea"/>
                <a:cs typeface="+mn-cs"/>
              </a:rPr>
              <a:t>Leverage </a:t>
            </a:r>
            <a:r>
              <a:rPr kumimoji="0" lang="en-US" sz="3200" b="1" i="0" u="none" strike="noStrike" kern="1200" cap="none" spc="-26" normalizeH="0" baseline="0" noProof="0" dirty="0">
                <a:ln>
                  <a:noFill/>
                </a:ln>
                <a:solidFill>
                  <a:srgbClr val="A56EFF"/>
                </a:solidFill>
                <a:effectLst/>
                <a:uLnTx/>
                <a:uFillTx/>
                <a:latin typeface="IBM Plex Sans Light" panose="020B0403050203000203" pitchFamily="34" charset="0"/>
                <a:ea typeface="+mn-ea"/>
                <a:cs typeface="+mn-cs"/>
              </a:rPr>
              <a:t>Threat Intelligence feeds </a:t>
            </a:r>
            <a:r>
              <a:rPr kumimoji="0" lang="en-US" sz="3200" b="0" i="0" u="none" strike="noStrike" kern="1200" cap="none" spc="-26" normalizeH="0" baseline="0" noProof="0" dirty="0">
                <a:ln>
                  <a:noFill/>
                </a:ln>
                <a:solidFill>
                  <a:srgbClr val="FFFFFF"/>
                </a:solidFill>
                <a:effectLst/>
                <a:uLnTx/>
                <a:uFillTx/>
                <a:latin typeface="IBM Plex Sans Light" panose="020B0403050203000203" pitchFamily="34" charset="0"/>
                <a:ea typeface="+mn-ea"/>
                <a:cs typeface="+mn-cs"/>
              </a:rPr>
              <a:t>to automatically enrich and action Indicators of Compromise</a:t>
            </a:r>
          </a:p>
        </p:txBody>
      </p:sp>
      <p:sp>
        <p:nvSpPr>
          <p:cNvPr id="19" name="Rectangle 18">
            <a:extLst>
              <a:ext uri="{FF2B5EF4-FFF2-40B4-BE49-F238E27FC236}">
                <a16:creationId xmlns:a16="http://schemas.microsoft.com/office/drawing/2014/main" id="{7946B8FF-677C-4DA7-8366-253B9CB0E0DD}"/>
              </a:ext>
            </a:extLst>
          </p:cNvPr>
          <p:cNvSpPr/>
          <p:nvPr/>
        </p:nvSpPr>
        <p:spPr>
          <a:xfrm>
            <a:off x="19446554" y="8660762"/>
            <a:ext cx="4532634" cy="3046988"/>
          </a:xfrm>
          <a:prstGeom prst="rect">
            <a:avLst/>
          </a:prstGeom>
        </p:spPr>
        <p:txBody>
          <a:bodyPr wrap="square">
            <a:spAutoFit/>
          </a:bodyPr>
          <a:lstStyle/>
          <a:p>
            <a:pPr marL="304792" marR="0" lvl="0" indent="-304792" algn="l" defTabSz="1828800" rtl="0" eaLnBrk="1" fontAlgn="auto" latinLnBrk="0" hangingPunct="1">
              <a:lnSpc>
                <a:spcPct val="100000"/>
              </a:lnSpc>
              <a:spcBef>
                <a:spcPts val="3200"/>
              </a:spcBef>
              <a:spcAft>
                <a:spcPts val="0"/>
              </a:spcAft>
              <a:buClrTx/>
              <a:buSzTx/>
              <a:buFont typeface="Arial" panose="020B0604020202020204" pitchFamily="34" charset="0"/>
              <a:buChar char="•"/>
              <a:tabLst/>
              <a:defRPr/>
            </a:pPr>
            <a:r>
              <a:rPr kumimoji="0" lang="en-US" sz="3200" b="0" i="0" u="none" strike="noStrike" kern="1200" cap="none" spc="-26" normalizeH="0" baseline="0" noProof="0" dirty="0">
                <a:ln>
                  <a:noFill/>
                </a:ln>
                <a:solidFill>
                  <a:srgbClr val="FFFFFF"/>
                </a:solidFill>
                <a:effectLst/>
                <a:uLnTx/>
                <a:uFillTx/>
                <a:latin typeface="IBM Plex Sans Light" panose="020B0403050203000203" pitchFamily="34" charset="0"/>
                <a:ea typeface="+mn-ea"/>
                <a:cs typeface="+mn-cs"/>
              </a:rPr>
              <a:t>Assess and report on </a:t>
            </a:r>
            <a:r>
              <a:rPr kumimoji="0" lang="en-US" sz="3200" b="1" i="0" u="none" strike="noStrike" kern="1200" cap="none" spc="-26" normalizeH="0" baseline="0" noProof="0" dirty="0">
                <a:ln>
                  <a:noFill/>
                </a:ln>
                <a:solidFill>
                  <a:srgbClr val="A56EFF"/>
                </a:solidFill>
                <a:effectLst/>
                <a:uLnTx/>
                <a:uFillTx/>
                <a:latin typeface="IBM Plex Sans Light" panose="020B0403050203000203" pitchFamily="34" charset="0"/>
                <a:ea typeface="+mn-ea"/>
                <a:cs typeface="+mn-cs"/>
              </a:rPr>
              <a:t>SOC performance </a:t>
            </a:r>
            <a:r>
              <a:rPr kumimoji="0" lang="en-US" sz="3200" b="0" i="0" u="none" strike="noStrike" kern="1200" cap="none" spc="-26" normalizeH="0" baseline="0" noProof="0" dirty="0">
                <a:ln>
                  <a:noFill/>
                </a:ln>
                <a:solidFill>
                  <a:srgbClr val="FFFFFF"/>
                </a:solidFill>
                <a:effectLst/>
                <a:uLnTx/>
                <a:uFillTx/>
                <a:latin typeface="IBM Plex Sans Light" panose="020B0403050203000203" pitchFamily="34" charset="0"/>
                <a:ea typeface="+mn-ea"/>
                <a:cs typeface="+mn-cs"/>
              </a:rPr>
              <a:t>with available reporting templates and customized dashboards</a:t>
            </a:r>
          </a:p>
        </p:txBody>
      </p:sp>
      <p:pic>
        <p:nvPicPr>
          <p:cNvPr id="17" name="Picture 5" descr="Graphical user interface&#10;&#10;Description automatically generated">
            <a:extLst>
              <a:ext uri="{FF2B5EF4-FFF2-40B4-BE49-F238E27FC236}">
                <a16:creationId xmlns:a16="http://schemas.microsoft.com/office/drawing/2014/main" id="{83B0A3B6-82F0-464D-85CF-636D040D13F7}"/>
              </a:ext>
            </a:extLst>
          </p:cNvPr>
          <p:cNvPicPr>
            <a:picLocks noChangeAspect="1"/>
          </p:cNvPicPr>
          <p:nvPr/>
        </p:nvPicPr>
        <p:blipFill>
          <a:blip r:embed="rId5"/>
          <a:stretch>
            <a:fillRect/>
          </a:stretch>
        </p:blipFill>
        <p:spPr>
          <a:xfrm>
            <a:off x="12738163" y="8660764"/>
            <a:ext cx="6364224" cy="3254520"/>
          </a:xfrm>
          <a:prstGeom prst="rect">
            <a:avLst/>
          </a:prstGeom>
          <a:ln>
            <a:noFill/>
          </a:ln>
        </p:spPr>
      </p:pic>
      <p:pic>
        <p:nvPicPr>
          <p:cNvPr id="21" name="Picture 20" descr="Graphical user interface, application, Teams&#10;&#10;Description automatically generated">
            <a:extLst>
              <a:ext uri="{FF2B5EF4-FFF2-40B4-BE49-F238E27FC236}">
                <a16:creationId xmlns:a16="http://schemas.microsoft.com/office/drawing/2014/main" id="{E87D5705-FC62-1E8E-0FB1-AA1263441D9D}"/>
              </a:ext>
            </a:extLst>
          </p:cNvPr>
          <p:cNvPicPr>
            <a:picLocks noChangeAspect="1"/>
          </p:cNvPicPr>
          <p:nvPr/>
        </p:nvPicPr>
        <p:blipFill>
          <a:blip r:embed="rId6"/>
          <a:stretch>
            <a:fillRect/>
          </a:stretch>
        </p:blipFill>
        <p:spPr>
          <a:xfrm>
            <a:off x="12748510" y="3549270"/>
            <a:ext cx="6353878" cy="4193976"/>
          </a:xfrm>
          <a:prstGeom prst="rect">
            <a:avLst/>
          </a:prstGeom>
        </p:spPr>
      </p:pic>
    </p:spTree>
    <p:extLst>
      <p:ext uri="{BB962C8B-B14F-4D97-AF65-F5344CB8AC3E}">
        <p14:creationId xmlns:p14="http://schemas.microsoft.com/office/powerpoint/2010/main" val="383469673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rrow: Up 72">
            <a:extLst>
              <a:ext uri="{FF2B5EF4-FFF2-40B4-BE49-F238E27FC236}">
                <a16:creationId xmlns:a16="http://schemas.microsoft.com/office/drawing/2014/main" id="{6A3EAEB9-732F-FD6C-F0A4-30EAFCD07A0C}"/>
              </a:ext>
            </a:extLst>
          </p:cNvPr>
          <p:cNvSpPr/>
          <p:nvPr/>
        </p:nvSpPr>
        <p:spPr bwMode="auto">
          <a:xfrm>
            <a:off x="4048173" y="10482637"/>
            <a:ext cx="1587224" cy="1210802"/>
          </a:xfrm>
          <a:prstGeom prst="upArrow">
            <a:avLst/>
          </a:prstGeom>
          <a:solidFill>
            <a:srgbClr val="198038"/>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GB" sz="1400" dirty="0">
              <a:solidFill>
                <a:srgbClr val="FFFFFF"/>
              </a:solidFill>
              <a:latin typeface="IBM Plex Sans Light"/>
            </a:endParaRPr>
          </a:p>
        </p:txBody>
      </p:sp>
      <p:sp>
        <p:nvSpPr>
          <p:cNvPr id="5" name="TextBox 4">
            <a:extLst>
              <a:ext uri="{FF2B5EF4-FFF2-40B4-BE49-F238E27FC236}">
                <a16:creationId xmlns:a16="http://schemas.microsoft.com/office/drawing/2014/main" id="{1E545BD2-DAB1-CEE8-4431-3E2FCEDCAFBE}"/>
              </a:ext>
            </a:extLst>
          </p:cNvPr>
          <p:cNvSpPr txBox="1"/>
          <p:nvPr/>
        </p:nvSpPr>
        <p:spPr>
          <a:xfrm>
            <a:off x="3294" y="895"/>
            <a:ext cx="2298210" cy="13713322"/>
          </a:xfrm>
          <a:prstGeom prst="rect">
            <a:avLst/>
          </a:prstGeom>
          <a:gradFill flip="none" rotWithShape="1">
            <a:gsLst>
              <a:gs pos="0">
                <a:srgbClr val="08BDBA"/>
              </a:gs>
              <a:gs pos="50000">
                <a:srgbClr val="0F62FE"/>
              </a:gs>
              <a:gs pos="100000">
                <a:srgbClr val="8A3FFC"/>
              </a:gs>
            </a:gsLst>
            <a:lin ang="5400000" scaled="1"/>
            <a:tileRect/>
          </a:gradFill>
          <a:ln w="19050">
            <a:noFill/>
            <a:headEnd type="none" w="med" len="med"/>
            <a:tailEnd type="none" w="med" len="me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6"/>
          </a:lnRef>
          <a:fillRef idx="1">
            <a:schemeClr val="lt1"/>
          </a:fillRef>
          <a:effectRef idx="0">
            <a:schemeClr val="accent6"/>
          </a:effectRef>
          <a:fontRef idx="minor">
            <a:schemeClr val="dk1"/>
          </a:fontRef>
        </p:style>
        <p:txBody>
          <a:bodyPr vert="vert270" wrap="square" lIns="35996" tIns="35996" rIns="35996" bIns="35996" numCol="1" rtlCol="0" anchor="ctr" anchorCtr="0" compatLnSpc="1">
            <a:prstTxWarp prst="textNoShape">
              <a:avLst/>
            </a:prstTxWarp>
          </a:bodyPr>
          <a:lstStyle>
            <a:defPPr>
              <a:defRPr lang="en-US"/>
            </a:defPPr>
            <a:lvl1pPr marR="0" indent="0" defTabSz="685983" fontAlgn="auto">
              <a:lnSpc>
                <a:spcPct val="100000"/>
              </a:lnSpc>
              <a:spcBef>
                <a:spcPts val="0"/>
              </a:spcBef>
              <a:spcAft>
                <a:spcPts val="0"/>
              </a:spcAft>
              <a:buClrTx/>
              <a:buSzTx/>
              <a:buFontTx/>
              <a:buNone/>
              <a:tabLst/>
              <a:defRPr kumimoji="0" sz="1400" b="0" i="0" u="none" strike="noStrike" cap="none" spc="0" normalizeH="0" baseline="0">
                <a:ln>
                  <a:noFill/>
                </a:ln>
                <a:effectLst/>
                <a:uLnTx/>
                <a:uFillTx/>
                <a:latin typeface="IBM Plex Sans" charset="0"/>
                <a:ea typeface="IBM Plex Sans" charset="0"/>
                <a:cs typeface="IBM Plex Sans"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defTabSz="685846"/>
            <a:r>
              <a:rPr lang="en-GB" sz="5398" dirty="0">
                <a:solidFill>
                  <a:srgbClr val="FFFFFF"/>
                </a:solidFill>
                <a:latin typeface="IBM Plex Sans Light"/>
                <a:sym typeface="IBM Plex Sans Light"/>
              </a:rPr>
              <a:t>Secure &amp; Resilient</a:t>
            </a:r>
          </a:p>
        </p:txBody>
      </p:sp>
      <p:sp>
        <p:nvSpPr>
          <p:cNvPr id="3" name="Slide Number Placeholder 2">
            <a:extLst>
              <a:ext uri="{FF2B5EF4-FFF2-40B4-BE49-F238E27FC236}">
                <a16:creationId xmlns:a16="http://schemas.microsoft.com/office/drawing/2014/main" id="{42697FE6-0346-3DF4-8F2B-C5DBD2C0D14B}"/>
              </a:ext>
            </a:extLst>
          </p:cNvPr>
          <p:cNvSpPr>
            <a:spLocks noGrp="1"/>
          </p:cNvSpPr>
          <p:nvPr>
            <p:ph type="sldNum" sz="quarter" idx="10"/>
          </p:nvPr>
        </p:nvSpPr>
        <p:spPr>
          <a:xfrm>
            <a:off x="11781305" y="6388861"/>
            <a:ext cx="123432" cy="246221"/>
          </a:xfrm>
        </p:spPr>
        <p:txBody>
          <a:bodyPr/>
          <a:lstStyle/>
          <a:p>
            <a:pPr defTabSz="1829014"/>
            <a:fld id="{86CB4B4D-7CA3-9044-876B-883B54F8677D}" type="slidenum">
              <a:rPr lang="en-US">
                <a:solidFill>
                  <a:srgbClr val="000000"/>
                </a:solidFill>
              </a:rPr>
              <a:pPr defTabSz="1829014"/>
              <a:t>12</a:t>
            </a:fld>
            <a:endParaRPr lang="en-US" dirty="0">
              <a:solidFill>
                <a:srgbClr val="000000"/>
              </a:solidFill>
            </a:endParaRPr>
          </a:p>
        </p:txBody>
      </p:sp>
      <p:sp>
        <p:nvSpPr>
          <p:cNvPr id="67" name="TextBox 66">
            <a:extLst>
              <a:ext uri="{FF2B5EF4-FFF2-40B4-BE49-F238E27FC236}">
                <a16:creationId xmlns:a16="http://schemas.microsoft.com/office/drawing/2014/main" id="{A454D318-FBB2-9519-FDAB-7132882965BE}"/>
              </a:ext>
            </a:extLst>
          </p:cNvPr>
          <p:cNvSpPr txBox="1"/>
          <p:nvPr/>
        </p:nvSpPr>
        <p:spPr>
          <a:xfrm>
            <a:off x="2466879" y="-56120"/>
            <a:ext cx="21344108" cy="881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defTabSz="1829014"/>
            <a:r>
              <a:rPr lang="en-GB" sz="9598" b="1" kern="0" dirty="0">
                <a:solidFill>
                  <a:srgbClr val="000000"/>
                </a:solidFill>
                <a:latin typeface="IBM Plex Sans Light"/>
              </a:rPr>
              <a:t>Data Encryption/Destruction over time</a:t>
            </a:r>
          </a:p>
        </p:txBody>
      </p:sp>
      <p:sp>
        <p:nvSpPr>
          <p:cNvPr id="74" name="TextBox 73">
            <a:extLst>
              <a:ext uri="{FF2B5EF4-FFF2-40B4-BE49-F238E27FC236}">
                <a16:creationId xmlns:a16="http://schemas.microsoft.com/office/drawing/2014/main" id="{5C2A03C1-7391-BF4F-DAEF-F300FE1D9A4B}"/>
              </a:ext>
            </a:extLst>
          </p:cNvPr>
          <p:cNvSpPr txBox="1"/>
          <p:nvPr/>
        </p:nvSpPr>
        <p:spPr>
          <a:xfrm>
            <a:off x="2466882" y="11702345"/>
            <a:ext cx="6606398" cy="7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defTabSz="2437912">
              <a:buSzPct val="100000"/>
            </a:pPr>
            <a:r>
              <a:rPr lang="en-GB" sz="2800" b="1" kern="0" dirty="0">
                <a:solidFill>
                  <a:srgbClr val="000000"/>
                </a:solidFill>
                <a:latin typeface="IBM Plex Sans Light"/>
                <a:sym typeface="IBM Plex Sans Light"/>
              </a:rPr>
              <a:t>What if you knew the problem here?</a:t>
            </a:r>
          </a:p>
          <a:p>
            <a:pPr defTabSz="2437912">
              <a:buSzPct val="100000"/>
            </a:pPr>
            <a:r>
              <a:rPr lang="en-GB" sz="2800" b="1" kern="0" dirty="0">
                <a:solidFill>
                  <a:srgbClr val="000000"/>
                </a:solidFill>
                <a:latin typeface="IBM Plex Sans Light"/>
                <a:sym typeface="IBM Plex Sans Light"/>
              </a:rPr>
              <a:t>Discover in &lt;1 min, only 1.7TB impacted</a:t>
            </a:r>
          </a:p>
        </p:txBody>
      </p:sp>
      <p:sp>
        <p:nvSpPr>
          <p:cNvPr id="76" name="Rectangle 75">
            <a:extLst>
              <a:ext uri="{FF2B5EF4-FFF2-40B4-BE49-F238E27FC236}">
                <a16:creationId xmlns:a16="http://schemas.microsoft.com/office/drawing/2014/main" id="{BA8E4772-E1BB-AE15-A179-3A0CB4B9C6B6}"/>
              </a:ext>
            </a:extLst>
          </p:cNvPr>
          <p:cNvSpPr/>
          <p:nvPr/>
        </p:nvSpPr>
        <p:spPr bwMode="auto">
          <a:xfrm>
            <a:off x="5770080" y="2424486"/>
            <a:ext cx="7137514" cy="1985528"/>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ctr" anchorCtr="0" compatLnSpc="1">
            <a:prstTxWarp prst="textNoShape">
              <a:avLst/>
            </a:prstTxWarp>
          </a:bodyPr>
          <a:lstStyle/>
          <a:p>
            <a:pPr defTabSz="914218" fontAlgn="base">
              <a:spcBef>
                <a:spcPct val="0"/>
              </a:spcBef>
              <a:spcAft>
                <a:spcPct val="0"/>
              </a:spcAft>
            </a:pPr>
            <a:r>
              <a:rPr lang="en-GB" sz="4000" b="1" dirty="0">
                <a:solidFill>
                  <a:srgbClr val="000000"/>
                </a:solidFill>
                <a:latin typeface="IBM Plex Sans Light"/>
              </a:rPr>
              <a:t>Recovery speed </a:t>
            </a:r>
            <a:r>
              <a:rPr lang="en-GB" sz="4000" b="1" dirty="0">
                <a:solidFill>
                  <a:srgbClr val="408CF2"/>
                </a:solidFill>
                <a:latin typeface="IBM Plex Sans Light"/>
              </a:rPr>
              <a:t>AND</a:t>
            </a:r>
            <a:r>
              <a:rPr lang="en-GB" sz="4000" b="1" dirty="0">
                <a:solidFill>
                  <a:srgbClr val="000000"/>
                </a:solidFill>
                <a:latin typeface="IBM Plex Sans Light"/>
              </a:rPr>
              <a:t> amount of data to recovered are crucial to business recovery</a:t>
            </a:r>
          </a:p>
        </p:txBody>
      </p:sp>
      <p:graphicFrame>
        <p:nvGraphicFramePr>
          <p:cNvPr id="28" name="Chart 27">
            <a:extLst>
              <a:ext uri="{FF2B5EF4-FFF2-40B4-BE49-F238E27FC236}">
                <a16:creationId xmlns:a16="http://schemas.microsoft.com/office/drawing/2014/main" id="{27FC5E4E-2A54-7499-94FB-626B7ECF4153}"/>
              </a:ext>
            </a:extLst>
          </p:cNvPr>
          <p:cNvGraphicFramePr/>
          <p:nvPr/>
        </p:nvGraphicFramePr>
        <p:xfrm>
          <a:off x="4705601" y="2560158"/>
          <a:ext cx="12057676" cy="8473528"/>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A4FC32A4-85AC-86EF-B041-EF5B0105C35B}"/>
              </a:ext>
            </a:extLst>
          </p:cNvPr>
          <p:cNvCxnSpPr>
            <a:cxnSpLocks/>
          </p:cNvCxnSpPr>
          <p:nvPr/>
        </p:nvCxnSpPr>
        <p:spPr bwMode="auto">
          <a:xfrm>
            <a:off x="4690833" y="2516340"/>
            <a:ext cx="0" cy="8001340"/>
          </a:xfrm>
          <a:prstGeom prst="line">
            <a:avLst/>
          </a:prstGeom>
          <a:ln w="381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7F9CBEE-F04F-92CA-FD57-4CB176FFA267}"/>
              </a:ext>
            </a:extLst>
          </p:cNvPr>
          <p:cNvCxnSpPr>
            <a:cxnSpLocks/>
          </p:cNvCxnSpPr>
          <p:nvPr/>
        </p:nvCxnSpPr>
        <p:spPr bwMode="auto">
          <a:xfrm flipV="1">
            <a:off x="4690835" y="10516920"/>
            <a:ext cx="11763588" cy="0"/>
          </a:xfrm>
          <a:prstGeom prst="line">
            <a:avLst/>
          </a:prstGeom>
          <a:ln w="381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1" name="Right Triangle 20">
            <a:extLst>
              <a:ext uri="{FF2B5EF4-FFF2-40B4-BE49-F238E27FC236}">
                <a16:creationId xmlns:a16="http://schemas.microsoft.com/office/drawing/2014/main" id="{395ECC1B-69E0-9401-95F2-753D0CE67CD1}"/>
              </a:ext>
            </a:extLst>
          </p:cNvPr>
          <p:cNvSpPr/>
          <p:nvPr/>
        </p:nvSpPr>
        <p:spPr bwMode="auto">
          <a:xfrm flipH="1">
            <a:off x="4690835" y="2485862"/>
            <a:ext cx="11763588" cy="8001340"/>
          </a:xfrm>
          <a:prstGeom prst="rtTriangle">
            <a:avLst/>
          </a:prstGeom>
          <a:solidFill>
            <a:srgbClr val="DA1E2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GB" sz="1400" dirty="0">
              <a:solidFill>
                <a:srgbClr val="FFFFFF"/>
              </a:solidFill>
              <a:latin typeface="IBM Plex Sans Light"/>
            </a:endParaRPr>
          </a:p>
        </p:txBody>
      </p:sp>
      <p:sp>
        <p:nvSpPr>
          <p:cNvPr id="23" name="TextBox 22">
            <a:extLst>
              <a:ext uri="{FF2B5EF4-FFF2-40B4-BE49-F238E27FC236}">
                <a16:creationId xmlns:a16="http://schemas.microsoft.com/office/drawing/2014/main" id="{42F6D143-F3C7-F44F-6192-C31E33863501}"/>
              </a:ext>
            </a:extLst>
          </p:cNvPr>
          <p:cNvSpPr txBox="1"/>
          <p:nvPr/>
        </p:nvSpPr>
        <p:spPr>
          <a:xfrm>
            <a:off x="2698242" y="2500720"/>
            <a:ext cx="1667006" cy="8016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vert270" wrap="square" lIns="0" tIns="0" rIns="0" bIns="0" rtlCol="0" anchor="ctr">
            <a:noAutofit/>
          </a:bodyPr>
          <a:lstStyle/>
          <a:p>
            <a:pPr algn="ctr" defTabSz="2437912">
              <a:spcBef>
                <a:spcPts val="2900"/>
              </a:spcBef>
              <a:buSzPct val="100000"/>
            </a:pPr>
            <a:r>
              <a:rPr lang="en-GB" kern="0" dirty="0">
                <a:solidFill>
                  <a:srgbClr val="000000"/>
                </a:solidFill>
                <a:latin typeface="IBM Plex Sans Light"/>
                <a:sym typeface="IBM Plex Sans Light"/>
              </a:rPr>
              <a:t>Capacity</a:t>
            </a:r>
          </a:p>
        </p:txBody>
      </p:sp>
      <p:sp>
        <p:nvSpPr>
          <p:cNvPr id="24" name="TextBox 23">
            <a:extLst>
              <a:ext uri="{FF2B5EF4-FFF2-40B4-BE49-F238E27FC236}">
                <a16:creationId xmlns:a16="http://schemas.microsoft.com/office/drawing/2014/main" id="{079C0ED3-8A9A-6F60-F0C2-7868204C16B5}"/>
              </a:ext>
            </a:extLst>
          </p:cNvPr>
          <p:cNvSpPr txBox="1"/>
          <p:nvPr/>
        </p:nvSpPr>
        <p:spPr>
          <a:xfrm>
            <a:off x="4690831" y="11092760"/>
            <a:ext cx="11780268" cy="614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ctr">
            <a:noAutofit/>
          </a:bodyPr>
          <a:lstStyle/>
          <a:p>
            <a:pPr algn="ctr" defTabSz="2437912">
              <a:spcBef>
                <a:spcPts val="2900"/>
              </a:spcBef>
              <a:buSzPct val="100000"/>
            </a:pPr>
            <a:r>
              <a:rPr lang="en-GB" kern="0" dirty="0">
                <a:solidFill>
                  <a:srgbClr val="000000"/>
                </a:solidFill>
                <a:latin typeface="IBM Plex Sans Light"/>
                <a:sym typeface="IBM Plex Sans Light"/>
              </a:rPr>
              <a:t>Time (hrs)</a:t>
            </a:r>
          </a:p>
        </p:txBody>
      </p:sp>
      <p:sp>
        <p:nvSpPr>
          <p:cNvPr id="29" name="TextBox 28">
            <a:extLst>
              <a:ext uri="{FF2B5EF4-FFF2-40B4-BE49-F238E27FC236}">
                <a16:creationId xmlns:a16="http://schemas.microsoft.com/office/drawing/2014/main" id="{49BFC1EE-EFA6-9375-14F7-0CF603037369}"/>
              </a:ext>
            </a:extLst>
          </p:cNvPr>
          <p:cNvSpPr txBox="1"/>
          <p:nvPr/>
        </p:nvSpPr>
        <p:spPr>
          <a:xfrm>
            <a:off x="3035878" y="2500722"/>
            <a:ext cx="1590902" cy="413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r" defTabSz="2437912">
              <a:spcBef>
                <a:spcPts val="2900"/>
              </a:spcBef>
              <a:buSzPct val="100000"/>
            </a:pPr>
            <a:r>
              <a:rPr lang="en-GB" sz="1800" kern="0" dirty="0">
                <a:solidFill>
                  <a:srgbClr val="000000"/>
                </a:solidFill>
                <a:latin typeface="IBM Plex Sans Light"/>
                <a:sym typeface="IBM Plex Sans Light"/>
              </a:rPr>
              <a:t>2.5PB</a:t>
            </a:r>
          </a:p>
        </p:txBody>
      </p:sp>
      <p:sp>
        <p:nvSpPr>
          <p:cNvPr id="30" name="TextBox 29">
            <a:extLst>
              <a:ext uri="{FF2B5EF4-FFF2-40B4-BE49-F238E27FC236}">
                <a16:creationId xmlns:a16="http://schemas.microsoft.com/office/drawing/2014/main" id="{C0561E62-E3CA-FBE0-C4CD-F0BDABEB61BC}"/>
              </a:ext>
            </a:extLst>
          </p:cNvPr>
          <p:cNvSpPr txBox="1"/>
          <p:nvPr/>
        </p:nvSpPr>
        <p:spPr>
          <a:xfrm>
            <a:off x="3035878" y="6375484"/>
            <a:ext cx="1590902" cy="413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r" defTabSz="2437912">
              <a:spcBef>
                <a:spcPts val="2900"/>
              </a:spcBef>
              <a:buSzPct val="100000"/>
            </a:pPr>
            <a:r>
              <a:rPr lang="en-GB" sz="1800" kern="0" dirty="0">
                <a:solidFill>
                  <a:srgbClr val="000000"/>
                </a:solidFill>
                <a:latin typeface="IBM Plex Sans Light"/>
                <a:sym typeface="IBM Plex Sans Light"/>
              </a:rPr>
              <a:t>1.25PB</a:t>
            </a:r>
          </a:p>
        </p:txBody>
      </p:sp>
      <p:sp>
        <p:nvSpPr>
          <p:cNvPr id="31" name="TextBox 30">
            <a:extLst>
              <a:ext uri="{FF2B5EF4-FFF2-40B4-BE49-F238E27FC236}">
                <a16:creationId xmlns:a16="http://schemas.microsoft.com/office/drawing/2014/main" id="{6D8760D3-5B5A-0ACD-20B2-33042E46D6A9}"/>
              </a:ext>
            </a:extLst>
          </p:cNvPr>
          <p:cNvSpPr txBox="1"/>
          <p:nvPr/>
        </p:nvSpPr>
        <p:spPr>
          <a:xfrm>
            <a:off x="3035878" y="10210908"/>
            <a:ext cx="1590902" cy="413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r" defTabSz="2437912">
              <a:spcBef>
                <a:spcPts val="2900"/>
              </a:spcBef>
              <a:buSzPct val="100000"/>
            </a:pPr>
            <a:r>
              <a:rPr lang="en-GB" sz="1800" kern="0" dirty="0">
                <a:solidFill>
                  <a:srgbClr val="000000"/>
                </a:solidFill>
                <a:latin typeface="IBM Plex Sans Light"/>
                <a:sym typeface="IBM Plex Sans Light"/>
              </a:rPr>
              <a:t>1TB</a:t>
            </a:r>
          </a:p>
        </p:txBody>
      </p:sp>
      <p:sp>
        <p:nvSpPr>
          <p:cNvPr id="77" name="TextBox 76">
            <a:extLst>
              <a:ext uri="{FF2B5EF4-FFF2-40B4-BE49-F238E27FC236}">
                <a16:creationId xmlns:a16="http://schemas.microsoft.com/office/drawing/2014/main" id="{332331F3-72AE-DBDD-0344-6F48444D76AF}"/>
              </a:ext>
            </a:extLst>
          </p:cNvPr>
          <p:cNvSpPr txBox="1"/>
          <p:nvPr/>
        </p:nvSpPr>
        <p:spPr>
          <a:xfrm>
            <a:off x="14261333" y="1626938"/>
            <a:ext cx="2044956" cy="1457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algn="ctr" defTabSz="2437912">
              <a:buSzPct val="100000"/>
            </a:pPr>
            <a:r>
              <a:rPr lang="en-GB" sz="3200" kern="0" dirty="0">
                <a:solidFill>
                  <a:srgbClr val="000000"/>
                </a:solidFill>
                <a:latin typeface="IBM Plex Sans Light"/>
                <a:sym typeface="IBM Plex Sans Light"/>
              </a:rPr>
              <a:t>24 Hours</a:t>
            </a:r>
          </a:p>
          <a:p>
            <a:pPr algn="ctr" defTabSz="2437912">
              <a:buSzPct val="100000"/>
            </a:pPr>
            <a:r>
              <a:rPr lang="en-GB" sz="3200" kern="0" dirty="0">
                <a:solidFill>
                  <a:srgbClr val="000000"/>
                </a:solidFill>
                <a:latin typeface="IBM Plex Sans Light"/>
                <a:sym typeface="IBM Plex Sans Light"/>
              </a:rPr>
              <a:t>2.5PB data</a:t>
            </a:r>
          </a:p>
        </p:txBody>
      </p:sp>
      <p:sp>
        <p:nvSpPr>
          <p:cNvPr id="78" name="Oval 77">
            <a:extLst>
              <a:ext uri="{FF2B5EF4-FFF2-40B4-BE49-F238E27FC236}">
                <a16:creationId xmlns:a16="http://schemas.microsoft.com/office/drawing/2014/main" id="{9AACD75A-9FA2-9C89-1A1C-308BA6B60BCD}"/>
              </a:ext>
            </a:extLst>
          </p:cNvPr>
          <p:cNvSpPr/>
          <p:nvPr/>
        </p:nvSpPr>
        <p:spPr bwMode="auto">
          <a:xfrm>
            <a:off x="16306290" y="2299381"/>
            <a:ext cx="308094" cy="433922"/>
          </a:xfrm>
          <a:prstGeom prst="ellipse">
            <a:avLst/>
          </a:prstGeom>
          <a:noFill/>
          <a:ln w="3810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square" lIns="91428" tIns="91428" rIns="91428" bIns="91428" numCol="1" rtlCol="0" anchor="t" anchorCtr="0" compatLnSpc="1">
            <a:prstTxWarp prst="textNoShape">
              <a:avLst/>
            </a:prstTxWarp>
          </a:bodyPr>
          <a:lstStyle/>
          <a:p>
            <a:pPr defTabSz="914218" fontAlgn="base">
              <a:spcBef>
                <a:spcPct val="0"/>
              </a:spcBef>
              <a:spcAft>
                <a:spcPct val="0"/>
              </a:spcAft>
            </a:pPr>
            <a:endParaRPr lang="en-GB" sz="1400" dirty="0">
              <a:solidFill>
                <a:srgbClr val="FFFFFF"/>
              </a:solidFill>
              <a:latin typeface="IBM Plex Sans Light"/>
            </a:endParaRPr>
          </a:p>
        </p:txBody>
      </p:sp>
      <p:pic>
        <p:nvPicPr>
          <p:cNvPr id="6" name="Picture 5">
            <a:extLst>
              <a:ext uri="{FF2B5EF4-FFF2-40B4-BE49-F238E27FC236}">
                <a16:creationId xmlns:a16="http://schemas.microsoft.com/office/drawing/2014/main" id="{A97EC1CB-D2BD-08BB-CF54-8E3BB16A8D77}"/>
              </a:ext>
            </a:extLst>
          </p:cNvPr>
          <p:cNvPicPr>
            <a:picLocks noChangeAspect="1"/>
          </p:cNvPicPr>
          <p:nvPr/>
        </p:nvPicPr>
        <p:blipFill>
          <a:blip r:embed="rId4"/>
          <a:srcRect/>
          <a:stretch/>
        </p:blipFill>
        <p:spPr>
          <a:xfrm>
            <a:off x="17201282" y="4060982"/>
            <a:ext cx="6830546" cy="8473528"/>
          </a:xfrm>
          <a:prstGeom prst="rect">
            <a:avLst/>
          </a:prstGeom>
        </p:spPr>
      </p:pic>
      <p:sp>
        <p:nvSpPr>
          <p:cNvPr id="9" name="Title 6">
            <a:extLst>
              <a:ext uri="{FF2B5EF4-FFF2-40B4-BE49-F238E27FC236}">
                <a16:creationId xmlns:a16="http://schemas.microsoft.com/office/drawing/2014/main" id="{2D544F02-CBF6-A575-F240-0EADA31422ED}"/>
              </a:ext>
            </a:extLst>
          </p:cNvPr>
          <p:cNvSpPr>
            <a:spLocks noGrp="1"/>
          </p:cNvSpPr>
          <p:nvPr>
            <p:ph type="title"/>
          </p:nvPr>
        </p:nvSpPr>
        <p:spPr>
          <a:xfrm>
            <a:off x="17201282" y="2137007"/>
            <a:ext cx="6830546" cy="1743202"/>
          </a:xfrm>
        </p:spPr>
        <p:txBody>
          <a:bodyPr/>
          <a:lstStyle/>
          <a:p>
            <a:pPr algn="ctr"/>
            <a:r>
              <a:rPr lang="en-US" sz="5398" b="1" dirty="0"/>
              <a:t>A Breakthrough in Cyber Security</a:t>
            </a:r>
          </a:p>
        </p:txBody>
      </p:sp>
      <p:sp>
        <p:nvSpPr>
          <p:cNvPr id="10" name="Footer Placeholder 3">
            <a:extLst>
              <a:ext uri="{FF2B5EF4-FFF2-40B4-BE49-F238E27FC236}">
                <a16:creationId xmlns:a16="http://schemas.microsoft.com/office/drawing/2014/main" id="{0DDC9552-CF80-854C-5D93-3A74207AC318}"/>
              </a:ext>
            </a:extLst>
          </p:cNvPr>
          <p:cNvSpPr>
            <a:spLocks noGrp="1"/>
          </p:cNvSpPr>
          <p:nvPr>
            <p:ph type="ftr" sz="quarter" idx="12"/>
          </p:nvPr>
        </p:nvSpPr>
        <p:spPr>
          <a:xfrm>
            <a:off x="3293" y="13257160"/>
            <a:ext cx="2298208" cy="341648"/>
          </a:xfrm>
        </p:spPr>
        <p:txBody>
          <a:bodyPr anchor="ctr"/>
          <a:lstStyle/>
          <a:p>
            <a:pPr algn="ctr" defTabSz="1829014"/>
            <a:r>
              <a:rPr lang="en-US" dirty="0">
                <a:solidFill>
                  <a:srgbClr val="FFFFFF"/>
                </a:solidFill>
              </a:rPr>
              <a:t>Copyright © 2024 IBM</a:t>
            </a:r>
          </a:p>
        </p:txBody>
      </p:sp>
    </p:spTree>
    <p:extLst>
      <p:ext uri="{BB962C8B-B14F-4D97-AF65-F5344CB8AC3E}">
        <p14:creationId xmlns:p14="http://schemas.microsoft.com/office/powerpoint/2010/main" val="190265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anim calcmode="lin" valueType="num">
                                      <p:cBhvr>
                                        <p:cTn id="23" dur="1000" fill="hold"/>
                                        <p:tgtEl>
                                          <p:spTgt spid="74"/>
                                        </p:tgtEl>
                                        <p:attrNameLst>
                                          <p:attrName>ppt_x</p:attrName>
                                        </p:attrNameLst>
                                      </p:cBhvr>
                                      <p:tavLst>
                                        <p:tav tm="0">
                                          <p:val>
                                            <p:strVal val="#ppt_x"/>
                                          </p:val>
                                        </p:tav>
                                        <p:tav tm="100000">
                                          <p:val>
                                            <p:strVal val="#ppt_x"/>
                                          </p:val>
                                        </p:tav>
                                      </p:tavLst>
                                    </p:anim>
                                    <p:anim calcmode="lin" valueType="num">
                                      <p:cBhvr>
                                        <p:cTn id="2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p:cTn id="29" dur="500" fill="hold"/>
                                        <p:tgtEl>
                                          <p:spTgt spid="76"/>
                                        </p:tgtEl>
                                        <p:attrNameLst>
                                          <p:attrName>ppt_w</p:attrName>
                                        </p:attrNameLst>
                                      </p:cBhvr>
                                      <p:tavLst>
                                        <p:tav tm="0">
                                          <p:val>
                                            <p:fltVal val="0"/>
                                          </p:val>
                                        </p:tav>
                                        <p:tav tm="100000">
                                          <p:val>
                                            <p:strVal val="#ppt_w"/>
                                          </p:val>
                                        </p:tav>
                                      </p:tavLst>
                                    </p:anim>
                                    <p:anim calcmode="lin" valueType="num">
                                      <p:cBhvr>
                                        <p:cTn id="30" dur="500" fill="hold"/>
                                        <p:tgtEl>
                                          <p:spTgt spid="76"/>
                                        </p:tgtEl>
                                        <p:attrNameLst>
                                          <p:attrName>ppt_h</p:attrName>
                                        </p:attrNameLst>
                                      </p:cBhvr>
                                      <p:tavLst>
                                        <p:tav tm="0">
                                          <p:val>
                                            <p:fltVal val="0"/>
                                          </p:val>
                                        </p:tav>
                                        <p:tav tm="100000">
                                          <p:val>
                                            <p:strVal val="#ppt_h"/>
                                          </p:val>
                                        </p:tav>
                                      </p:tavLst>
                                    </p:anim>
                                    <p:animEffect transition="in" filter="fade">
                                      <p:cBhvr>
                                        <p:cTn id="31" dur="500"/>
                                        <p:tgtEl>
                                          <p:spTgt spid="7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6" grpId="0"/>
      <p:bldP spid="21" grpId="0" animBg="1"/>
      <p:bldP spid="77" grpId="0" animBg="1"/>
      <p:bldP spid="7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BB0AD366-A0EA-0CB0-99C6-8937DB687964}"/>
              </a:ext>
            </a:extLst>
          </p:cNvPr>
          <p:cNvSpPr>
            <a:spLocks noChangeAspect="1"/>
          </p:cNvSpPr>
          <p:nvPr/>
        </p:nvSpPr>
        <p:spPr>
          <a:xfrm>
            <a:off x="12668434" y="1060449"/>
            <a:ext cx="11049802" cy="11060806"/>
          </a:xfrm>
          <a:prstGeom prst="ellipse">
            <a:avLst/>
          </a:prstGeom>
          <a:noFill/>
          <a:ln w="317500" cmpd="sng">
            <a:solidFill>
              <a:srgbClr val="FFC000"/>
            </a:solidFill>
            <a:prstDash val="solid"/>
            <a:extLst>
              <a:ext uri="{C807C97D-BFC1-408E-A445-0C87EB9F89A2}">
                <ask:lineSketchStyleProps xmlns:ask="http://schemas.microsoft.com/office/drawing/2018/sketchyshapes" xmln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4800" dirty="0">
              <a:solidFill>
                <a:srgbClr val="000000"/>
              </a:solidFill>
              <a:latin typeface="IBM Plex Sans" panose="020B0503050203000203" pitchFamily="34" charset="0"/>
            </a:endParaRPr>
          </a:p>
        </p:txBody>
      </p:sp>
      <p:sp>
        <p:nvSpPr>
          <p:cNvPr id="57" name="TextBox 56">
            <a:extLst>
              <a:ext uri="{FF2B5EF4-FFF2-40B4-BE49-F238E27FC236}">
                <a16:creationId xmlns:a16="http://schemas.microsoft.com/office/drawing/2014/main" id="{B486BFAA-D1F0-2C94-9F44-0F91A8ED234F}"/>
              </a:ext>
            </a:extLst>
          </p:cNvPr>
          <p:cNvSpPr txBox="1"/>
          <p:nvPr/>
        </p:nvSpPr>
        <p:spPr>
          <a:xfrm>
            <a:off x="12941801" y="1066363"/>
            <a:ext cx="10608652" cy="9515330"/>
          </a:xfrm>
          <a:prstGeom prst="rect">
            <a:avLst/>
          </a:prstGeom>
          <a:noFill/>
          <a:ln w="3175">
            <a:noFill/>
          </a:ln>
        </p:spPr>
        <p:txBody>
          <a:bodyPr spcFirstLastPara="1" wrap="none" lIns="243840" tIns="243840" rIns="243840" bIns="243840" numCol="1" rtlCol="0">
            <a:prstTxWarp prst="textCircle">
              <a:avLst>
                <a:gd name="adj" fmla="val 13229333"/>
              </a:avLst>
            </a:prstTxWarp>
            <a:spAutoFit/>
          </a:bodyPr>
          <a:lstStyle/>
          <a:p>
            <a:pPr defTabSz="1828800">
              <a:spcBef>
                <a:spcPts val="2934"/>
              </a:spcBef>
            </a:pPr>
            <a:r>
              <a:rPr lang="en-US" sz="3734" b="1" dirty="0">
                <a:ln w="12700">
                  <a:solidFill>
                    <a:srgbClr val="000000"/>
                  </a:solidFill>
                </a:ln>
                <a:solidFill>
                  <a:srgbClr val="FFC000"/>
                </a:solidFill>
                <a:latin typeface="IBM Plex Sans" panose="020B0503050203000203" pitchFamily="34" charset="0"/>
                <a:ea typeface="IBM Plex Sans" charset="0"/>
                <a:cs typeface="IBM Plex Sans" charset="0"/>
              </a:rPr>
              <a:t>S</a:t>
            </a:r>
            <a:r>
              <a:rPr lang="en-US" b="1" dirty="0">
                <a:ln w="12700">
                  <a:solidFill>
                    <a:srgbClr val="000000"/>
                  </a:solidFill>
                </a:ln>
                <a:solidFill>
                  <a:srgbClr val="FFC000"/>
                </a:solidFill>
                <a:latin typeface="IBM Plex Sans" panose="020B0503050203000203" pitchFamily="34" charset="0"/>
                <a:ea typeface="IBM Plex Sans" charset="0"/>
                <a:cs typeface="IBM Plex Sans" charset="0"/>
              </a:rPr>
              <a:t>TORAGE INSIGHTS WATSONX DATA LAKE</a:t>
            </a:r>
            <a:endParaRPr lang="en-US" sz="3734" b="1" dirty="0">
              <a:ln w="12700">
                <a:solidFill>
                  <a:srgbClr val="000000"/>
                </a:solidFill>
              </a:ln>
              <a:solidFill>
                <a:srgbClr val="FFC000"/>
              </a:solidFill>
              <a:latin typeface="IBM Plex Sans" panose="020B0503050203000203" pitchFamily="34" charset="0"/>
              <a:ea typeface="IBM Plex Sans" charset="0"/>
              <a:cs typeface="IBM Plex Sans" charset="0"/>
            </a:endParaRPr>
          </a:p>
        </p:txBody>
      </p:sp>
      <p:sp>
        <p:nvSpPr>
          <p:cNvPr id="26" name="Oval 25">
            <a:extLst>
              <a:ext uri="{FF2B5EF4-FFF2-40B4-BE49-F238E27FC236}">
                <a16:creationId xmlns:a16="http://schemas.microsoft.com/office/drawing/2014/main" id="{6692C4C3-F921-F7A0-781C-5B94B3CCD9AE}"/>
              </a:ext>
            </a:extLst>
          </p:cNvPr>
          <p:cNvSpPr>
            <a:spLocks noChangeAspect="1"/>
          </p:cNvSpPr>
          <p:nvPr/>
        </p:nvSpPr>
        <p:spPr>
          <a:xfrm>
            <a:off x="13749933" y="2160689"/>
            <a:ext cx="8903184" cy="8903190"/>
          </a:xfrm>
          <a:prstGeom prst="ellipse">
            <a:avLst/>
          </a:prstGeom>
          <a:pattFill prst="plaid">
            <a:fgClr>
              <a:schemeClr val="bg1"/>
            </a:fgClr>
            <a:bgClr>
              <a:srgbClr val="7030A0"/>
            </a:bgClr>
          </a:pattFill>
          <a:ln w="76200" cmpd="dbl">
            <a:solidFill>
              <a:srgbClr val="50257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4800" b="1" dirty="0">
              <a:solidFill>
                <a:srgbClr val="00B050"/>
              </a:solidFill>
              <a:latin typeface="IBM Plex Sans" panose="020B0503050203000203" pitchFamily="34" charset="0"/>
            </a:endParaRPr>
          </a:p>
        </p:txBody>
      </p:sp>
      <p:sp>
        <p:nvSpPr>
          <p:cNvPr id="31" name="TextBox 30">
            <a:extLst>
              <a:ext uri="{FF2B5EF4-FFF2-40B4-BE49-F238E27FC236}">
                <a16:creationId xmlns:a16="http://schemas.microsoft.com/office/drawing/2014/main" id="{E253235B-C7D8-C957-866D-1CF70EE1B06E}"/>
              </a:ext>
            </a:extLst>
          </p:cNvPr>
          <p:cNvSpPr txBox="1"/>
          <p:nvPr/>
        </p:nvSpPr>
        <p:spPr>
          <a:xfrm>
            <a:off x="10524620" y="9691865"/>
            <a:ext cx="1721498" cy="523220"/>
          </a:xfrm>
          <a:prstGeom prst="rect">
            <a:avLst/>
          </a:prstGeom>
          <a:solidFill>
            <a:schemeClr val="tx1"/>
          </a:solidFill>
          <a:ln w="25400">
            <a:solidFill>
              <a:srgbClr val="502571"/>
            </a:solidFill>
          </a:ln>
        </p:spPr>
        <p:txBody>
          <a:bodyPr wrap="square" rtlCol="0">
            <a:spAutoFit/>
          </a:bodyPr>
          <a:lstStyle/>
          <a:p>
            <a:pPr defTabSz="1828800"/>
            <a:r>
              <a:rPr lang="en-US" sz="2800" dirty="0">
                <a:solidFill>
                  <a:srgbClr val="FFFFFF"/>
                </a:solidFill>
                <a:latin typeface="IBM Plex Sans" panose="020B0503050203000203" pitchFamily="34" charset="0"/>
              </a:rPr>
              <a:t>Extents</a:t>
            </a:r>
          </a:p>
        </p:txBody>
      </p:sp>
      <p:sp>
        <p:nvSpPr>
          <p:cNvPr id="35" name="Oval 34">
            <a:extLst>
              <a:ext uri="{FF2B5EF4-FFF2-40B4-BE49-F238E27FC236}">
                <a16:creationId xmlns:a16="http://schemas.microsoft.com/office/drawing/2014/main" id="{0D54C2F7-1733-E2E2-CBD6-B0AD1782F9E2}"/>
              </a:ext>
            </a:extLst>
          </p:cNvPr>
          <p:cNvSpPr/>
          <p:nvPr/>
        </p:nvSpPr>
        <p:spPr>
          <a:xfrm>
            <a:off x="15325720" y="7895993"/>
            <a:ext cx="5840818" cy="2872582"/>
          </a:xfrm>
          <a:prstGeom prst="ellipse">
            <a:avLst/>
          </a:prstGeom>
          <a:noFill/>
          <a:ln w="76200" cmpd="dbl">
            <a:solidFill>
              <a:srgbClr val="5025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endParaRPr lang="en-US" sz="4800" dirty="0">
              <a:solidFill>
                <a:srgbClr val="000000"/>
              </a:solidFill>
              <a:latin typeface="IBM Plex Sans" panose="020B0503050203000203" pitchFamily="34" charset="0"/>
            </a:endParaRPr>
          </a:p>
        </p:txBody>
      </p:sp>
      <p:sp>
        <p:nvSpPr>
          <p:cNvPr id="36" name="TextBox 35">
            <a:extLst>
              <a:ext uri="{FF2B5EF4-FFF2-40B4-BE49-F238E27FC236}">
                <a16:creationId xmlns:a16="http://schemas.microsoft.com/office/drawing/2014/main" id="{37818250-3C20-93D0-05CE-FBA85BD875EE}"/>
              </a:ext>
            </a:extLst>
          </p:cNvPr>
          <p:cNvSpPr txBox="1"/>
          <p:nvPr/>
        </p:nvSpPr>
        <p:spPr>
          <a:xfrm>
            <a:off x="10940671" y="11029063"/>
            <a:ext cx="3258964" cy="523220"/>
          </a:xfrm>
          <a:prstGeom prst="rect">
            <a:avLst/>
          </a:prstGeom>
          <a:solidFill>
            <a:schemeClr val="tx1"/>
          </a:solidFill>
          <a:ln>
            <a:noFill/>
          </a:ln>
        </p:spPr>
        <p:txBody>
          <a:bodyPr wrap="square" rtlCol="0">
            <a:spAutoFit/>
          </a:bodyPr>
          <a:lstStyle/>
          <a:p>
            <a:pPr defTabSz="1828800"/>
            <a:r>
              <a:rPr lang="en-US" sz="2800" dirty="0">
                <a:solidFill>
                  <a:srgbClr val="FFFFFF"/>
                </a:solidFill>
                <a:latin typeface="IBM Plex Sans" panose="020B0503050203000203" pitchFamily="34" charset="0"/>
              </a:rPr>
              <a:t>Primary MVC pool</a:t>
            </a:r>
          </a:p>
        </p:txBody>
      </p:sp>
      <p:pic>
        <p:nvPicPr>
          <p:cNvPr id="44" name="Graphic 43" descr="Database outline">
            <a:extLst>
              <a:ext uri="{FF2B5EF4-FFF2-40B4-BE49-F238E27FC236}">
                <a16:creationId xmlns:a16="http://schemas.microsoft.com/office/drawing/2014/main" id="{00F8D085-756A-2AF3-17F5-337CB3096BA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846112" y="8776957"/>
            <a:ext cx="1048906" cy="1048906"/>
          </a:xfrm>
          <a:prstGeom prst="rect">
            <a:avLst/>
          </a:prstGeom>
        </p:spPr>
      </p:pic>
      <p:sp>
        <p:nvSpPr>
          <p:cNvPr id="17" name="Oval 16">
            <a:extLst>
              <a:ext uri="{FF2B5EF4-FFF2-40B4-BE49-F238E27FC236}">
                <a16:creationId xmlns:a16="http://schemas.microsoft.com/office/drawing/2014/main" id="{035C9EFC-54E6-25CA-EF26-BF44684A01E9}"/>
              </a:ext>
            </a:extLst>
          </p:cNvPr>
          <p:cNvSpPr/>
          <p:nvPr/>
        </p:nvSpPr>
        <p:spPr>
          <a:xfrm>
            <a:off x="1210878" y="896042"/>
            <a:ext cx="9499966" cy="11186712"/>
          </a:xfrm>
          <a:prstGeom prst="ellipse">
            <a:avLst/>
          </a:prstGeom>
          <a:noFill/>
          <a:ln w="127000" cmpd="sng">
            <a:solidFill>
              <a:srgbClr val="FFC000"/>
            </a:solidFill>
            <a:prstDash val="sysDot"/>
            <a:extLst>
              <a:ext uri="{C807C97D-BFC1-408E-A445-0C87EB9F89A2}">
                <ask:lineSketchStyleProps xmlns:ask="http://schemas.microsoft.com/office/drawing/2018/sketchyshapes" xmln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3200" b="1" dirty="0">
              <a:solidFill>
                <a:srgbClr val="000000"/>
              </a:solidFill>
              <a:latin typeface="IBM Plex Sans" panose="020B0503050203000203" pitchFamily="34" charset="0"/>
            </a:endParaRPr>
          </a:p>
        </p:txBody>
      </p:sp>
      <p:sp>
        <p:nvSpPr>
          <p:cNvPr id="24" name="Right Arrow Callout 23">
            <a:extLst>
              <a:ext uri="{FF2B5EF4-FFF2-40B4-BE49-F238E27FC236}">
                <a16:creationId xmlns:a16="http://schemas.microsoft.com/office/drawing/2014/main" id="{89012FB1-6041-6614-C2B0-FFE3F49CA629}"/>
              </a:ext>
            </a:extLst>
          </p:cNvPr>
          <p:cNvSpPr/>
          <p:nvPr/>
        </p:nvSpPr>
        <p:spPr>
          <a:xfrm>
            <a:off x="8029351" y="6874775"/>
            <a:ext cx="2429216" cy="2100870"/>
          </a:xfrm>
          <a:prstGeom prst="rightArrowCallout">
            <a:avLst/>
          </a:prstGeom>
          <a:solidFill>
            <a:schemeClr val="tx1"/>
          </a:solidFill>
          <a:ln w="12700">
            <a:solidFill>
              <a:srgbClr val="002D9C"/>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r>
              <a:rPr lang="en-US" sz="2400" b="1" dirty="0">
                <a:solidFill>
                  <a:srgbClr val="FFFFFF"/>
                </a:solidFill>
                <a:latin typeface="IBM Plex Sans" panose="020B0503050203000203" pitchFamily="34" charset="0"/>
              </a:rPr>
              <a:t>SV</a:t>
            </a:r>
          </a:p>
          <a:p>
            <a:pPr algn="ctr" defTabSz="1828800"/>
            <a:r>
              <a:rPr lang="en-US" sz="2400" b="1" dirty="0">
                <a:solidFill>
                  <a:srgbClr val="FFFFFF"/>
                </a:solidFill>
                <a:latin typeface="IBM Plex Sans" panose="020B0503050203000203" pitchFamily="34" charset="0"/>
              </a:rPr>
              <a:t>Inference</a:t>
            </a:r>
          </a:p>
          <a:p>
            <a:pPr algn="ctr" defTabSz="1828800"/>
            <a:r>
              <a:rPr lang="en-US" sz="2400" b="1" dirty="0">
                <a:solidFill>
                  <a:srgbClr val="FFFFFF"/>
                </a:solidFill>
                <a:latin typeface="IBM Plex Sans" panose="020B0503050203000203" pitchFamily="34" charset="0"/>
              </a:rPr>
              <a:t>Engine</a:t>
            </a:r>
          </a:p>
        </p:txBody>
      </p:sp>
      <p:sp>
        <p:nvSpPr>
          <p:cNvPr id="7" name="Curved Right Arrow 6">
            <a:extLst>
              <a:ext uri="{FF2B5EF4-FFF2-40B4-BE49-F238E27FC236}">
                <a16:creationId xmlns:a16="http://schemas.microsoft.com/office/drawing/2014/main" id="{98F84882-B4A5-EE5F-1D52-B4CB5D1313C8}"/>
              </a:ext>
            </a:extLst>
          </p:cNvPr>
          <p:cNvSpPr/>
          <p:nvPr/>
        </p:nvSpPr>
        <p:spPr>
          <a:xfrm flipV="1">
            <a:off x="2218150" y="3348279"/>
            <a:ext cx="1680694" cy="2794154"/>
          </a:xfrm>
          <a:prstGeom prst="curvedRightArrow">
            <a:avLst/>
          </a:prstGeom>
          <a:gradFill flip="none" rotWithShape="1">
            <a:gsLst>
              <a:gs pos="100000">
                <a:srgbClr val="502571"/>
              </a:gs>
              <a:gs pos="75000">
                <a:srgbClr val="A56EFF"/>
              </a:gs>
              <a:gs pos="41000">
                <a:schemeClr val="bg1"/>
              </a:gs>
              <a:gs pos="23000">
                <a:schemeClr val="tx2">
                  <a:lumMod val="75000"/>
                </a:schemeClr>
              </a:gs>
              <a:gs pos="0">
                <a:schemeClr val="tx1"/>
              </a:gs>
            </a:gsLst>
            <a:lin ang="16200000" scaled="0"/>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3200" b="1">
              <a:solidFill>
                <a:srgbClr val="000000"/>
              </a:solidFill>
              <a:latin typeface="IBM Plex Sans" panose="020B0503050203000203" pitchFamily="34" charset="0"/>
            </a:endParaRPr>
          </a:p>
        </p:txBody>
      </p:sp>
      <p:sp>
        <p:nvSpPr>
          <p:cNvPr id="9" name="Curved Right Arrow 8">
            <a:extLst>
              <a:ext uri="{FF2B5EF4-FFF2-40B4-BE49-F238E27FC236}">
                <a16:creationId xmlns:a16="http://schemas.microsoft.com/office/drawing/2014/main" id="{881A1539-A393-C0EF-C148-9AF06CE51DDA}"/>
              </a:ext>
            </a:extLst>
          </p:cNvPr>
          <p:cNvSpPr/>
          <p:nvPr/>
        </p:nvSpPr>
        <p:spPr>
          <a:xfrm>
            <a:off x="2190454" y="6836365"/>
            <a:ext cx="1680694" cy="2794154"/>
          </a:xfrm>
          <a:prstGeom prst="curvedRightArrow">
            <a:avLst/>
          </a:prstGeom>
          <a:gradFill>
            <a:gsLst>
              <a:gs pos="100000">
                <a:srgbClr val="502571"/>
              </a:gs>
              <a:gs pos="80000">
                <a:srgbClr val="A56EFF"/>
              </a:gs>
              <a:gs pos="51000">
                <a:schemeClr val="bg1"/>
              </a:gs>
              <a:gs pos="25000">
                <a:srgbClr val="1192E8"/>
              </a:gs>
              <a:gs pos="0">
                <a:srgbClr val="002D9C"/>
              </a:gs>
            </a:gsLst>
            <a:lin ang="16200000" scaled="0"/>
          </a:gra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3200" b="1">
              <a:solidFill>
                <a:srgbClr val="000000"/>
              </a:solidFill>
              <a:latin typeface="IBM Plex Sans" panose="020B0503050203000203" pitchFamily="34" charset="0"/>
            </a:endParaRPr>
          </a:p>
        </p:txBody>
      </p:sp>
      <p:sp>
        <p:nvSpPr>
          <p:cNvPr id="3" name="Oval 2">
            <a:extLst>
              <a:ext uri="{FF2B5EF4-FFF2-40B4-BE49-F238E27FC236}">
                <a16:creationId xmlns:a16="http://schemas.microsoft.com/office/drawing/2014/main" id="{B24EAD51-668F-9FC3-2713-7270F5438D50}"/>
              </a:ext>
            </a:extLst>
          </p:cNvPr>
          <p:cNvSpPr>
            <a:spLocks noChangeAspect="1"/>
          </p:cNvSpPr>
          <p:nvPr/>
        </p:nvSpPr>
        <p:spPr>
          <a:xfrm>
            <a:off x="3978645" y="4494389"/>
            <a:ext cx="3990016" cy="3990018"/>
          </a:xfrm>
          <a:prstGeom prst="ellipse">
            <a:avLst/>
          </a:prstGeom>
          <a:pattFill prst="plaid">
            <a:fgClr>
              <a:schemeClr val="bg1"/>
            </a:fgClr>
            <a:bgClr>
              <a:srgbClr val="7030A0"/>
            </a:bgClr>
          </a:pattFill>
          <a:ln w="101600" cmpd="dbl">
            <a:solidFill>
              <a:srgbClr val="50257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3200" b="1" dirty="0">
              <a:solidFill>
                <a:srgbClr val="000000"/>
              </a:solidFill>
              <a:latin typeface="IBM Plex Sans" panose="020B0503050203000203" pitchFamily="34" charset="0"/>
            </a:endParaRPr>
          </a:p>
        </p:txBody>
      </p:sp>
      <p:sp>
        <p:nvSpPr>
          <p:cNvPr id="4" name="Oval 3">
            <a:extLst>
              <a:ext uri="{FF2B5EF4-FFF2-40B4-BE49-F238E27FC236}">
                <a16:creationId xmlns:a16="http://schemas.microsoft.com/office/drawing/2014/main" id="{4D97BF98-BD18-60ED-6306-8CDB612E4A35}"/>
              </a:ext>
            </a:extLst>
          </p:cNvPr>
          <p:cNvSpPr>
            <a:spLocks noChangeAspect="1"/>
          </p:cNvSpPr>
          <p:nvPr/>
        </p:nvSpPr>
        <p:spPr>
          <a:xfrm>
            <a:off x="3978649" y="7635505"/>
            <a:ext cx="3990016" cy="3990018"/>
          </a:xfrm>
          <a:prstGeom prst="ellipse">
            <a:avLst/>
          </a:prstGeom>
          <a:noFill/>
          <a:ln w="50800">
            <a:solidFill>
              <a:srgbClr val="0043CE"/>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2934" b="1" dirty="0">
              <a:solidFill>
                <a:srgbClr val="000000"/>
              </a:solidFill>
              <a:latin typeface="IBM Plex Sans" panose="020B0503050203000203" pitchFamily="34" charset="0"/>
            </a:endParaRPr>
          </a:p>
        </p:txBody>
      </p:sp>
      <p:sp>
        <p:nvSpPr>
          <p:cNvPr id="15" name="TextBox 14">
            <a:extLst>
              <a:ext uri="{FF2B5EF4-FFF2-40B4-BE49-F238E27FC236}">
                <a16:creationId xmlns:a16="http://schemas.microsoft.com/office/drawing/2014/main" id="{6FCA1C2B-810D-769C-2C95-8A1E9FDA4796}"/>
              </a:ext>
            </a:extLst>
          </p:cNvPr>
          <p:cNvSpPr txBox="1"/>
          <p:nvPr/>
        </p:nvSpPr>
        <p:spPr>
          <a:xfrm>
            <a:off x="4364078" y="3328455"/>
            <a:ext cx="3219150" cy="954107"/>
          </a:xfrm>
          <a:prstGeom prst="rect">
            <a:avLst/>
          </a:prstGeom>
          <a:noFill/>
        </p:spPr>
        <p:txBody>
          <a:bodyPr wrap="none" rtlCol="0">
            <a:spAutoFit/>
          </a:bodyPr>
          <a:lstStyle/>
          <a:p>
            <a:pPr algn="ctr" defTabSz="1828800"/>
            <a:r>
              <a:rPr lang="en-US" sz="2800" b="1" dirty="0">
                <a:solidFill>
                  <a:srgbClr val="000000"/>
                </a:solidFill>
                <a:latin typeface="IBM Plex Sans" panose="020B0503050203000203" pitchFamily="34" charset="0"/>
              </a:rPr>
              <a:t>Hosts access </a:t>
            </a:r>
          </a:p>
          <a:p>
            <a:pPr algn="ctr" defTabSz="1828800"/>
            <a:r>
              <a:rPr lang="en-US" sz="2800" b="1" dirty="0">
                <a:solidFill>
                  <a:srgbClr val="000000"/>
                </a:solidFill>
                <a:latin typeface="IBM Plex Sans" panose="020B0503050203000203" pitchFamily="34" charset="0"/>
              </a:rPr>
              <a:t>Storage Virtualize</a:t>
            </a:r>
          </a:p>
        </p:txBody>
      </p:sp>
      <p:sp>
        <p:nvSpPr>
          <p:cNvPr id="16" name="TextBox 15">
            <a:extLst>
              <a:ext uri="{FF2B5EF4-FFF2-40B4-BE49-F238E27FC236}">
                <a16:creationId xmlns:a16="http://schemas.microsoft.com/office/drawing/2014/main" id="{A9A1B5EC-963D-3446-7C03-E0C40EF62192}"/>
              </a:ext>
            </a:extLst>
          </p:cNvPr>
          <p:cNvSpPr txBox="1"/>
          <p:nvPr/>
        </p:nvSpPr>
        <p:spPr>
          <a:xfrm>
            <a:off x="4364078" y="8482867"/>
            <a:ext cx="3219150" cy="954107"/>
          </a:xfrm>
          <a:prstGeom prst="rect">
            <a:avLst/>
          </a:prstGeom>
          <a:noFill/>
        </p:spPr>
        <p:txBody>
          <a:bodyPr wrap="none" rtlCol="0">
            <a:spAutoFit/>
          </a:bodyPr>
          <a:lstStyle/>
          <a:p>
            <a:pPr algn="ctr" defTabSz="1828800"/>
            <a:r>
              <a:rPr lang="en-US" sz="2800" b="1" dirty="0">
                <a:solidFill>
                  <a:srgbClr val="0043CE"/>
                </a:solidFill>
                <a:latin typeface="IBM Plex Sans" panose="020B0503050203000203" pitchFamily="34" charset="0"/>
              </a:rPr>
              <a:t>Storage Virtualize</a:t>
            </a:r>
          </a:p>
          <a:p>
            <a:pPr algn="ctr" defTabSz="1828800"/>
            <a:r>
              <a:rPr lang="en-US" sz="2800" b="1" dirty="0">
                <a:solidFill>
                  <a:srgbClr val="0043CE"/>
                </a:solidFill>
                <a:latin typeface="IBM Plex Sans" panose="020B0503050203000203" pitchFamily="34" charset="0"/>
              </a:rPr>
              <a:t>Access Storage</a:t>
            </a:r>
            <a:endParaRPr lang="en-US" sz="2934" b="1" dirty="0">
              <a:solidFill>
                <a:srgbClr val="0043CE"/>
              </a:solidFill>
              <a:latin typeface="IBM Plex Sans" panose="020B0503050203000203" pitchFamily="34" charset="0"/>
            </a:endParaRPr>
          </a:p>
        </p:txBody>
      </p:sp>
      <p:pic>
        <p:nvPicPr>
          <p:cNvPr id="20" name="Graphic 19" descr="Database outline">
            <a:extLst>
              <a:ext uri="{FF2B5EF4-FFF2-40B4-BE49-F238E27FC236}">
                <a16:creationId xmlns:a16="http://schemas.microsoft.com/office/drawing/2014/main" id="{40EDA7F5-4C8C-7DE5-9D08-26DA7090487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01158" y="9428959"/>
            <a:ext cx="1152734" cy="1152734"/>
          </a:xfrm>
          <a:prstGeom prst="rect">
            <a:avLst/>
          </a:prstGeom>
        </p:spPr>
      </p:pic>
      <p:pic>
        <p:nvPicPr>
          <p:cNvPr id="22" name="Graphic 21" descr="Server outline">
            <a:extLst>
              <a:ext uri="{FF2B5EF4-FFF2-40B4-BE49-F238E27FC236}">
                <a16:creationId xmlns:a16="http://schemas.microsoft.com/office/drawing/2014/main" id="{3FBEDDC5-1FC1-32C1-657F-87E4F9E252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0650" y="1782285"/>
            <a:ext cx="1565994" cy="1565994"/>
          </a:xfrm>
          <a:prstGeom prst="rect">
            <a:avLst/>
          </a:prstGeom>
        </p:spPr>
      </p:pic>
      <p:sp>
        <p:nvSpPr>
          <p:cNvPr id="63" name="Curved Right Arrow 62">
            <a:extLst>
              <a:ext uri="{FF2B5EF4-FFF2-40B4-BE49-F238E27FC236}">
                <a16:creationId xmlns:a16="http://schemas.microsoft.com/office/drawing/2014/main" id="{1A29CBD8-D362-A39F-9419-A7E34A6BED82}"/>
              </a:ext>
            </a:extLst>
          </p:cNvPr>
          <p:cNvSpPr/>
          <p:nvPr/>
        </p:nvSpPr>
        <p:spPr>
          <a:xfrm>
            <a:off x="2218148" y="2832719"/>
            <a:ext cx="1680694" cy="2794154"/>
          </a:xfrm>
          <a:prstGeom prst="curvedRightArrow">
            <a:avLst/>
          </a:prstGeom>
          <a:gradFill flip="none" rotWithShape="1">
            <a:gsLst>
              <a:gs pos="0">
                <a:srgbClr val="502571"/>
              </a:gs>
              <a:gs pos="25000">
                <a:srgbClr val="A56EFF"/>
              </a:gs>
              <a:gs pos="79000">
                <a:schemeClr val="tx2">
                  <a:lumMod val="50000"/>
                </a:schemeClr>
              </a:gs>
              <a:gs pos="57000">
                <a:schemeClr val="bg1"/>
              </a:gs>
              <a:gs pos="100000">
                <a:schemeClr val="tx2">
                  <a:lumMod val="10000"/>
                </a:schemeClr>
              </a:gs>
            </a:gsLst>
            <a:lin ang="16200000" scaled="0"/>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3200" b="1" dirty="0">
              <a:solidFill>
                <a:srgbClr val="000000"/>
              </a:solidFill>
              <a:latin typeface="IBM Plex Sans" panose="020B0503050203000203" pitchFamily="34" charset="0"/>
            </a:endParaRPr>
          </a:p>
        </p:txBody>
      </p:sp>
      <p:sp>
        <p:nvSpPr>
          <p:cNvPr id="64" name="Curved Right Arrow 63">
            <a:extLst>
              <a:ext uri="{FF2B5EF4-FFF2-40B4-BE49-F238E27FC236}">
                <a16:creationId xmlns:a16="http://schemas.microsoft.com/office/drawing/2014/main" id="{EFDBFF7B-A849-F93C-A167-A37AC8D077B5}"/>
              </a:ext>
            </a:extLst>
          </p:cNvPr>
          <p:cNvSpPr/>
          <p:nvPr/>
        </p:nvSpPr>
        <p:spPr>
          <a:xfrm flipV="1">
            <a:off x="2156426" y="7340687"/>
            <a:ext cx="1680694" cy="2794154"/>
          </a:xfrm>
          <a:prstGeom prst="curvedRightArrow">
            <a:avLst/>
          </a:prstGeom>
          <a:gradFill>
            <a:gsLst>
              <a:gs pos="0">
                <a:srgbClr val="502571"/>
              </a:gs>
              <a:gs pos="24000">
                <a:srgbClr val="A56EFF"/>
              </a:gs>
              <a:gs pos="50000">
                <a:schemeClr val="bg1"/>
              </a:gs>
              <a:gs pos="75000">
                <a:srgbClr val="1192E8"/>
              </a:gs>
              <a:gs pos="100000">
                <a:srgbClr val="002D9C"/>
              </a:gs>
            </a:gsLst>
            <a:lin ang="16200000" scaled="0"/>
          </a:gra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3200" b="1">
              <a:solidFill>
                <a:srgbClr val="000000"/>
              </a:solidFill>
              <a:latin typeface="IBM Plex Sans" panose="020B0503050203000203" pitchFamily="34" charset="0"/>
            </a:endParaRPr>
          </a:p>
        </p:txBody>
      </p:sp>
      <p:pic>
        <p:nvPicPr>
          <p:cNvPr id="27" name="Graphic 26" descr="Database outline">
            <a:extLst>
              <a:ext uri="{FF2B5EF4-FFF2-40B4-BE49-F238E27FC236}">
                <a16:creationId xmlns:a16="http://schemas.microsoft.com/office/drawing/2014/main" id="{26BDE3F8-2F67-D874-A864-D24266CDCF0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637388" y="8422745"/>
            <a:ext cx="1048906" cy="1048906"/>
          </a:xfrm>
          <a:prstGeom prst="rect">
            <a:avLst/>
          </a:prstGeom>
        </p:spPr>
      </p:pic>
      <p:pic>
        <p:nvPicPr>
          <p:cNvPr id="29" name="Graphic 28" descr="Database outline">
            <a:extLst>
              <a:ext uri="{FF2B5EF4-FFF2-40B4-BE49-F238E27FC236}">
                <a16:creationId xmlns:a16="http://schemas.microsoft.com/office/drawing/2014/main" id="{1E9CC020-5B9D-54F3-BA7C-3DFE5F0A36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63348" y="8904505"/>
            <a:ext cx="1048906" cy="1048906"/>
          </a:xfrm>
          <a:prstGeom prst="rect">
            <a:avLst/>
          </a:prstGeom>
        </p:spPr>
      </p:pic>
      <p:sp>
        <p:nvSpPr>
          <p:cNvPr id="32" name="TextBox 31">
            <a:extLst>
              <a:ext uri="{FF2B5EF4-FFF2-40B4-BE49-F238E27FC236}">
                <a16:creationId xmlns:a16="http://schemas.microsoft.com/office/drawing/2014/main" id="{0C6A4EB9-103F-90B6-3A6A-1C43E1918E54}"/>
              </a:ext>
            </a:extLst>
          </p:cNvPr>
          <p:cNvSpPr txBox="1"/>
          <p:nvPr/>
        </p:nvSpPr>
        <p:spPr>
          <a:xfrm>
            <a:off x="18473737" y="12236755"/>
            <a:ext cx="4305300" cy="1261884"/>
          </a:xfrm>
          <a:prstGeom prst="rect">
            <a:avLst/>
          </a:prstGeom>
          <a:solidFill>
            <a:schemeClr val="tx1"/>
          </a:solidFill>
          <a:ln w="25400">
            <a:noFill/>
          </a:ln>
        </p:spPr>
        <p:txBody>
          <a:bodyPr wrap="square" lIns="243840" tIns="243840" rIns="243840" bIns="243840" rtlCol="0">
            <a:spAutoFit/>
          </a:bodyPr>
          <a:lstStyle/>
          <a:p>
            <a:pPr algn="ctr" defTabSz="1828800"/>
            <a:r>
              <a:rPr lang="en-US" sz="2800" dirty="0">
                <a:solidFill>
                  <a:srgbClr val="FFFFFF"/>
                </a:solidFill>
                <a:latin typeface="IBM Plex Sans" panose="020B0503050203000203" pitchFamily="34" charset="0"/>
                <a:ea typeface="IBM Plex Sans" charset="0"/>
                <a:cs typeface="IBM Plex Sans" charset="0"/>
              </a:rPr>
              <a:t>SAFEGUARDED COPIES</a:t>
            </a:r>
          </a:p>
          <a:p>
            <a:pPr algn="ctr" defTabSz="1828800"/>
            <a:r>
              <a:rPr lang="en-US" sz="2200" dirty="0">
                <a:solidFill>
                  <a:srgbClr val="FFFFFF"/>
                </a:solidFill>
                <a:latin typeface="IBM Plex Sans" panose="020B0503050203000203" pitchFamily="34" charset="0"/>
                <a:ea typeface="IBM Plex Sans" charset="0"/>
                <a:cs typeface="IBM Plex Sans" charset="0"/>
              </a:rPr>
              <a:t>SGC (hidden)</a:t>
            </a:r>
            <a:endParaRPr lang="en-US" sz="2100" dirty="0">
              <a:solidFill>
                <a:srgbClr val="FFFFFF"/>
              </a:solidFill>
              <a:latin typeface="IBM Plex Sans" panose="020B0503050203000203" pitchFamily="34" charset="0"/>
              <a:ea typeface="IBM Plex Sans" charset="0"/>
              <a:cs typeface="IBM Plex Sans" charset="0"/>
            </a:endParaRPr>
          </a:p>
        </p:txBody>
      </p:sp>
      <p:sp>
        <p:nvSpPr>
          <p:cNvPr id="82" name="Oval 81">
            <a:extLst>
              <a:ext uri="{FF2B5EF4-FFF2-40B4-BE49-F238E27FC236}">
                <a16:creationId xmlns:a16="http://schemas.microsoft.com/office/drawing/2014/main" id="{40BB39D1-554D-84F3-D5E1-EAA71F158FB9}"/>
              </a:ext>
            </a:extLst>
          </p:cNvPr>
          <p:cNvSpPr>
            <a:spLocks noChangeAspect="1"/>
          </p:cNvSpPr>
          <p:nvPr/>
        </p:nvSpPr>
        <p:spPr>
          <a:xfrm>
            <a:off x="13342937" y="1727201"/>
            <a:ext cx="9715500" cy="9734550"/>
          </a:xfrm>
          <a:prstGeom prst="ellipse">
            <a:avLst/>
          </a:prstGeom>
          <a:noFill/>
          <a:ln w="317500">
            <a:solidFill>
              <a:srgbClr val="50257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4800" dirty="0">
              <a:solidFill>
                <a:srgbClr val="502571"/>
              </a:solidFill>
              <a:latin typeface="IBM Plex Sans" panose="020B0503050203000203" pitchFamily="34" charset="0"/>
            </a:endParaRPr>
          </a:p>
        </p:txBody>
      </p:sp>
      <p:cxnSp>
        <p:nvCxnSpPr>
          <p:cNvPr id="28" name="Straight Arrow Connector 27">
            <a:extLst>
              <a:ext uri="{FF2B5EF4-FFF2-40B4-BE49-F238E27FC236}">
                <a16:creationId xmlns:a16="http://schemas.microsoft.com/office/drawing/2014/main" id="{8D0C8F13-4FBA-9686-C090-7D074DC5183F}"/>
              </a:ext>
            </a:extLst>
          </p:cNvPr>
          <p:cNvCxnSpPr>
            <a:cxnSpLocks/>
            <a:stCxn id="3" idx="6"/>
          </p:cNvCxnSpPr>
          <p:nvPr/>
        </p:nvCxnSpPr>
        <p:spPr>
          <a:xfrm>
            <a:off x="7968661" y="6489398"/>
            <a:ext cx="439637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3BBBACDE-A9B4-F093-DCD5-B9E101E13A34}"/>
              </a:ext>
            </a:extLst>
          </p:cNvPr>
          <p:cNvSpPr txBox="1"/>
          <p:nvPr/>
        </p:nvSpPr>
        <p:spPr>
          <a:xfrm>
            <a:off x="4408908" y="10358202"/>
            <a:ext cx="3029997" cy="820866"/>
          </a:xfrm>
          <a:prstGeom prst="rect">
            <a:avLst/>
          </a:prstGeom>
          <a:noFill/>
        </p:spPr>
        <p:txBody>
          <a:bodyPr wrap="none" lIns="243840" tIns="243840" rIns="243840" bIns="243840" rtlCol="0">
            <a:spAutoFit/>
          </a:bodyPr>
          <a:lstStyle/>
          <a:p>
            <a:pPr defTabSz="1828800">
              <a:spcBef>
                <a:spcPts val="2934"/>
              </a:spcBef>
            </a:pPr>
            <a:r>
              <a:rPr lang="en-US" sz="2134" b="1" dirty="0">
                <a:solidFill>
                  <a:srgbClr val="0043CE"/>
                </a:solidFill>
                <a:latin typeface="IBM Plex Sans" panose="020B0503050203000203" pitchFamily="34" charset="0"/>
                <a:ea typeface="IBM Plex Sans" charset="0"/>
                <a:cs typeface="IBM Plex Sans" charset="0"/>
              </a:rPr>
              <a:t>Internal or External</a:t>
            </a:r>
          </a:p>
        </p:txBody>
      </p:sp>
      <p:pic>
        <p:nvPicPr>
          <p:cNvPr id="113" name="Graphic 112" descr="Database outline">
            <a:extLst>
              <a:ext uri="{FF2B5EF4-FFF2-40B4-BE49-F238E27FC236}">
                <a16:creationId xmlns:a16="http://schemas.microsoft.com/office/drawing/2014/main" id="{1C9CE4F5-EA42-D09D-6542-9F2E4862800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8800" y="9462711"/>
            <a:ext cx="1152734" cy="1152734"/>
          </a:xfrm>
          <a:prstGeom prst="rect">
            <a:avLst/>
          </a:prstGeom>
        </p:spPr>
      </p:pic>
      <p:pic>
        <p:nvPicPr>
          <p:cNvPr id="114" name="Graphic 113" descr="Database outline">
            <a:extLst>
              <a:ext uri="{FF2B5EF4-FFF2-40B4-BE49-F238E27FC236}">
                <a16:creationId xmlns:a16="http://schemas.microsoft.com/office/drawing/2014/main" id="{95220E44-093C-BD53-4F60-A5CD8E2BE95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98806" y="9428959"/>
            <a:ext cx="1152734" cy="1152734"/>
          </a:xfrm>
          <a:prstGeom prst="rect">
            <a:avLst/>
          </a:prstGeom>
        </p:spPr>
      </p:pic>
      <p:sp>
        <p:nvSpPr>
          <p:cNvPr id="117" name="Right Triangle 116">
            <a:extLst>
              <a:ext uri="{FF2B5EF4-FFF2-40B4-BE49-F238E27FC236}">
                <a16:creationId xmlns:a16="http://schemas.microsoft.com/office/drawing/2014/main" id="{AC7E4848-5535-10C6-3D18-40A4FD3291AC}"/>
              </a:ext>
            </a:extLst>
          </p:cNvPr>
          <p:cNvSpPr>
            <a:spLocks noChangeAspect="1"/>
          </p:cNvSpPr>
          <p:nvPr/>
        </p:nvSpPr>
        <p:spPr bwMode="auto">
          <a:xfrm>
            <a:off x="18858518" y="4232017"/>
            <a:ext cx="3627682" cy="2351050"/>
          </a:xfrm>
          <a:prstGeom prst="rtTriangle">
            <a:avLst/>
          </a:prstGeom>
          <a:solidFill>
            <a:srgbClr val="002D9C"/>
          </a:solidFill>
          <a:ln w="1270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243840" rIns="243840" bIns="243840" numCol="1" rtlCol="0" anchor="t" anchorCtr="0" compatLnSpc="1">
            <a:prstTxWarp prst="textNoShape">
              <a:avLst/>
            </a:prstTxWarp>
          </a:bodyPr>
          <a:lstStyle/>
          <a:p>
            <a:pPr defTabSz="2438340" fontAlgn="base">
              <a:spcBef>
                <a:spcPct val="0"/>
              </a:spcBef>
              <a:spcAft>
                <a:spcPct val="0"/>
              </a:spcAft>
            </a:pPr>
            <a:endParaRPr lang="en-US" sz="2134" dirty="0">
              <a:solidFill>
                <a:srgbClr val="FFFFFF"/>
              </a:solidFill>
              <a:latin typeface="IBM Plex Sans Light"/>
            </a:endParaRPr>
          </a:p>
        </p:txBody>
      </p:sp>
      <p:sp>
        <p:nvSpPr>
          <p:cNvPr id="122" name="TextBox 121">
            <a:extLst>
              <a:ext uri="{FF2B5EF4-FFF2-40B4-BE49-F238E27FC236}">
                <a16:creationId xmlns:a16="http://schemas.microsoft.com/office/drawing/2014/main" id="{DACB439F-49AE-066E-7FD9-BD90C5D93ADA}"/>
              </a:ext>
            </a:extLst>
          </p:cNvPr>
          <p:cNvSpPr txBox="1"/>
          <p:nvPr/>
        </p:nvSpPr>
        <p:spPr>
          <a:xfrm>
            <a:off x="18797189" y="5546712"/>
            <a:ext cx="2077813" cy="1149289"/>
          </a:xfrm>
          <a:prstGeom prst="rect">
            <a:avLst/>
          </a:prstGeom>
          <a:noFill/>
        </p:spPr>
        <p:txBody>
          <a:bodyPr wrap="none" lIns="243840" tIns="243840" rIns="243840" bIns="243840" rtlCol="0">
            <a:spAutoFit/>
          </a:bodyPr>
          <a:lstStyle/>
          <a:p>
            <a:pPr defTabSz="1828800"/>
            <a:r>
              <a:rPr lang="en-US" sz="2134" dirty="0">
                <a:ln w="3175">
                  <a:solidFill>
                    <a:srgbClr val="FFFFFF"/>
                  </a:solidFill>
                </a:ln>
                <a:solidFill>
                  <a:srgbClr val="001D6C"/>
                </a:solidFill>
                <a:latin typeface="IBM Plex Sans" panose="020B0503050203000203" pitchFamily="34" charset="0"/>
                <a:ea typeface="IBM Plex Sans" charset="0"/>
                <a:cs typeface="IBM Plex Sans" charset="0"/>
              </a:rPr>
              <a:t>SIEM / SOAR</a:t>
            </a:r>
          </a:p>
          <a:p>
            <a:pPr defTabSz="1828800"/>
            <a:r>
              <a:rPr lang="en-US" sz="2134" dirty="0">
                <a:ln w="3175">
                  <a:solidFill>
                    <a:srgbClr val="FFFFFF"/>
                  </a:solidFill>
                </a:ln>
                <a:solidFill>
                  <a:srgbClr val="001D6C"/>
                </a:solidFill>
                <a:latin typeface="IBM Plex Sans" panose="020B0503050203000203" pitchFamily="34" charset="0"/>
                <a:ea typeface="IBM Plex Sans" charset="0"/>
                <a:cs typeface="IBM Plex Sans" charset="0"/>
              </a:rPr>
              <a:t>Integration </a:t>
            </a:r>
          </a:p>
        </p:txBody>
      </p:sp>
      <p:sp>
        <p:nvSpPr>
          <p:cNvPr id="126" name="TextBox 125">
            <a:extLst>
              <a:ext uri="{FF2B5EF4-FFF2-40B4-BE49-F238E27FC236}">
                <a16:creationId xmlns:a16="http://schemas.microsoft.com/office/drawing/2014/main" id="{FC833CDF-2811-433E-0FD3-77E7CC43BFA7}"/>
              </a:ext>
            </a:extLst>
          </p:cNvPr>
          <p:cNvSpPr txBox="1"/>
          <p:nvPr/>
        </p:nvSpPr>
        <p:spPr>
          <a:xfrm>
            <a:off x="-50200" y="0"/>
            <a:ext cx="16852690" cy="1067087"/>
          </a:xfrm>
          <a:prstGeom prst="rect">
            <a:avLst/>
          </a:prstGeom>
          <a:noFill/>
        </p:spPr>
        <p:txBody>
          <a:bodyPr wrap="none" lIns="243840" tIns="243840" rIns="243840" bIns="243840" rtlCol="0">
            <a:spAutoFit/>
          </a:bodyPr>
          <a:lstStyle/>
          <a:p>
            <a:pPr defTabSz="1828800">
              <a:spcBef>
                <a:spcPts val="2934"/>
              </a:spcBef>
            </a:pPr>
            <a:r>
              <a:rPr lang="en-US" sz="3734" dirty="0">
                <a:solidFill>
                  <a:srgbClr val="000000"/>
                </a:solidFill>
                <a:latin typeface="IBM Plex Sans" panose="020B0503050203000203" pitchFamily="34" charset="0"/>
                <a:ea typeface="IBM Plex Sans" charset="0"/>
                <a:cs typeface="IBM Plex Sans" charset="0"/>
              </a:rPr>
              <a:t>The </a:t>
            </a:r>
            <a:r>
              <a:rPr lang="en-US" sz="3734" b="1" dirty="0">
                <a:solidFill>
                  <a:srgbClr val="000000"/>
                </a:solidFill>
                <a:latin typeface="IBM Plex Sans" panose="020B0503050203000203" pitchFamily="34" charset="0"/>
                <a:ea typeface="IBM Plex Sans" charset="0"/>
                <a:cs typeface="IBM Plex Sans" charset="0"/>
              </a:rPr>
              <a:t>CORE</a:t>
            </a:r>
            <a:r>
              <a:rPr lang="en-US" sz="3734" dirty="0">
                <a:solidFill>
                  <a:srgbClr val="000000"/>
                </a:solidFill>
                <a:latin typeface="IBM Plex Sans" panose="020B0503050203000203" pitchFamily="34" charset="0"/>
                <a:ea typeface="IBM Plex Sans" charset="0"/>
                <a:cs typeface="IBM Plex Sans" charset="0"/>
              </a:rPr>
              <a:t> of IBM’s FlashSystem </a:t>
            </a:r>
            <a:r>
              <a:rPr lang="en-US" sz="3734" i="1" dirty="0">
                <a:solidFill>
                  <a:srgbClr val="000000"/>
                </a:solidFill>
                <a:latin typeface="IBM Plex Sans" panose="020B0503050203000203" pitchFamily="34" charset="0"/>
                <a:ea typeface="IBM Plex Sans" charset="0"/>
                <a:cs typeface="IBM Plex Sans" charset="0"/>
              </a:rPr>
              <a:t>Cyber Resiliency </a:t>
            </a:r>
            <a:r>
              <a:rPr lang="en-US" sz="3734" dirty="0">
                <a:solidFill>
                  <a:srgbClr val="000000"/>
                </a:solidFill>
                <a:latin typeface="IBM Plex Sans" panose="020B0503050203000203" pitchFamily="34" charset="0"/>
                <a:ea typeface="IBM Plex Sans" charset="0"/>
                <a:cs typeface="IBM Plex Sans" charset="0"/>
              </a:rPr>
              <a:t>is </a:t>
            </a:r>
            <a:r>
              <a:rPr lang="en-US" sz="3734" b="1" dirty="0">
                <a:solidFill>
                  <a:srgbClr val="000000"/>
                </a:solidFill>
                <a:latin typeface="IBM Plex Sans" panose="020B0503050203000203" pitchFamily="34" charset="0"/>
                <a:ea typeface="IBM Plex Sans" charset="0"/>
                <a:cs typeface="IBM Plex Sans" charset="0"/>
              </a:rPr>
              <a:t>STORAGE VIRTUALIZE </a:t>
            </a:r>
          </a:p>
        </p:txBody>
      </p:sp>
      <p:cxnSp>
        <p:nvCxnSpPr>
          <p:cNvPr id="19" name="Straight Arrow Connector 18">
            <a:extLst>
              <a:ext uri="{FF2B5EF4-FFF2-40B4-BE49-F238E27FC236}">
                <a16:creationId xmlns:a16="http://schemas.microsoft.com/office/drawing/2014/main" id="{AD39F030-DC5B-34A1-1C57-4E40523DB950}"/>
              </a:ext>
            </a:extLst>
          </p:cNvPr>
          <p:cNvCxnSpPr>
            <a:cxnSpLocks/>
            <a:stCxn id="32" idx="0"/>
          </p:cNvCxnSpPr>
          <p:nvPr/>
        </p:nvCxnSpPr>
        <p:spPr>
          <a:xfrm flipH="1" flipV="1">
            <a:off x="18370563" y="9796538"/>
            <a:ext cx="2255824" cy="2440217"/>
          </a:xfrm>
          <a:prstGeom prst="straightConnector1">
            <a:avLst/>
          </a:prstGeom>
          <a:ln w="38100" cmpd="sng">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Graphic 22" descr="Database outline">
            <a:extLst>
              <a:ext uri="{FF2B5EF4-FFF2-40B4-BE49-F238E27FC236}">
                <a16:creationId xmlns:a16="http://schemas.microsoft.com/office/drawing/2014/main" id="{F5888A95-4833-2D9E-5072-609DE7E363F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675864" y="8646941"/>
            <a:ext cx="1048906" cy="1048906"/>
          </a:xfrm>
          <a:prstGeom prst="rect">
            <a:avLst/>
          </a:prstGeom>
        </p:spPr>
      </p:pic>
      <p:graphicFrame>
        <p:nvGraphicFramePr>
          <p:cNvPr id="52" name="Table 51">
            <a:extLst>
              <a:ext uri="{FF2B5EF4-FFF2-40B4-BE49-F238E27FC236}">
                <a16:creationId xmlns:a16="http://schemas.microsoft.com/office/drawing/2014/main" id="{3F04D466-D6EE-DB39-A324-8E3234344788}"/>
              </a:ext>
            </a:extLst>
          </p:cNvPr>
          <p:cNvGraphicFramePr>
            <a:graphicFrameLocks noGrp="1"/>
          </p:cNvGraphicFramePr>
          <p:nvPr/>
        </p:nvGraphicFramePr>
        <p:xfrm>
          <a:off x="14862752" y="4232016"/>
          <a:ext cx="3944514" cy="3266440"/>
        </p:xfrm>
        <a:graphic>
          <a:graphicData uri="http://schemas.openxmlformats.org/drawingml/2006/table">
            <a:tbl>
              <a:tblPr firstRow="1" bandRow="1">
                <a:tableStyleId>{5C22544A-7EE6-4342-B048-85BDC9FD1C3A}</a:tableStyleId>
              </a:tblPr>
              <a:tblGrid>
                <a:gridCol w="3944514">
                  <a:extLst>
                    <a:ext uri="{9D8B030D-6E8A-4147-A177-3AD203B41FA5}">
                      <a16:colId xmlns:a16="http://schemas.microsoft.com/office/drawing/2014/main" val="3636909985"/>
                    </a:ext>
                  </a:extLst>
                </a:gridCol>
              </a:tblGrid>
              <a:tr h="741680">
                <a:tc>
                  <a:txBody>
                    <a:bodyPr/>
                    <a:lstStyle/>
                    <a:p>
                      <a:pPr algn="l"/>
                      <a:r>
                        <a:rPr lang="en-US" sz="2400" b="0" dirty="0">
                          <a:ln w="1270">
                            <a:noFill/>
                          </a:ln>
                          <a:solidFill>
                            <a:schemeClr val="bg1"/>
                          </a:solidFill>
                          <a:latin typeface="IBM Plex Sans" panose="020B0503050203000203" pitchFamily="34" charset="0"/>
                        </a:rPr>
                        <a:t>SAFEGUARDED COPY</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16288616"/>
                  </a:ext>
                </a:extLst>
              </a:tr>
              <a:tr h="741680">
                <a:tc>
                  <a:txBody>
                    <a:bodyPr/>
                    <a:lstStyle/>
                    <a:p>
                      <a:pPr algn="l"/>
                      <a:r>
                        <a:rPr lang="en-US" sz="2400" dirty="0">
                          <a:ln w="3175">
                            <a:noFill/>
                          </a:ln>
                          <a:solidFill>
                            <a:schemeClr val="bg1"/>
                          </a:solidFill>
                          <a:latin typeface="IBM Plex Sans" panose="020B0503050203000203" pitchFamily="34" charset="0"/>
                        </a:rPr>
                        <a:t>SCHEDULER</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13139529"/>
                  </a:ext>
                </a:extLst>
              </a:tr>
              <a:tr h="914400">
                <a:tc>
                  <a:txBody>
                    <a:bodyPr/>
                    <a:lstStyle/>
                    <a:p>
                      <a:pPr algn="l"/>
                      <a:r>
                        <a:rPr lang="en-US" sz="2400" dirty="0">
                          <a:ln w="3175">
                            <a:noFill/>
                          </a:ln>
                          <a:solidFill>
                            <a:schemeClr val="bg1"/>
                          </a:solidFill>
                          <a:latin typeface="IBM Plex Sans" panose="020B0503050203000203" pitchFamily="34" charset="0"/>
                        </a:rPr>
                        <a:t>RANSOMWARE THREAT DETECTION (RTD)</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119745347"/>
                  </a:ext>
                </a:extLst>
              </a:tr>
              <a:tr h="868680">
                <a:tc>
                  <a:txBody>
                    <a:bodyPr/>
                    <a:lstStyle/>
                    <a:p>
                      <a:pPr algn="l"/>
                      <a:r>
                        <a:rPr lang="en-US" sz="2400" b="1" dirty="0">
                          <a:ln w="6350" cmpd="dbl">
                            <a:noFill/>
                            <a:prstDash val="solid"/>
                          </a:ln>
                          <a:solidFill>
                            <a:schemeClr val="bg1"/>
                          </a:solidFill>
                          <a:latin typeface="IBM Plex Sans" panose="020B0503050203000203" pitchFamily="34" charset="0"/>
                        </a:rPr>
                        <a:t>STORAGE VIRTUALIZE</a:t>
                      </a:r>
                    </a:p>
                    <a:p>
                      <a:pPr algn="l"/>
                      <a:r>
                        <a:rPr lang="en-US" sz="2100" b="1" i="1" dirty="0">
                          <a:ln w="3175">
                            <a:noFill/>
                          </a:ln>
                          <a:solidFill>
                            <a:schemeClr val="bg1"/>
                          </a:solidFill>
                          <a:latin typeface="IBM Plex Sans" panose="020B0503050203000203" pitchFamily="34" charset="0"/>
                        </a:rPr>
                        <a:t>“OPERATIONALY FREE”</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2571"/>
                    </a:solidFill>
                  </a:tcPr>
                </a:tc>
                <a:extLst>
                  <a:ext uri="{0D108BD9-81ED-4DB2-BD59-A6C34878D82A}">
                    <a16:rowId xmlns:a16="http://schemas.microsoft.com/office/drawing/2014/main" val="4098376256"/>
                  </a:ext>
                </a:extLst>
              </a:tr>
            </a:tbl>
          </a:graphicData>
        </a:graphic>
      </p:graphicFrame>
      <p:sp>
        <p:nvSpPr>
          <p:cNvPr id="93" name="TextBox 92">
            <a:extLst>
              <a:ext uri="{FF2B5EF4-FFF2-40B4-BE49-F238E27FC236}">
                <a16:creationId xmlns:a16="http://schemas.microsoft.com/office/drawing/2014/main" id="{18B4A657-A7D4-40EC-AF2F-C76F4A71025F}"/>
              </a:ext>
            </a:extLst>
          </p:cNvPr>
          <p:cNvSpPr txBox="1"/>
          <p:nvPr/>
        </p:nvSpPr>
        <p:spPr>
          <a:xfrm>
            <a:off x="13335583" y="1671575"/>
            <a:ext cx="9715500" cy="9515330"/>
          </a:xfrm>
          <a:prstGeom prst="rect">
            <a:avLst/>
          </a:prstGeom>
          <a:noFill/>
        </p:spPr>
        <p:txBody>
          <a:bodyPr spcFirstLastPara="1" wrap="none" lIns="243840" tIns="243840" rIns="243840" bIns="243840" numCol="1" rtlCol="0">
            <a:prstTxWarp prst="textCircle">
              <a:avLst>
                <a:gd name="adj" fmla="val 13316039"/>
              </a:avLst>
            </a:prstTxWarp>
            <a:spAutoFit/>
          </a:bodyPr>
          <a:lstStyle/>
          <a:p>
            <a:pPr defTabSz="1828800">
              <a:spcBef>
                <a:spcPts val="2934"/>
              </a:spcBef>
            </a:pPr>
            <a:r>
              <a:rPr lang="en-US" sz="3734" b="1" dirty="0">
                <a:ln w="12700">
                  <a:solidFill>
                    <a:srgbClr val="FFFFFF"/>
                  </a:solidFill>
                </a:ln>
                <a:solidFill>
                  <a:srgbClr val="502571"/>
                </a:solidFill>
                <a:latin typeface="IBM Plex Sans" panose="020B0503050203000203" pitchFamily="34" charset="0"/>
                <a:ea typeface="IBM Plex Sans" charset="0"/>
                <a:cs typeface="IBM Plex Sans" charset="0"/>
              </a:rPr>
              <a:t>S</a:t>
            </a:r>
            <a:r>
              <a:rPr lang="en-US" b="1" dirty="0">
                <a:ln w="12700">
                  <a:solidFill>
                    <a:srgbClr val="FFFFFF"/>
                  </a:solidFill>
                </a:ln>
                <a:solidFill>
                  <a:srgbClr val="502571"/>
                </a:solidFill>
                <a:latin typeface="IBM Plex Sans" panose="020B0503050203000203" pitchFamily="34" charset="0"/>
                <a:ea typeface="IBM Plex Sans" charset="0"/>
                <a:cs typeface="IBM Plex Sans" charset="0"/>
              </a:rPr>
              <a:t>TORAGE VIRTUALIZE TELEMETRY DATA</a:t>
            </a:r>
            <a:endParaRPr lang="en-US" sz="3734" b="1" dirty="0">
              <a:ln w="12700">
                <a:solidFill>
                  <a:srgbClr val="FFFFFF"/>
                </a:solidFill>
              </a:ln>
              <a:solidFill>
                <a:srgbClr val="502571"/>
              </a:solidFill>
              <a:latin typeface="IBM Plex Sans" panose="020B0503050203000203" pitchFamily="34" charset="0"/>
              <a:ea typeface="IBM Plex Sans" charset="0"/>
              <a:cs typeface="IBM Plex Sans" charset="0"/>
            </a:endParaRPr>
          </a:p>
        </p:txBody>
      </p:sp>
      <p:cxnSp>
        <p:nvCxnSpPr>
          <p:cNvPr id="74" name="Straight Arrow Connector 73">
            <a:extLst>
              <a:ext uri="{FF2B5EF4-FFF2-40B4-BE49-F238E27FC236}">
                <a16:creationId xmlns:a16="http://schemas.microsoft.com/office/drawing/2014/main" id="{404C7D07-790C-EEB6-3C7A-373AE7AA543C}"/>
              </a:ext>
            </a:extLst>
          </p:cNvPr>
          <p:cNvCxnSpPr>
            <a:cxnSpLocks/>
            <a:stCxn id="32" idx="0"/>
          </p:cNvCxnSpPr>
          <p:nvPr/>
        </p:nvCxnSpPr>
        <p:spPr>
          <a:xfrm flipH="1" flipV="1">
            <a:off x="20086018" y="9862218"/>
            <a:ext cx="540369" cy="237453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7A675D0-19C4-6BBF-AD17-DFD8F1DB2584}"/>
              </a:ext>
            </a:extLst>
          </p:cNvPr>
          <p:cNvCxnSpPr>
            <a:cxnSpLocks/>
            <a:stCxn id="32" idx="0"/>
          </p:cNvCxnSpPr>
          <p:nvPr/>
        </p:nvCxnSpPr>
        <p:spPr>
          <a:xfrm flipH="1" flipV="1">
            <a:off x="19230630" y="9369414"/>
            <a:ext cx="1395757" cy="28673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1E5C073-CF92-053D-2270-3F60068F3F75}"/>
              </a:ext>
            </a:extLst>
          </p:cNvPr>
          <p:cNvCxnSpPr>
            <a:cxnSpLocks/>
            <a:stCxn id="31" idx="3"/>
          </p:cNvCxnSpPr>
          <p:nvPr/>
        </p:nvCxnSpPr>
        <p:spPr>
          <a:xfrm flipV="1">
            <a:off x="12246118" y="8136908"/>
            <a:ext cx="2880986" cy="1816567"/>
          </a:xfrm>
          <a:prstGeom prst="straightConnector1">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6D20FF54-2763-579D-19E8-5A52E4D6251E}"/>
              </a:ext>
            </a:extLst>
          </p:cNvPr>
          <p:cNvSpPr/>
          <p:nvPr/>
        </p:nvSpPr>
        <p:spPr bwMode="auto">
          <a:xfrm>
            <a:off x="4264930" y="6012683"/>
            <a:ext cx="3370830" cy="909590"/>
          </a:xfrm>
          <a:prstGeom prst="rect">
            <a:avLst/>
          </a:prstGeom>
          <a:solidFill>
            <a:srgbClr val="502571"/>
          </a:solidFill>
          <a:ln w="2540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a:r>
              <a:rPr lang="en-US" sz="2200" b="1" dirty="0">
                <a:solidFill>
                  <a:srgbClr val="FFFFFF"/>
                </a:solidFill>
                <a:latin typeface="IBM Plex Sans" panose="020B0503050203000203" pitchFamily="34" charset="0"/>
              </a:rPr>
              <a:t>STORAGE VIRTUALIZE</a:t>
            </a:r>
            <a:endParaRPr lang="en-US" sz="2200" dirty="0">
              <a:noFill/>
              <a:latin typeface="IBM Plex Sans Light"/>
            </a:endParaRPr>
          </a:p>
        </p:txBody>
      </p:sp>
      <p:sp>
        <p:nvSpPr>
          <p:cNvPr id="49" name="Pentagon 48">
            <a:extLst>
              <a:ext uri="{FF2B5EF4-FFF2-40B4-BE49-F238E27FC236}">
                <a16:creationId xmlns:a16="http://schemas.microsoft.com/office/drawing/2014/main" id="{00D0EFC7-BAC7-037E-AD88-8CBD3D0E24E1}"/>
              </a:ext>
            </a:extLst>
          </p:cNvPr>
          <p:cNvSpPr/>
          <p:nvPr/>
        </p:nvSpPr>
        <p:spPr bwMode="auto">
          <a:xfrm>
            <a:off x="18858523" y="6642100"/>
            <a:ext cx="3794596" cy="871596"/>
          </a:xfrm>
          <a:prstGeom prst="homePlate">
            <a:avLst/>
          </a:prstGeom>
          <a:solidFill>
            <a:srgbClr val="FFC000"/>
          </a:solidFill>
          <a:ln w="1270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243840" tIns="243840" rIns="243840" bIns="243840" numCol="1" rtlCol="0" anchor="ctr" anchorCtr="0" compatLnSpc="1">
            <a:prstTxWarp prst="textNoShape">
              <a:avLst/>
            </a:prstTxWarp>
          </a:bodyPr>
          <a:lstStyle/>
          <a:p>
            <a:pPr defTabSz="2438340" fontAlgn="base">
              <a:spcBef>
                <a:spcPct val="0"/>
              </a:spcBef>
              <a:spcAft>
                <a:spcPct val="0"/>
              </a:spcAft>
            </a:pPr>
            <a:r>
              <a:rPr lang="en-US" sz="2000" b="1" dirty="0">
                <a:ln w="3175">
                  <a:solidFill>
                    <a:srgbClr val="000000"/>
                  </a:solidFill>
                </a:ln>
                <a:solidFill>
                  <a:srgbClr val="FCF4D6">
                    <a:lumMod val="50000"/>
                  </a:srgbClr>
                </a:solidFill>
                <a:latin typeface="IBM Plex Sans" panose="020B0503050203000203" pitchFamily="34" charset="0"/>
              </a:rPr>
              <a:t>Telemetry Data</a:t>
            </a:r>
          </a:p>
          <a:p>
            <a:pPr defTabSz="2438340" fontAlgn="base">
              <a:spcBef>
                <a:spcPct val="0"/>
              </a:spcBef>
              <a:spcAft>
                <a:spcPct val="0"/>
              </a:spcAft>
            </a:pPr>
            <a:r>
              <a:rPr lang="en-US" sz="2000" b="1" dirty="0">
                <a:ln w="3175">
                  <a:solidFill>
                    <a:srgbClr val="000000"/>
                  </a:solidFill>
                </a:ln>
                <a:solidFill>
                  <a:srgbClr val="FCF4D6">
                    <a:lumMod val="50000"/>
                  </a:srgbClr>
                </a:solidFill>
                <a:latin typeface="IBM Plex Sans" panose="020B0503050203000203" pitchFamily="34" charset="0"/>
              </a:rPr>
              <a:t>Inference engine</a:t>
            </a:r>
          </a:p>
        </p:txBody>
      </p:sp>
      <p:sp>
        <p:nvSpPr>
          <p:cNvPr id="2" name="Oval 1">
            <a:extLst>
              <a:ext uri="{FF2B5EF4-FFF2-40B4-BE49-F238E27FC236}">
                <a16:creationId xmlns:a16="http://schemas.microsoft.com/office/drawing/2014/main" id="{8063A527-24C4-7890-502C-E93C980F3344}"/>
              </a:ext>
            </a:extLst>
          </p:cNvPr>
          <p:cNvSpPr>
            <a:spLocks noChangeAspect="1"/>
          </p:cNvSpPr>
          <p:nvPr/>
        </p:nvSpPr>
        <p:spPr>
          <a:xfrm>
            <a:off x="3978643" y="1353273"/>
            <a:ext cx="3990016" cy="3990018"/>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1828800"/>
            <a:endParaRPr lang="en-US" sz="2134" b="1" dirty="0">
              <a:solidFill>
                <a:srgbClr val="000000"/>
              </a:solidFill>
              <a:latin typeface="IBM Plex Sans" panose="020B0503050203000203" pitchFamily="34" charset="0"/>
            </a:endParaRPr>
          </a:p>
        </p:txBody>
      </p:sp>
      <p:cxnSp>
        <p:nvCxnSpPr>
          <p:cNvPr id="38" name="Straight Arrow Connector 37">
            <a:extLst>
              <a:ext uri="{FF2B5EF4-FFF2-40B4-BE49-F238E27FC236}">
                <a16:creationId xmlns:a16="http://schemas.microsoft.com/office/drawing/2014/main" id="{84C4F1BC-8A94-2C19-FD7E-4CE22825BE15}"/>
              </a:ext>
            </a:extLst>
          </p:cNvPr>
          <p:cNvCxnSpPr>
            <a:cxnSpLocks/>
            <a:stCxn id="36" idx="3"/>
          </p:cNvCxnSpPr>
          <p:nvPr/>
        </p:nvCxnSpPr>
        <p:spPr>
          <a:xfrm flipV="1">
            <a:off x="14199635" y="10185542"/>
            <a:ext cx="1685056" cy="1105131"/>
          </a:xfrm>
          <a:prstGeom prst="straightConnector1">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02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BFFE8C3-A845-DCF6-F1A4-99DF92342179}"/>
              </a:ext>
            </a:extLst>
          </p:cNvPr>
          <p:cNvGraphicFramePr>
            <a:graphicFrameLocks noGrp="1"/>
          </p:cNvGraphicFramePr>
          <p:nvPr/>
        </p:nvGraphicFramePr>
        <p:xfrm>
          <a:off x="9991173" y="4078985"/>
          <a:ext cx="8738984" cy="8201766"/>
        </p:xfrm>
        <a:graphic>
          <a:graphicData uri="http://schemas.openxmlformats.org/drawingml/2006/table">
            <a:tbl>
              <a:tblPr firstRow="1" bandRow="1">
                <a:tableStyleId>{5C22544A-7EE6-4342-B048-85BDC9FD1C3A}</a:tableStyleId>
              </a:tblPr>
              <a:tblGrid>
                <a:gridCol w="5777432">
                  <a:extLst>
                    <a:ext uri="{9D8B030D-6E8A-4147-A177-3AD203B41FA5}">
                      <a16:colId xmlns:a16="http://schemas.microsoft.com/office/drawing/2014/main" val="4060731972"/>
                    </a:ext>
                  </a:extLst>
                </a:gridCol>
                <a:gridCol w="1412646">
                  <a:extLst>
                    <a:ext uri="{9D8B030D-6E8A-4147-A177-3AD203B41FA5}">
                      <a16:colId xmlns:a16="http://schemas.microsoft.com/office/drawing/2014/main" val="1469842054"/>
                    </a:ext>
                  </a:extLst>
                </a:gridCol>
                <a:gridCol w="1548906">
                  <a:extLst>
                    <a:ext uri="{9D8B030D-6E8A-4147-A177-3AD203B41FA5}">
                      <a16:colId xmlns:a16="http://schemas.microsoft.com/office/drawing/2014/main" val="3122865141"/>
                    </a:ext>
                  </a:extLst>
                </a:gridCol>
              </a:tblGrid>
              <a:tr h="886566">
                <a:tc>
                  <a:txBody>
                    <a:bodyPr/>
                    <a:lstStyle/>
                    <a:p>
                      <a:pPr algn="l"/>
                      <a:r>
                        <a:rPr lang="en-US" sz="4000" b="1" i="0" dirty="0">
                          <a:solidFill>
                            <a:schemeClr val="tx1"/>
                          </a:solidFill>
                          <a:latin typeface="IBM Plex Sans" panose="020B0503050203000203" pitchFamily="34" charset="0"/>
                        </a:rPr>
                        <a:t>ABILITIES</a:t>
                      </a:r>
                    </a:p>
                  </a:txBody>
                  <a:tcPr marL="182880" marR="182880" marT="91440" marB="91440" anchor="ctr">
                    <a:solidFill>
                      <a:schemeClr val="bg1">
                        <a:alpha val="49781"/>
                      </a:schemeClr>
                    </a:solidFill>
                  </a:tcPr>
                </a:tc>
                <a:tc>
                  <a:txBody>
                    <a:bodyPr/>
                    <a:lstStyle/>
                    <a:p>
                      <a:pPr algn="ctr"/>
                      <a:r>
                        <a:rPr lang="en-US" sz="4000" b="1" i="0" dirty="0">
                          <a:solidFill>
                            <a:schemeClr val="tx1"/>
                          </a:solidFill>
                          <a:latin typeface="IBM Plex Sans" panose="020B0503050203000203" pitchFamily="34" charset="0"/>
                        </a:rPr>
                        <a:t>FCM</a:t>
                      </a:r>
                    </a:p>
                  </a:txBody>
                  <a:tcPr marL="182880" marR="182880" marT="91440" marB="91440" anchor="ctr">
                    <a:solidFill>
                      <a:schemeClr val="bg1">
                        <a:alpha val="49781"/>
                      </a:schemeClr>
                    </a:solidFill>
                  </a:tcPr>
                </a:tc>
                <a:tc>
                  <a:txBody>
                    <a:bodyPr/>
                    <a:lstStyle/>
                    <a:p>
                      <a:pPr algn="ctr"/>
                      <a:r>
                        <a:rPr lang="en-US" sz="4000" b="1" i="0" dirty="0">
                          <a:solidFill>
                            <a:schemeClr val="tx1"/>
                          </a:solidFill>
                          <a:latin typeface="IBM Plex Sans" panose="020B0503050203000203" pitchFamily="34" charset="0"/>
                        </a:rPr>
                        <a:t>SSD</a:t>
                      </a:r>
                    </a:p>
                  </a:txBody>
                  <a:tcPr marL="182880" marR="182880" marT="91440" marB="91440" anchor="ctr">
                    <a:solidFill>
                      <a:schemeClr val="bg1">
                        <a:alpha val="49781"/>
                      </a:schemeClr>
                    </a:solidFill>
                  </a:tcPr>
                </a:tc>
                <a:extLst>
                  <a:ext uri="{0D108BD9-81ED-4DB2-BD59-A6C34878D82A}">
                    <a16:rowId xmlns:a16="http://schemas.microsoft.com/office/drawing/2014/main" val="3743795352"/>
                  </a:ext>
                </a:extLst>
              </a:tr>
              <a:tr h="914400">
                <a:tc>
                  <a:txBody>
                    <a:bodyPr/>
                    <a:lstStyle/>
                    <a:p>
                      <a:pPr marL="0" marR="0" lvl="0" indent="0" algn="l" defTabSz="914400" rtl="0" eaLnBrk="1" fontAlgn="base" latinLnBrk="0" hangingPunct="1">
                        <a:lnSpc>
                          <a:spcPct val="110000"/>
                        </a:lnSpc>
                        <a:spcBef>
                          <a:spcPts val="800"/>
                        </a:spcBef>
                        <a:spcAft>
                          <a:spcPts val="0"/>
                        </a:spcAft>
                        <a:buClr>
                          <a:srgbClr val="000000"/>
                        </a:buClr>
                        <a:buSzPct val="90000"/>
                        <a:buFont typeface="+mj-lt"/>
                        <a:buNone/>
                        <a:tabLst/>
                        <a:defRPr/>
                      </a:pP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Zero-impact </a:t>
                      </a:r>
                      <a:r>
                        <a:rPr kumimoji="0" lang="en-GB" altLang="en-US" sz="2400" b="1" i="0" u="none" strike="noStrike" kern="0" cap="none" spc="0" normalizeH="0" baseline="0" noProof="0" dirty="0">
                          <a:ln>
                            <a:noFill/>
                          </a:ln>
                          <a:solidFill>
                            <a:srgbClr val="000000"/>
                          </a:solidFill>
                          <a:effectLst/>
                          <a:uLnTx/>
                          <a:uFillTx/>
                          <a:latin typeface="IBM Plex Sans" panose="020B0503050203000203" pitchFamily="34" charset="0"/>
                        </a:rPr>
                        <a:t>Quantum safe encryption</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marL="0" marR="0" lvl="0" indent="0" algn="ctr" defTabSz="966828" rtl="0" eaLnBrk="1" fontAlgn="auto" latinLnBrk="0" hangingPunct="1">
                        <a:lnSpc>
                          <a:spcPct val="100000"/>
                        </a:lnSpc>
                        <a:spcBef>
                          <a:spcPts val="0"/>
                        </a:spcBef>
                        <a:spcAft>
                          <a:spcPts val="0"/>
                        </a:spcAft>
                        <a:buClrTx/>
                        <a:buSzTx/>
                        <a:buFontTx/>
                        <a:buNone/>
                        <a:tabLst/>
                        <a:defRPr/>
                      </a:pP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1515416728"/>
                  </a:ext>
                </a:extLst>
              </a:tr>
              <a:tr h="914400">
                <a:tc>
                  <a:txBody>
                    <a:bodyPr/>
                    <a:lstStyle/>
                    <a:p>
                      <a:pPr marL="0" marR="0" lvl="0" indent="0" algn="l" defTabSz="966828" rtl="0" eaLnBrk="1" fontAlgn="auto" latinLnBrk="0" hangingPunct="1">
                        <a:lnSpc>
                          <a:spcPct val="100000"/>
                        </a:lnSpc>
                        <a:spcBef>
                          <a:spcPts val="0"/>
                        </a:spcBef>
                        <a:spcAft>
                          <a:spcPts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Zero-impact Realtime </a:t>
                      </a:r>
                      <a:r>
                        <a:rPr kumimoji="0" lang="en-GB" altLang="en-US" sz="2400" b="1" i="0" u="none" strike="noStrike" kern="0" cap="none" spc="0" normalizeH="0" baseline="0" noProof="0" dirty="0">
                          <a:ln>
                            <a:noFill/>
                          </a:ln>
                          <a:solidFill>
                            <a:srgbClr val="000000"/>
                          </a:solidFill>
                          <a:effectLst/>
                          <a:uLnTx/>
                          <a:uFillTx/>
                          <a:latin typeface="IBM Plex Sans" panose="020B0503050203000203" pitchFamily="34" charset="0"/>
                        </a:rPr>
                        <a:t>Ransomware Threat Detection (RTD)</a:t>
                      </a:r>
                    </a:p>
                  </a:txBody>
                  <a:tcPr marL="182880" marR="182880" marT="91440" marB="91440" anchor="ctr">
                    <a:solidFill>
                      <a:schemeClr val="bg1">
                        <a:alpha val="49781"/>
                      </a:schemeClr>
                    </a:solidFill>
                  </a:tcPr>
                </a:tc>
                <a:tc>
                  <a:txBody>
                    <a:bodyPr/>
                    <a:lstStyle/>
                    <a:p>
                      <a:pPr marL="0" marR="0" lvl="0" indent="0" algn="ctr" defTabSz="966828" rtl="0" eaLnBrk="1" fontAlgn="auto" latinLnBrk="0" hangingPunct="1">
                        <a:lnSpc>
                          <a:spcPct val="100000"/>
                        </a:lnSpc>
                        <a:spcBef>
                          <a:spcPts val="0"/>
                        </a:spcBef>
                        <a:spcAft>
                          <a:spcPts val="0"/>
                        </a:spcAft>
                        <a:buClrTx/>
                        <a:buSzTx/>
                        <a:buFontTx/>
                        <a:buNone/>
                        <a:tabLst/>
                        <a:defRPr/>
                      </a:pP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marL="0" marR="0" lvl="0" indent="0" algn="ctr" defTabSz="966828" rtl="0" eaLnBrk="1" fontAlgn="auto" latinLnBrk="0" hangingPunct="1">
                        <a:lnSpc>
                          <a:spcPct val="100000"/>
                        </a:lnSpc>
                        <a:spcBef>
                          <a:spcPts val="0"/>
                        </a:spcBef>
                        <a:spcAft>
                          <a:spcPts val="0"/>
                        </a:spcAft>
                        <a:buClrTx/>
                        <a:buSzTx/>
                        <a:buFontTx/>
                        <a:buNone/>
                        <a:tabLst/>
                        <a:defRPr/>
                      </a:pP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2200238251"/>
                  </a:ext>
                </a:extLst>
              </a:tr>
              <a:tr h="914400">
                <a:tc>
                  <a:txBody>
                    <a:bodyPr/>
                    <a:lstStyle/>
                    <a:p>
                      <a:pPr marL="0" marR="0" lvl="0" indent="0" algn="l" defTabSz="966828" rtl="0" eaLnBrk="1" fontAlgn="auto" latinLnBrk="0" hangingPunct="1">
                        <a:lnSpc>
                          <a:spcPct val="100000"/>
                        </a:lnSpc>
                        <a:spcBef>
                          <a:spcPts val="0"/>
                        </a:spcBef>
                        <a:spcAft>
                          <a:spcPts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Zero-impact </a:t>
                      </a:r>
                      <a:r>
                        <a:rPr kumimoji="0" lang="en-GB" altLang="en-US" sz="2400" b="1" i="0" u="none" strike="noStrike" kern="0" cap="none" spc="0" normalizeH="0" baseline="0" noProof="0" dirty="0">
                          <a:ln>
                            <a:noFill/>
                          </a:ln>
                          <a:solidFill>
                            <a:srgbClr val="000000"/>
                          </a:solidFill>
                          <a:effectLst/>
                          <a:uLnTx/>
                          <a:uFillTx/>
                          <a:latin typeface="IBM Plex Sans" panose="020B0503050203000203" pitchFamily="34" charset="0"/>
                        </a:rPr>
                        <a:t>data compression and compaction </a:t>
                      </a: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(3:1 Guarantee)*</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marL="0" marR="0" lvl="0" indent="0" algn="ctr" defTabSz="966828" rtl="0" eaLnBrk="1" fontAlgn="auto" latinLnBrk="0" hangingPunct="1">
                        <a:lnSpc>
                          <a:spcPct val="100000"/>
                        </a:lnSpc>
                        <a:spcBef>
                          <a:spcPts val="0"/>
                        </a:spcBef>
                        <a:spcAft>
                          <a:spcPts val="0"/>
                        </a:spcAft>
                        <a:buClrTx/>
                        <a:buSzTx/>
                        <a:buFontTx/>
                        <a:buNone/>
                        <a:tabLst/>
                        <a:defRPr/>
                      </a:pP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1736362088"/>
                  </a:ext>
                </a:extLst>
              </a:tr>
              <a:tr h="914400">
                <a:tc>
                  <a:txBody>
                    <a:bodyPr/>
                    <a:lstStyle/>
                    <a:p>
                      <a:pPr marL="0" marR="0" lvl="0" indent="0" algn="l" defTabSz="966828" rtl="0" eaLnBrk="1" fontAlgn="auto" latinLnBrk="0" hangingPunct="1">
                        <a:lnSpc>
                          <a:spcPct val="100000"/>
                        </a:lnSpc>
                        <a:spcBef>
                          <a:spcPts val="0"/>
                        </a:spcBef>
                        <a:spcAft>
                          <a:spcPts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Variable Stripe RAID (VSR)</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algn="ct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1942391851"/>
                  </a:ext>
                </a:extLst>
              </a:tr>
              <a:tr h="914400">
                <a:tc>
                  <a:txBody>
                    <a:bodyPr/>
                    <a:lstStyle/>
                    <a:p>
                      <a:pPr marL="0" marR="0" lvl="0" indent="0" algn="l" defTabSz="966828" rtl="0" eaLnBrk="1" fontAlgn="auto" latinLnBrk="0" hangingPunct="1">
                        <a:lnSpc>
                          <a:spcPct val="100000"/>
                        </a:lnSpc>
                        <a:spcBef>
                          <a:spcPts val="0"/>
                        </a:spcBef>
                        <a:spcAft>
                          <a:spcPts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176-layer QLC with ultra-low latency </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algn="ct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17360636"/>
                  </a:ext>
                </a:extLst>
              </a:tr>
              <a:tr h="914400">
                <a:tc>
                  <a:txBody>
                    <a:bodyPr/>
                    <a:lstStyle/>
                    <a:p>
                      <a:pPr marL="0" marR="0" lvl="0" indent="0" algn="l" defTabSz="966828" rtl="0" eaLnBrk="1" fontAlgn="auto" latinLnBrk="0" hangingPunct="1">
                        <a:lnSpc>
                          <a:spcPct val="100000"/>
                        </a:lnSpc>
                        <a:spcBef>
                          <a:spcPts val="0"/>
                        </a:spcBef>
                        <a:spcAft>
                          <a:spcPts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IBM Plex Sans" panose="020B0503050203000203" pitchFamily="34" charset="0"/>
                        </a:rPr>
                        <a:t>In-module data tiering MRAM/DRAM/SLC/QLC</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algn="ct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1888091872"/>
                  </a:ext>
                </a:extLst>
              </a:tr>
              <a:tr h="914400">
                <a:tc>
                  <a:txBody>
                    <a:bodyPr/>
                    <a:lstStyle/>
                    <a:p>
                      <a:pPr algn="l"/>
                      <a:r>
                        <a:rPr lang="en-US" sz="2400" b="0" i="0" dirty="0">
                          <a:solidFill>
                            <a:schemeClr val="tx1"/>
                          </a:solidFill>
                          <a:latin typeface="IBM Plex Sans" panose="020B0503050203000203" pitchFamily="34" charset="0"/>
                        </a:rPr>
                        <a:t>AI driven health binning enables QLC &gt; durability than TLC</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algn="ct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3645421435"/>
                  </a:ext>
                </a:extLst>
              </a:tr>
              <a:tr h="914400">
                <a:tc>
                  <a:txBody>
                    <a:bodyPr/>
                    <a:lstStyle/>
                    <a:p>
                      <a:pPr algn="l"/>
                      <a:r>
                        <a:rPr lang="en-US" sz="2400" b="0" i="0" dirty="0">
                          <a:solidFill>
                            <a:schemeClr val="tx1"/>
                          </a:solidFill>
                          <a:latin typeface="IBM Plex Sans" panose="020B0503050203000203" pitchFamily="34" charset="0"/>
                        </a:rPr>
                        <a:t>Unparalleled density in a 2.5” industry standard form factor (FF)</a:t>
                      </a:r>
                    </a:p>
                  </a:txBody>
                  <a:tcPr marL="182880" marR="182880" marT="91440" marB="91440" anchor="ctr">
                    <a:solidFill>
                      <a:schemeClr val="bg1">
                        <a:alpha val="49781"/>
                      </a:schemeClr>
                    </a:solidFill>
                  </a:tcPr>
                </a:tc>
                <a:tc>
                  <a:txBody>
                    <a:bodyPr/>
                    <a:lstStyle/>
                    <a:p>
                      <a:pPr algn="ctr"/>
                      <a:r>
                        <a:rPr lang="en-US" sz="4800" b="1" i="0" dirty="0">
                          <a:solidFill>
                            <a:srgbClr val="00B050"/>
                          </a:solidFill>
                          <a:latin typeface="IBM Plex Sans" panose="020B0503050203000203" pitchFamily="34" charset="0"/>
                        </a:rPr>
                        <a:t>✓</a:t>
                      </a:r>
                    </a:p>
                  </a:txBody>
                  <a:tcPr marL="182880" marR="182880" marT="91440" marB="91440" anchor="ctr">
                    <a:solidFill>
                      <a:schemeClr val="bg1">
                        <a:alpha val="49781"/>
                      </a:schemeClr>
                    </a:solidFill>
                  </a:tcPr>
                </a:tc>
                <a:tc>
                  <a:txBody>
                    <a:bodyPr/>
                    <a:lstStyle/>
                    <a:p>
                      <a:pPr marL="0" marR="0" lvl="0" indent="0" algn="ctr" defTabSz="725139" rtl="0" eaLnBrk="1" fontAlgn="auto" latinLnBrk="0" hangingPunct="1">
                        <a:lnSpc>
                          <a:spcPct val="100000"/>
                        </a:lnSpc>
                        <a:spcBef>
                          <a:spcPts val="0"/>
                        </a:spcBef>
                        <a:spcAft>
                          <a:spcPts val="0"/>
                        </a:spcAft>
                        <a:buClrTx/>
                        <a:buSzTx/>
                        <a:buFontTx/>
                        <a:buNone/>
                        <a:tabLst/>
                        <a:defRPr/>
                      </a:pPr>
                      <a:r>
                        <a:rPr lang="en-US" sz="4800" b="1" i="0" dirty="0">
                          <a:solidFill>
                            <a:srgbClr val="FF0000"/>
                          </a:solidFill>
                          <a:latin typeface="IBM Plex Sans" panose="020B0503050203000203" pitchFamily="34" charset="0"/>
                        </a:rPr>
                        <a:t>✘</a:t>
                      </a:r>
                    </a:p>
                  </a:txBody>
                  <a:tcPr marL="182880" marR="182880" marT="91440" marB="91440" anchor="ctr">
                    <a:solidFill>
                      <a:schemeClr val="bg1">
                        <a:alpha val="49781"/>
                      </a:schemeClr>
                    </a:solidFill>
                  </a:tcPr>
                </a:tc>
                <a:extLst>
                  <a:ext uri="{0D108BD9-81ED-4DB2-BD59-A6C34878D82A}">
                    <a16:rowId xmlns:a16="http://schemas.microsoft.com/office/drawing/2014/main" val="4229153926"/>
                  </a:ext>
                </a:extLst>
              </a:tr>
            </a:tbl>
          </a:graphicData>
        </a:graphic>
      </p:graphicFrame>
      <p:pic>
        <p:nvPicPr>
          <p:cNvPr id="10" name="Picture 9">
            <a:extLst>
              <a:ext uri="{FF2B5EF4-FFF2-40B4-BE49-F238E27FC236}">
                <a16:creationId xmlns:a16="http://schemas.microsoft.com/office/drawing/2014/main" id="{E2AB43BE-0647-1CBB-EC55-A3C82285A6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16009" y="1378390"/>
            <a:ext cx="2675276" cy="2595444"/>
          </a:xfrm>
          <a:prstGeom prst="rect">
            <a:avLst/>
          </a:prstGeom>
        </p:spPr>
      </p:pic>
      <p:pic>
        <p:nvPicPr>
          <p:cNvPr id="12" name="Imagen 6">
            <a:extLst>
              <a:ext uri="{FF2B5EF4-FFF2-40B4-BE49-F238E27FC236}">
                <a16:creationId xmlns:a16="http://schemas.microsoft.com/office/drawing/2014/main" id="{54D1BDCD-B9A4-CBEB-008A-0DAC359851C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90912" y="1560750"/>
            <a:ext cx="3079138" cy="2630952"/>
          </a:xfrm>
          <a:prstGeom prst="rect">
            <a:avLst/>
          </a:prstGeom>
        </p:spPr>
      </p:pic>
      <p:sp>
        <p:nvSpPr>
          <p:cNvPr id="15" name="TextBox 14">
            <a:extLst>
              <a:ext uri="{FF2B5EF4-FFF2-40B4-BE49-F238E27FC236}">
                <a16:creationId xmlns:a16="http://schemas.microsoft.com/office/drawing/2014/main" id="{9D12C8DC-FB3B-C7E0-F111-C92D502414CE}"/>
              </a:ext>
            </a:extLst>
          </p:cNvPr>
          <p:cNvSpPr txBox="1"/>
          <p:nvPr/>
        </p:nvSpPr>
        <p:spPr>
          <a:xfrm>
            <a:off x="1587" y="351312"/>
            <a:ext cx="24384000" cy="954107"/>
          </a:xfrm>
          <a:prstGeom prst="rect">
            <a:avLst/>
          </a:prstGeom>
          <a:noFill/>
        </p:spPr>
        <p:txBody>
          <a:bodyPr wrap="square" rtlCol="0">
            <a:spAutoFit/>
          </a:bodyPr>
          <a:lstStyle/>
          <a:p>
            <a:pPr algn="ctr" defTabSz="1828800">
              <a:defRPr/>
            </a:pPr>
            <a:r>
              <a:rPr lang="en-US" sz="5600" dirty="0">
                <a:solidFill>
                  <a:srgbClr val="000000"/>
                </a:solidFill>
                <a:latin typeface="IBM Plex Sans" panose="020B0503050203000203" pitchFamily="34" charset="0"/>
              </a:rPr>
              <a:t>IBM INNOVATION DELIVERS MORE CAPABILITY </a:t>
            </a:r>
          </a:p>
        </p:txBody>
      </p:sp>
      <p:grpSp>
        <p:nvGrpSpPr>
          <p:cNvPr id="56" name="Group 55">
            <a:extLst>
              <a:ext uri="{FF2B5EF4-FFF2-40B4-BE49-F238E27FC236}">
                <a16:creationId xmlns:a16="http://schemas.microsoft.com/office/drawing/2014/main" id="{CAC2F553-9BD5-9E56-5137-25841334CB1C}"/>
              </a:ext>
            </a:extLst>
          </p:cNvPr>
          <p:cNvGrpSpPr/>
          <p:nvPr/>
        </p:nvGrpSpPr>
        <p:grpSpPr>
          <a:xfrm>
            <a:off x="9940408" y="1797760"/>
            <a:ext cx="8738982" cy="2005418"/>
            <a:chOff x="5072423" y="1203423"/>
            <a:chExt cx="4158736" cy="1002709"/>
          </a:xfrm>
        </p:grpSpPr>
        <p:sp>
          <p:nvSpPr>
            <p:cNvPr id="13" name="TextBox 12">
              <a:extLst>
                <a:ext uri="{FF2B5EF4-FFF2-40B4-BE49-F238E27FC236}">
                  <a16:creationId xmlns:a16="http://schemas.microsoft.com/office/drawing/2014/main" id="{81077327-E2D1-AFC1-ED3B-DE6F4032A1C4}"/>
                </a:ext>
              </a:extLst>
            </p:cNvPr>
            <p:cNvSpPr txBox="1"/>
            <p:nvPr/>
          </p:nvSpPr>
          <p:spPr>
            <a:xfrm>
              <a:off x="5072424" y="1729078"/>
              <a:ext cx="4158735" cy="477054"/>
            </a:xfrm>
            <a:prstGeom prst="rect">
              <a:avLst/>
            </a:prstGeom>
            <a:noFill/>
          </p:spPr>
          <p:txBody>
            <a:bodyPr wrap="square" rtlCol="0" anchor="ctr">
              <a:spAutoFit/>
            </a:bodyPr>
            <a:lstStyle/>
            <a:p>
              <a:pPr algn="ctr" defTabSz="1828800">
                <a:defRPr/>
              </a:pPr>
              <a:r>
                <a:rPr lang="en-US" sz="2800" dirty="0">
                  <a:solidFill>
                    <a:srgbClr val="000000"/>
                  </a:solidFill>
                  <a:latin typeface="IBM Plex Sans" panose="020B0503050203000203" pitchFamily="34" charset="0"/>
                  <a:ea typeface="IBM Plex Sans" charset="0"/>
                  <a:cs typeface="Arial" panose="020B0604020202020204" pitchFamily="34" charset="0"/>
                </a:rPr>
                <a:t>Industry Standard 2.5” form factor</a:t>
              </a:r>
            </a:p>
            <a:p>
              <a:pPr algn="ctr" defTabSz="1828800">
                <a:defRPr/>
              </a:pPr>
              <a:r>
                <a:rPr lang="en-US" sz="2800" dirty="0">
                  <a:solidFill>
                    <a:srgbClr val="000000"/>
                  </a:solidFill>
                  <a:latin typeface="IBM Plex Sans" panose="020B0503050203000203" pitchFamily="34" charset="0"/>
                  <a:ea typeface="IBM Plex Sans" charset="0"/>
                  <a:cs typeface="IBM Plex Sans" charset="0"/>
                </a:rPr>
                <a:t>*** Some vendors create non-standard devices </a:t>
              </a:r>
            </a:p>
          </p:txBody>
        </p:sp>
        <p:sp>
          <p:nvSpPr>
            <p:cNvPr id="4" name="Left-Right Arrow 3">
              <a:extLst>
                <a:ext uri="{FF2B5EF4-FFF2-40B4-BE49-F238E27FC236}">
                  <a16:creationId xmlns:a16="http://schemas.microsoft.com/office/drawing/2014/main" id="{52A0DC84-3109-F521-06FD-5D69EC344BD9}"/>
                </a:ext>
              </a:extLst>
            </p:cNvPr>
            <p:cNvSpPr/>
            <p:nvPr/>
          </p:nvSpPr>
          <p:spPr bwMode="auto">
            <a:xfrm>
              <a:off x="5072423" y="1203423"/>
              <a:ext cx="4158735" cy="672869"/>
            </a:xfrm>
            <a:prstGeom prst="leftRightArrow">
              <a:avLst/>
            </a:prstGeom>
            <a:solidFill>
              <a:schemeClr val="accent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defRPr/>
              </a:pPr>
              <a:r>
                <a:rPr lang="en-US" sz="4000" dirty="0">
                  <a:solidFill>
                    <a:srgbClr val="FFFFFF"/>
                  </a:solidFill>
                  <a:latin typeface="IBM Plex Sans" panose="020B0503050203000203" pitchFamily="34" charset="0"/>
                  <a:ea typeface="IBM Plex Sans" charset="0"/>
                  <a:cs typeface="Arial" panose="020B0604020202020204" pitchFamily="34" charset="0"/>
                </a:rPr>
                <a:t>NVMe FCM vs NVMe SSD</a:t>
              </a:r>
            </a:p>
          </p:txBody>
        </p:sp>
      </p:grpSp>
      <p:grpSp>
        <p:nvGrpSpPr>
          <p:cNvPr id="3" name="Group 2">
            <a:extLst>
              <a:ext uri="{FF2B5EF4-FFF2-40B4-BE49-F238E27FC236}">
                <a16:creationId xmlns:a16="http://schemas.microsoft.com/office/drawing/2014/main" id="{185AF6CD-84D9-1503-BFEE-9DEABA08D7DC}"/>
              </a:ext>
            </a:extLst>
          </p:cNvPr>
          <p:cNvGrpSpPr/>
          <p:nvPr/>
        </p:nvGrpSpPr>
        <p:grpSpPr>
          <a:xfrm>
            <a:off x="-126422" y="11363035"/>
            <a:ext cx="11449422" cy="2454914"/>
            <a:chOff x="0" y="5546648"/>
            <a:chExt cx="5724711" cy="1227457"/>
          </a:xfrm>
        </p:grpSpPr>
        <p:sp>
          <p:nvSpPr>
            <p:cNvPr id="16" name="TextBox 15">
              <a:extLst>
                <a:ext uri="{FF2B5EF4-FFF2-40B4-BE49-F238E27FC236}">
                  <a16:creationId xmlns:a16="http://schemas.microsoft.com/office/drawing/2014/main" id="{BEEC5D5A-2800-8F16-B587-729E9DAE6BC7}"/>
                </a:ext>
              </a:extLst>
            </p:cNvPr>
            <p:cNvSpPr txBox="1"/>
            <p:nvPr/>
          </p:nvSpPr>
          <p:spPr>
            <a:xfrm>
              <a:off x="1134574" y="5546648"/>
              <a:ext cx="3172354" cy="415499"/>
            </a:xfrm>
            <a:prstGeom prst="rect">
              <a:avLst/>
            </a:prstGeom>
            <a:noFill/>
          </p:spPr>
          <p:txBody>
            <a:bodyPr wrap="square" rtlCol="0">
              <a:spAutoFit/>
            </a:bodyPr>
            <a:lstStyle/>
            <a:p>
              <a:pPr defTabSz="1828800">
                <a:buSzPct val="100000"/>
                <a:defRPr/>
              </a:pPr>
              <a:r>
                <a:rPr lang="en-GB" altLang="en-US" sz="2400" b="1" kern="0" dirty="0">
                  <a:solidFill>
                    <a:srgbClr val="000000"/>
                  </a:solidFill>
                  <a:latin typeface="IBM Plex Sans" panose="020B0503050203000203" pitchFamily="34" charset="0"/>
                </a:rPr>
                <a:t>Extreme density</a:t>
              </a:r>
              <a:r>
                <a:rPr lang="en-GB" altLang="en-US" sz="2400" kern="0" dirty="0">
                  <a:solidFill>
                    <a:srgbClr val="000000"/>
                  </a:solidFill>
                  <a:latin typeface="IBM Plex Sans" panose="020B0503050203000203" pitchFamily="34" charset="0"/>
                </a:rPr>
                <a:t> in a 2.5” Form Factor (FF)</a:t>
              </a:r>
            </a:p>
            <a:p>
              <a:pPr defTabSz="1828800">
                <a:buSzPct val="100000"/>
                <a:defRPr/>
              </a:pPr>
              <a:r>
                <a:rPr lang="en-GB" altLang="en-US" sz="2400" kern="0" dirty="0">
                  <a:solidFill>
                    <a:srgbClr val="000000"/>
                  </a:solidFill>
                  <a:latin typeface="IBM Plex Sans" panose="020B0503050203000203" pitchFamily="34" charset="0"/>
                </a:rPr>
                <a:t>Greater density &amp; small FF = </a:t>
              </a:r>
              <a:r>
                <a:rPr lang="en-GB" altLang="en-US" sz="2400" b="1" kern="0" dirty="0">
                  <a:solidFill>
                    <a:srgbClr val="000000"/>
                  </a:solidFill>
                  <a:latin typeface="IBM Plex Sans" panose="020B0503050203000203" pitchFamily="34" charset="0"/>
                </a:rPr>
                <a:t>sustainability</a:t>
              </a:r>
              <a:endParaRPr lang="en-GB" altLang="en-US" sz="2400" kern="0" dirty="0">
                <a:solidFill>
                  <a:srgbClr val="000000"/>
                </a:solidFill>
                <a:latin typeface="IBM Plex Sans" panose="020B0503050203000203" pitchFamily="34" charset="0"/>
              </a:endParaRPr>
            </a:p>
          </p:txBody>
        </p:sp>
        <p:sp>
          <p:nvSpPr>
            <p:cNvPr id="18" name="TextBox 17">
              <a:extLst>
                <a:ext uri="{FF2B5EF4-FFF2-40B4-BE49-F238E27FC236}">
                  <a16:creationId xmlns:a16="http://schemas.microsoft.com/office/drawing/2014/main" id="{B1FE50F2-058A-F052-9463-E3ACE9D40480}"/>
                </a:ext>
              </a:extLst>
            </p:cNvPr>
            <p:cNvSpPr txBox="1"/>
            <p:nvPr/>
          </p:nvSpPr>
          <p:spPr>
            <a:xfrm>
              <a:off x="2663178" y="6101530"/>
              <a:ext cx="1626644" cy="353943"/>
            </a:xfrm>
            <a:prstGeom prst="rect">
              <a:avLst/>
            </a:prstGeom>
            <a:noFill/>
          </p:spPr>
          <p:txBody>
            <a:bodyPr wrap="square" rtlCol="0">
              <a:spAutoFit/>
            </a:bodyPr>
            <a:lstStyle/>
            <a:p>
              <a:pPr algn="ctr" defTabSz="1828800">
                <a:defRPr/>
              </a:pPr>
              <a:r>
                <a:rPr lang="en-GB" sz="2200" b="1"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19.2TB</a:t>
              </a:r>
              <a:r>
                <a:rPr lang="en-GB" sz="2200"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   (58TBe)</a:t>
              </a:r>
              <a:endParaRPr lang="en-US" sz="2200" b="1" dirty="0">
                <a:solidFill>
                  <a:srgbClr val="000000"/>
                </a:solidFill>
                <a:latin typeface="IBM Plex Sans" panose="020B0503050203000203" pitchFamily="34" charset="0"/>
                <a:ea typeface="IBM Plex Sans" charset="0"/>
                <a:cs typeface="IBM Plex Sans" charset="0"/>
              </a:endParaRPr>
            </a:p>
            <a:p>
              <a:pPr algn="ctr" defTabSz="1828800">
                <a:defRPr/>
              </a:pPr>
              <a:r>
                <a:rPr lang="en-US" sz="1800" b="1" dirty="0">
                  <a:solidFill>
                    <a:srgbClr val="000000"/>
                  </a:solidFill>
                  <a:latin typeface="IBM Plex Sans" panose="020B0503050203000203" pitchFamily="34" charset="0"/>
                  <a:ea typeface="IBM Plex Sans" charset="0"/>
                  <a:cs typeface="IBM Plex Sans" charset="0"/>
                </a:rPr>
                <a:t>Native   3</a:t>
              </a:r>
              <a:r>
                <a:rPr lang="en-US" sz="1800" dirty="0">
                  <a:solidFill>
                    <a:srgbClr val="000000"/>
                  </a:solidFill>
                  <a:latin typeface="IBM Plex Sans" panose="020B0503050203000203" pitchFamily="34" charset="0"/>
                  <a:ea typeface="IBM Plex Sans" charset="0"/>
                  <a:cs typeface="IBM Plex Sans" charset="0"/>
                </a:rPr>
                <a:t>:1 compressed </a:t>
              </a:r>
            </a:p>
          </p:txBody>
        </p:sp>
        <p:sp>
          <p:nvSpPr>
            <p:cNvPr id="19" name="TextBox 18">
              <a:extLst>
                <a:ext uri="{FF2B5EF4-FFF2-40B4-BE49-F238E27FC236}">
                  <a16:creationId xmlns:a16="http://schemas.microsoft.com/office/drawing/2014/main" id="{42D05597-45BA-697A-1A57-EB5C021D061A}"/>
                </a:ext>
              </a:extLst>
            </p:cNvPr>
            <p:cNvSpPr txBox="1"/>
            <p:nvPr/>
          </p:nvSpPr>
          <p:spPr>
            <a:xfrm>
              <a:off x="1387009" y="6086142"/>
              <a:ext cx="1508173" cy="353943"/>
            </a:xfrm>
            <a:prstGeom prst="rect">
              <a:avLst/>
            </a:prstGeom>
            <a:noFill/>
          </p:spPr>
          <p:txBody>
            <a:bodyPr wrap="square" rtlCol="0">
              <a:spAutoFit/>
            </a:bodyPr>
            <a:lstStyle/>
            <a:p>
              <a:pPr algn="ctr" defTabSz="1828800">
                <a:defRPr/>
              </a:pPr>
              <a:r>
                <a:rPr lang="en-GB" sz="2200" b="1"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9.6TB</a:t>
              </a:r>
              <a:r>
                <a:rPr lang="en-GB" sz="2200"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   (29TBe)</a:t>
              </a:r>
              <a:endParaRPr lang="en-US" sz="2200" b="1" dirty="0">
                <a:solidFill>
                  <a:srgbClr val="000000"/>
                </a:solidFill>
                <a:latin typeface="IBM Plex Sans" panose="020B0503050203000203" pitchFamily="34" charset="0"/>
                <a:ea typeface="IBM Plex Sans" charset="0"/>
                <a:cs typeface="IBM Plex Sans" charset="0"/>
              </a:endParaRPr>
            </a:p>
            <a:p>
              <a:pPr algn="ctr" defTabSz="1828800">
                <a:defRPr/>
              </a:pPr>
              <a:r>
                <a:rPr lang="en-US" sz="1800" b="1" dirty="0">
                  <a:solidFill>
                    <a:srgbClr val="000000"/>
                  </a:solidFill>
                  <a:latin typeface="IBM Plex Sans" panose="020B0503050203000203" pitchFamily="34" charset="0"/>
                  <a:ea typeface="IBM Plex Sans" charset="0"/>
                  <a:cs typeface="IBM Plex Sans" charset="0"/>
                </a:rPr>
                <a:t>Native  3</a:t>
              </a:r>
              <a:r>
                <a:rPr lang="en-US" sz="1800" dirty="0">
                  <a:solidFill>
                    <a:srgbClr val="000000"/>
                  </a:solidFill>
                  <a:latin typeface="IBM Plex Sans" panose="020B0503050203000203" pitchFamily="34" charset="0"/>
                  <a:ea typeface="IBM Plex Sans" charset="0"/>
                  <a:cs typeface="IBM Plex Sans" charset="0"/>
                </a:rPr>
                <a:t>:1 compressed </a:t>
              </a:r>
            </a:p>
          </p:txBody>
        </p:sp>
        <p:sp>
          <p:nvSpPr>
            <p:cNvPr id="20" name="TextBox 19">
              <a:extLst>
                <a:ext uri="{FF2B5EF4-FFF2-40B4-BE49-F238E27FC236}">
                  <a16:creationId xmlns:a16="http://schemas.microsoft.com/office/drawing/2014/main" id="{C90C4660-839E-75AE-11D0-0A0400DD11B7}"/>
                </a:ext>
              </a:extLst>
            </p:cNvPr>
            <p:cNvSpPr txBox="1"/>
            <p:nvPr/>
          </p:nvSpPr>
          <p:spPr>
            <a:xfrm>
              <a:off x="0" y="6070754"/>
              <a:ext cx="1625544" cy="353943"/>
            </a:xfrm>
            <a:prstGeom prst="rect">
              <a:avLst/>
            </a:prstGeom>
            <a:noFill/>
          </p:spPr>
          <p:txBody>
            <a:bodyPr wrap="square" rtlCol="0">
              <a:spAutoFit/>
            </a:bodyPr>
            <a:lstStyle/>
            <a:p>
              <a:pPr algn="ctr" defTabSz="1828800">
                <a:defRPr/>
              </a:pPr>
              <a:r>
                <a:rPr lang="en-GB" sz="2200" b="1"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**4.8TB</a:t>
              </a:r>
              <a:r>
                <a:rPr lang="en-GB" sz="2200"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   (22TBe)</a:t>
              </a:r>
              <a:endParaRPr lang="en-US" sz="2200" b="1" dirty="0">
                <a:solidFill>
                  <a:srgbClr val="000000"/>
                </a:solidFill>
                <a:latin typeface="IBM Plex Sans" panose="020B0503050203000203" pitchFamily="34" charset="0"/>
                <a:ea typeface="IBM Plex Sans" charset="0"/>
                <a:cs typeface="IBM Plex Sans" charset="0"/>
              </a:endParaRPr>
            </a:p>
            <a:p>
              <a:pPr algn="ctr" defTabSz="1828800">
                <a:defRPr/>
              </a:pPr>
              <a:r>
                <a:rPr lang="en-US" sz="1800" b="1" dirty="0">
                  <a:solidFill>
                    <a:srgbClr val="000000"/>
                  </a:solidFill>
                  <a:latin typeface="IBM Plex Sans" panose="020B0503050203000203" pitchFamily="34" charset="0"/>
                  <a:ea typeface="IBM Plex Sans" charset="0"/>
                  <a:cs typeface="IBM Plex Sans" charset="0"/>
                </a:rPr>
                <a:t>Native  </a:t>
              </a:r>
              <a:r>
                <a:rPr lang="en-US" sz="1800" dirty="0">
                  <a:solidFill>
                    <a:srgbClr val="000000"/>
                  </a:solidFill>
                  <a:latin typeface="IBM Plex Sans" panose="020B0503050203000203" pitchFamily="34" charset="0"/>
                  <a:ea typeface="IBM Plex Sans" charset="0"/>
                  <a:cs typeface="IBM Plex Sans" charset="0"/>
                </a:rPr>
                <a:t>5:1 compressed </a:t>
              </a:r>
            </a:p>
          </p:txBody>
        </p:sp>
        <p:sp>
          <p:nvSpPr>
            <p:cNvPr id="21" name="TextBox 20">
              <a:extLst>
                <a:ext uri="{FF2B5EF4-FFF2-40B4-BE49-F238E27FC236}">
                  <a16:creationId xmlns:a16="http://schemas.microsoft.com/office/drawing/2014/main" id="{D32E8639-90DF-D508-4AB2-9F9B0A9AA458}"/>
                </a:ext>
              </a:extLst>
            </p:cNvPr>
            <p:cNvSpPr txBox="1"/>
            <p:nvPr/>
          </p:nvSpPr>
          <p:spPr>
            <a:xfrm>
              <a:off x="4171351" y="6105535"/>
              <a:ext cx="1553360" cy="353943"/>
            </a:xfrm>
            <a:prstGeom prst="rect">
              <a:avLst/>
            </a:prstGeom>
            <a:noFill/>
          </p:spPr>
          <p:txBody>
            <a:bodyPr wrap="square" rtlCol="0">
              <a:spAutoFit/>
            </a:bodyPr>
            <a:lstStyle/>
            <a:p>
              <a:pPr algn="ctr" defTabSz="1828800">
                <a:defRPr/>
              </a:pPr>
              <a:r>
                <a:rPr lang="en-GB" sz="2200" b="1"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38.4TB</a:t>
              </a:r>
              <a:r>
                <a:rPr lang="en-GB" sz="2200" dirty="0">
                  <a:solidFill>
                    <a:srgbClr val="000000"/>
                  </a:solidFill>
                  <a:latin typeface="IBM Plex Sans" panose="020B0503050203000203" pitchFamily="34" charset="0"/>
                  <a:ea typeface="Helvetica Neue" panose="02000503000000020004" pitchFamily="2" charset="0"/>
                  <a:cs typeface="Helvetica Neue" panose="02000503000000020004" pitchFamily="2" charset="0"/>
                </a:rPr>
                <a:t>   (115TBe)</a:t>
              </a:r>
              <a:endParaRPr lang="en-US" sz="2200" b="1" dirty="0">
                <a:solidFill>
                  <a:srgbClr val="000000"/>
                </a:solidFill>
                <a:latin typeface="IBM Plex Sans" panose="020B0503050203000203" pitchFamily="34" charset="0"/>
                <a:ea typeface="IBM Plex Sans" charset="0"/>
                <a:cs typeface="IBM Plex Sans" charset="0"/>
              </a:endParaRPr>
            </a:p>
            <a:p>
              <a:pPr algn="ctr" defTabSz="1828800">
                <a:defRPr/>
              </a:pPr>
              <a:r>
                <a:rPr lang="en-US" sz="1600" b="1" dirty="0">
                  <a:solidFill>
                    <a:srgbClr val="000000"/>
                  </a:solidFill>
                  <a:latin typeface="IBM Plex Sans" panose="020B0503050203000203" pitchFamily="34" charset="0"/>
                  <a:ea typeface="IBM Plex Sans" charset="0"/>
                  <a:cs typeface="IBM Plex Sans" charset="0"/>
                </a:rPr>
                <a:t>  </a:t>
              </a:r>
              <a:r>
                <a:rPr lang="en-US" sz="1800" b="1" dirty="0">
                  <a:solidFill>
                    <a:srgbClr val="000000"/>
                  </a:solidFill>
                  <a:latin typeface="IBM Plex Sans" panose="020B0503050203000203" pitchFamily="34" charset="0"/>
                  <a:ea typeface="IBM Plex Sans" charset="0"/>
                  <a:cs typeface="IBM Plex Sans" charset="0"/>
                </a:rPr>
                <a:t>Native     3</a:t>
              </a:r>
              <a:r>
                <a:rPr lang="en-US" sz="1800" dirty="0">
                  <a:solidFill>
                    <a:srgbClr val="000000"/>
                  </a:solidFill>
                  <a:latin typeface="IBM Plex Sans" panose="020B0503050203000203" pitchFamily="34" charset="0"/>
                  <a:ea typeface="IBM Plex Sans" charset="0"/>
                  <a:cs typeface="IBM Plex Sans" charset="0"/>
                </a:rPr>
                <a:t>:1 compressed </a:t>
              </a:r>
            </a:p>
          </p:txBody>
        </p:sp>
        <p:sp>
          <p:nvSpPr>
            <p:cNvPr id="2" name="TextBox 1">
              <a:extLst>
                <a:ext uri="{FF2B5EF4-FFF2-40B4-BE49-F238E27FC236}">
                  <a16:creationId xmlns:a16="http://schemas.microsoft.com/office/drawing/2014/main" id="{D1472C1D-81AA-1F28-696C-DF91E899869B}"/>
                </a:ext>
              </a:extLst>
            </p:cNvPr>
            <p:cNvSpPr txBox="1"/>
            <p:nvPr/>
          </p:nvSpPr>
          <p:spPr>
            <a:xfrm>
              <a:off x="547039" y="6420162"/>
              <a:ext cx="184699" cy="353943"/>
            </a:xfrm>
            <a:prstGeom prst="rect">
              <a:avLst/>
            </a:prstGeom>
            <a:noFill/>
          </p:spPr>
          <p:txBody>
            <a:bodyPr wrap="none" lIns="182880" tIns="182880" rIns="182880" bIns="182880" rtlCol="0">
              <a:spAutoFit/>
            </a:bodyPr>
            <a:lstStyle/>
            <a:p>
              <a:pPr defTabSz="1828800">
                <a:spcBef>
                  <a:spcPts val="2200"/>
                </a:spcBef>
              </a:pPr>
              <a:endParaRPr lang="en-US" sz="2200" dirty="0">
                <a:solidFill>
                  <a:srgbClr val="000000"/>
                </a:solidFill>
                <a:latin typeface="IBM Plex Sans" panose="020B0503050203000203" pitchFamily="34" charset="0"/>
                <a:ea typeface="IBM Plex Sans" charset="0"/>
                <a:cs typeface="IBM Plex Sans" charset="0"/>
              </a:endParaRPr>
            </a:p>
          </p:txBody>
        </p:sp>
      </p:grpSp>
      <p:grpSp>
        <p:nvGrpSpPr>
          <p:cNvPr id="34" name="Group 33">
            <a:extLst>
              <a:ext uri="{FF2B5EF4-FFF2-40B4-BE49-F238E27FC236}">
                <a16:creationId xmlns:a16="http://schemas.microsoft.com/office/drawing/2014/main" id="{DECE1EEA-D588-9207-06C7-DA2F653227BB}"/>
              </a:ext>
            </a:extLst>
          </p:cNvPr>
          <p:cNvGrpSpPr>
            <a:grpSpLocks noChangeAspect="1"/>
          </p:cNvGrpSpPr>
          <p:nvPr/>
        </p:nvGrpSpPr>
        <p:grpSpPr>
          <a:xfrm rot="10800000">
            <a:off x="717680" y="4369615"/>
            <a:ext cx="8821910" cy="6652162"/>
            <a:chOff x="2360341" y="2056696"/>
            <a:chExt cx="5693758" cy="4293379"/>
          </a:xfrm>
        </p:grpSpPr>
        <p:pic>
          <p:nvPicPr>
            <p:cNvPr id="35" name="Picture 34">
              <a:extLst>
                <a:ext uri="{FF2B5EF4-FFF2-40B4-BE49-F238E27FC236}">
                  <a16:creationId xmlns:a16="http://schemas.microsoft.com/office/drawing/2014/main" id="{5F36CE86-C0C3-DE87-A98A-386E70CB9A59}"/>
                </a:ext>
              </a:extLst>
            </p:cNvPr>
            <p:cNvPicPr>
              <a:picLocks noChangeAspect="1"/>
            </p:cNvPicPr>
            <p:nvPr/>
          </p:nvPicPr>
          <p:blipFill>
            <a:blip r:embed="rId5"/>
            <a:srcRect/>
            <a:stretch/>
          </p:blipFill>
          <p:spPr>
            <a:xfrm>
              <a:off x="2487036" y="2056696"/>
              <a:ext cx="5567063" cy="4265755"/>
            </a:xfrm>
            <a:prstGeom prst="rect">
              <a:avLst/>
            </a:prstGeom>
          </p:spPr>
        </p:pic>
        <p:sp>
          <p:nvSpPr>
            <p:cNvPr id="36" name="TextBox 35">
              <a:extLst>
                <a:ext uri="{FF2B5EF4-FFF2-40B4-BE49-F238E27FC236}">
                  <a16:creationId xmlns:a16="http://schemas.microsoft.com/office/drawing/2014/main" id="{D37B4CFF-7F47-BC0C-16F4-231EFE5D496D}"/>
                </a:ext>
              </a:extLst>
            </p:cNvPr>
            <p:cNvSpPr txBox="1"/>
            <p:nvPr/>
          </p:nvSpPr>
          <p:spPr>
            <a:xfrm flipV="1">
              <a:off x="3511924" y="4255401"/>
              <a:ext cx="641657" cy="258235"/>
            </a:xfrm>
            <a:prstGeom prst="rect">
              <a:avLst/>
            </a:prstGeom>
            <a:solidFill>
              <a:srgbClr val="00B050"/>
            </a:solidFill>
            <a:ln w="25400">
              <a:solidFill>
                <a:schemeClr val="bg1"/>
              </a:solidFill>
            </a:ln>
          </p:spPr>
          <p:txBody>
            <a:bodyPr wrap="none" rtlCol="0">
              <a:spAutoFit/>
            </a:bodyPr>
            <a:lstStyle/>
            <a:p>
              <a:pPr defTabSz="1828434"/>
              <a:r>
                <a:rPr lang="en-US" sz="2000" b="1" dirty="0">
                  <a:solidFill>
                    <a:srgbClr val="FFFFFF"/>
                  </a:solidFill>
                  <a:latin typeface="IBM Plex Sans" panose="020B0503050203000203" pitchFamily="34" charset="0"/>
                </a:rPr>
                <a:t>FLASH</a:t>
              </a:r>
            </a:p>
          </p:txBody>
        </p:sp>
        <p:sp>
          <p:nvSpPr>
            <p:cNvPr id="37" name="TextBox 36">
              <a:extLst>
                <a:ext uri="{FF2B5EF4-FFF2-40B4-BE49-F238E27FC236}">
                  <a16:creationId xmlns:a16="http://schemas.microsoft.com/office/drawing/2014/main" id="{408F5B0E-B1D4-230F-2535-5DFFEBCFEA11}"/>
                </a:ext>
              </a:extLst>
            </p:cNvPr>
            <p:cNvSpPr txBox="1"/>
            <p:nvPr/>
          </p:nvSpPr>
          <p:spPr>
            <a:xfrm flipV="1">
              <a:off x="6394602" y="5116382"/>
              <a:ext cx="576477" cy="258235"/>
            </a:xfrm>
            <a:prstGeom prst="rect">
              <a:avLst/>
            </a:prstGeom>
            <a:solidFill>
              <a:srgbClr val="FF0000"/>
            </a:solidFill>
            <a:ln w="25400">
              <a:solidFill>
                <a:schemeClr val="bg1"/>
              </a:solidFill>
            </a:ln>
          </p:spPr>
          <p:txBody>
            <a:bodyPr wrap="none" rtlCol="0">
              <a:spAutoFit/>
            </a:bodyPr>
            <a:lstStyle/>
            <a:p>
              <a:pPr defTabSz="1828434"/>
              <a:r>
                <a:rPr lang="en-US" sz="2000" dirty="0">
                  <a:ln w="12700">
                    <a:solidFill>
                      <a:srgbClr val="FFFFFF"/>
                    </a:solidFill>
                  </a:ln>
                  <a:solidFill>
                    <a:srgbClr val="FFFFFF"/>
                  </a:solidFill>
                  <a:latin typeface="IBM Plex Sans" panose="020B0503050203000203" pitchFamily="34" charset="0"/>
                </a:rPr>
                <a:t>DRAM</a:t>
              </a:r>
            </a:p>
          </p:txBody>
        </p:sp>
        <p:sp>
          <p:nvSpPr>
            <p:cNvPr id="38" name="Rectangle 37">
              <a:extLst>
                <a:ext uri="{FF2B5EF4-FFF2-40B4-BE49-F238E27FC236}">
                  <a16:creationId xmlns:a16="http://schemas.microsoft.com/office/drawing/2014/main" id="{0F889090-6671-CC0F-670C-D021E9DE7D0F}"/>
                </a:ext>
              </a:extLst>
            </p:cNvPr>
            <p:cNvSpPr/>
            <p:nvPr/>
          </p:nvSpPr>
          <p:spPr>
            <a:xfrm>
              <a:off x="2972088" y="2790054"/>
              <a:ext cx="1749223" cy="3211708"/>
            </a:xfrm>
            <a:prstGeom prst="rect">
              <a:avLst/>
            </a:prstGeom>
            <a:noFill/>
            <a:ln w="38100">
              <a:solidFill>
                <a:srgbClr val="01FD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2000">
                <a:solidFill>
                  <a:srgbClr val="000000"/>
                </a:solidFill>
                <a:latin typeface="IBM Plex Sans" panose="020B0503050203000203" pitchFamily="34" charset="0"/>
              </a:endParaRPr>
            </a:p>
          </p:txBody>
        </p:sp>
        <p:sp>
          <p:nvSpPr>
            <p:cNvPr id="39" name="Rectangle 38">
              <a:extLst>
                <a:ext uri="{FF2B5EF4-FFF2-40B4-BE49-F238E27FC236}">
                  <a16:creationId xmlns:a16="http://schemas.microsoft.com/office/drawing/2014/main" id="{0774CCD8-C5B7-9FFC-B56D-480494C5F43D}"/>
                </a:ext>
              </a:extLst>
            </p:cNvPr>
            <p:cNvSpPr/>
            <p:nvPr/>
          </p:nvSpPr>
          <p:spPr>
            <a:xfrm>
              <a:off x="5724726" y="3185085"/>
              <a:ext cx="1668327" cy="1638480"/>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2000">
                <a:solidFill>
                  <a:srgbClr val="000000"/>
                </a:solidFill>
                <a:latin typeface="IBM Plex Sans" panose="020B0503050203000203" pitchFamily="34" charset="0"/>
              </a:endParaRPr>
            </a:p>
          </p:txBody>
        </p:sp>
        <p:sp>
          <p:nvSpPr>
            <p:cNvPr id="40" name="Rectangle 39">
              <a:extLst>
                <a:ext uri="{FF2B5EF4-FFF2-40B4-BE49-F238E27FC236}">
                  <a16:creationId xmlns:a16="http://schemas.microsoft.com/office/drawing/2014/main" id="{DF9BA08C-0BDC-C85D-26D0-AEFFA1C679F3}"/>
                </a:ext>
              </a:extLst>
            </p:cNvPr>
            <p:cNvSpPr/>
            <p:nvPr/>
          </p:nvSpPr>
          <p:spPr>
            <a:xfrm>
              <a:off x="6057755" y="2340033"/>
              <a:ext cx="1001151" cy="5825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2000">
                <a:solidFill>
                  <a:srgbClr val="000000"/>
                </a:solidFill>
                <a:latin typeface="IBM Plex Sans" panose="020B0503050203000203" pitchFamily="34" charset="0"/>
              </a:endParaRPr>
            </a:p>
          </p:txBody>
        </p:sp>
        <p:sp>
          <p:nvSpPr>
            <p:cNvPr id="41" name="TextBox 40">
              <a:extLst>
                <a:ext uri="{FF2B5EF4-FFF2-40B4-BE49-F238E27FC236}">
                  <a16:creationId xmlns:a16="http://schemas.microsoft.com/office/drawing/2014/main" id="{7DCF5565-26A5-611E-3385-9FF21F73889B}"/>
                </a:ext>
              </a:extLst>
            </p:cNvPr>
            <p:cNvSpPr txBox="1"/>
            <p:nvPr/>
          </p:nvSpPr>
          <p:spPr>
            <a:xfrm flipV="1">
              <a:off x="5595570" y="3808982"/>
              <a:ext cx="1881102" cy="456877"/>
            </a:xfrm>
            <a:prstGeom prst="rect">
              <a:avLst/>
            </a:prstGeom>
            <a:solidFill>
              <a:srgbClr val="FFC000"/>
            </a:solidFill>
            <a:ln w="25400">
              <a:solidFill>
                <a:schemeClr val="bg1"/>
              </a:solidFill>
            </a:ln>
          </p:spPr>
          <p:txBody>
            <a:bodyPr wrap="none" rtlCol="0">
              <a:spAutoFit/>
            </a:bodyPr>
            <a:lstStyle/>
            <a:p>
              <a:pPr defTabSz="1828434"/>
              <a:r>
                <a:rPr lang="en-US" sz="2000" b="1" dirty="0">
                  <a:solidFill>
                    <a:srgbClr val="000000"/>
                  </a:solidFill>
                  <a:latin typeface="IBM Plex Sans" panose="020B0503050203000203" pitchFamily="34" charset="0"/>
                </a:rPr>
                <a:t>PROCESSOR</a:t>
              </a:r>
            </a:p>
            <a:p>
              <a:pPr algn="ctr" defTabSz="1828434"/>
              <a:r>
                <a:rPr lang="en-US" sz="2000" b="1" dirty="0">
                  <a:solidFill>
                    <a:srgbClr val="000000"/>
                  </a:solidFill>
                  <a:latin typeface="IBM Plex Sans" panose="020B0503050203000203" pitchFamily="34" charset="0"/>
                </a:rPr>
                <a:t>ARM / FPGA</a:t>
              </a:r>
            </a:p>
          </p:txBody>
        </p:sp>
        <p:sp>
          <p:nvSpPr>
            <p:cNvPr id="42" name="Rectangle 41">
              <a:extLst>
                <a:ext uri="{FF2B5EF4-FFF2-40B4-BE49-F238E27FC236}">
                  <a16:creationId xmlns:a16="http://schemas.microsoft.com/office/drawing/2014/main" id="{E9926A10-6832-81AF-60FA-BFE48176AB55}"/>
                </a:ext>
              </a:extLst>
            </p:cNvPr>
            <p:cNvSpPr/>
            <p:nvPr/>
          </p:nvSpPr>
          <p:spPr>
            <a:xfrm>
              <a:off x="5599001" y="4974226"/>
              <a:ext cx="2165615" cy="5627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2000">
                <a:solidFill>
                  <a:srgbClr val="000000"/>
                </a:solidFill>
                <a:latin typeface="IBM Plex Sans" panose="020B0503050203000203" pitchFamily="34" charset="0"/>
              </a:endParaRPr>
            </a:p>
          </p:txBody>
        </p:sp>
        <p:sp>
          <p:nvSpPr>
            <p:cNvPr id="43" name="TextBox 42">
              <a:extLst>
                <a:ext uri="{FF2B5EF4-FFF2-40B4-BE49-F238E27FC236}">
                  <a16:creationId xmlns:a16="http://schemas.microsoft.com/office/drawing/2014/main" id="{1104AF7C-ECF6-2F88-4D82-CA27363AC334}"/>
                </a:ext>
              </a:extLst>
            </p:cNvPr>
            <p:cNvSpPr txBox="1"/>
            <p:nvPr/>
          </p:nvSpPr>
          <p:spPr>
            <a:xfrm flipV="1">
              <a:off x="6271200" y="5926993"/>
              <a:ext cx="1184819" cy="258235"/>
            </a:xfrm>
            <a:prstGeom prst="rect">
              <a:avLst/>
            </a:prstGeom>
            <a:solidFill>
              <a:srgbClr val="7030A0"/>
            </a:solidFill>
          </p:spPr>
          <p:txBody>
            <a:bodyPr wrap="none" rtlCol="0">
              <a:spAutoFit/>
            </a:bodyPr>
            <a:lstStyle/>
            <a:p>
              <a:pPr defTabSz="1828434"/>
              <a:r>
                <a:rPr lang="en-US" sz="2000" dirty="0">
                  <a:solidFill>
                    <a:srgbClr val="FFFFFF"/>
                  </a:solidFill>
                  <a:latin typeface="IBM Plex Sans" panose="020B0503050203000203" pitchFamily="34" charset="0"/>
                </a:rPr>
                <a:t>U.2 Connector</a:t>
              </a:r>
            </a:p>
          </p:txBody>
        </p:sp>
        <p:sp>
          <p:nvSpPr>
            <p:cNvPr id="44" name="Rectangle 43">
              <a:extLst>
                <a:ext uri="{FF2B5EF4-FFF2-40B4-BE49-F238E27FC236}">
                  <a16:creationId xmlns:a16="http://schemas.microsoft.com/office/drawing/2014/main" id="{4534263B-6F52-97FF-41F5-678EB4EA5DB9}"/>
                </a:ext>
              </a:extLst>
            </p:cNvPr>
            <p:cNvSpPr/>
            <p:nvPr/>
          </p:nvSpPr>
          <p:spPr>
            <a:xfrm>
              <a:off x="5953068" y="5787329"/>
              <a:ext cx="1879316" cy="56274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2000">
                <a:solidFill>
                  <a:srgbClr val="000000"/>
                </a:solidFill>
                <a:latin typeface="IBM Plex Sans" panose="020B0503050203000203" pitchFamily="34" charset="0"/>
              </a:endParaRPr>
            </a:p>
          </p:txBody>
        </p:sp>
        <p:sp>
          <p:nvSpPr>
            <p:cNvPr id="45" name="TextBox 44">
              <a:extLst>
                <a:ext uri="{FF2B5EF4-FFF2-40B4-BE49-F238E27FC236}">
                  <a16:creationId xmlns:a16="http://schemas.microsoft.com/office/drawing/2014/main" id="{4A4EB155-3603-E54D-4884-68DA45AB6E3B}"/>
                </a:ext>
              </a:extLst>
            </p:cNvPr>
            <p:cNvSpPr txBox="1"/>
            <p:nvPr/>
          </p:nvSpPr>
          <p:spPr>
            <a:xfrm flipV="1">
              <a:off x="5528697" y="2389326"/>
              <a:ext cx="2180100" cy="456877"/>
            </a:xfrm>
            <a:prstGeom prst="rect">
              <a:avLst/>
            </a:prstGeom>
            <a:solidFill>
              <a:schemeClr val="bg1"/>
            </a:solidFill>
            <a:ln w="25400">
              <a:solidFill>
                <a:schemeClr val="accent1"/>
              </a:solidFill>
            </a:ln>
          </p:spPr>
          <p:txBody>
            <a:bodyPr wrap="none" rtlCol="0">
              <a:spAutoFit/>
            </a:bodyPr>
            <a:lstStyle/>
            <a:p>
              <a:pPr algn="ctr" defTabSz="1828434"/>
              <a:r>
                <a:rPr lang="en-US" sz="2000" b="1" dirty="0" err="1">
                  <a:solidFill>
                    <a:srgbClr val="000000"/>
                  </a:solidFill>
                  <a:latin typeface="IBM Plex Sans" panose="020B0503050203000203" pitchFamily="34" charset="0"/>
                </a:rPr>
                <a:t>Magnetoresistive</a:t>
              </a:r>
              <a:r>
                <a:rPr lang="en-US" sz="2000" b="1" dirty="0">
                  <a:solidFill>
                    <a:srgbClr val="000000"/>
                  </a:solidFill>
                  <a:latin typeface="IBM Plex Sans" panose="020B0503050203000203" pitchFamily="34" charset="0"/>
                </a:rPr>
                <a:t> Random </a:t>
              </a:r>
            </a:p>
            <a:p>
              <a:pPr algn="ctr" defTabSz="1828434"/>
              <a:r>
                <a:rPr lang="en-US" sz="2000" b="1" dirty="0">
                  <a:solidFill>
                    <a:srgbClr val="000000"/>
                  </a:solidFill>
                  <a:latin typeface="IBM Plex Sans" panose="020B0503050203000203" pitchFamily="34" charset="0"/>
                </a:rPr>
                <a:t>Access Memory (MRAM)</a:t>
              </a:r>
            </a:p>
          </p:txBody>
        </p:sp>
        <p:grpSp>
          <p:nvGrpSpPr>
            <p:cNvPr id="46" name="Group 45">
              <a:extLst>
                <a:ext uri="{FF2B5EF4-FFF2-40B4-BE49-F238E27FC236}">
                  <a16:creationId xmlns:a16="http://schemas.microsoft.com/office/drawing/2014/main" id="{4CA70C80-D2AC-D174-5369-C23F7835799D}"/>
                </a:ext>
              </a:extLst>
            </p:cNvPr>
            <p:cNvGrpSpPr/>
            <p:nvPr/>
          </p:nvGrpSpPr>
          <p:grpSpPr>
            <a:xfrm>
              <a:off x="2360341" y="2056696"/>
              <a:ext cx="556037" cy="4052275"/>
              <a:chOff x="11603348" y="2120350"/>
              <a:chExt cx="556037" cy="4037259"/>
            </a:xfrm>
          </p:grpSpPr>
          <p:pic>
            <p:nvPicPr>
              <p:cNvPr id="47" name="Picture 46">
                <a:extLst>
                  <a:ext uri="{FF2B5EF4-FFF2-40B4-BE49-F238E27FC236}">
                    <a16:creationId xmlns:a16="http://schemas.microsoft.com/office/drawing/2014/main" id="{48B1AF22-2159-9B4A-D1AA-B9914B47BADA}"/>
                  </a:ext>
                </a:extLst>
              </p:cNvPr>
              <p:cNvPicPr>
                <a:picLocks noChangeAspect="1"/>
              </p:cNvPicPr>
              <p:nvPr/>
            </p:nvPicPr>
            <p:blipFill rotWithShape="1">
              <a:blip r:embed="rId6"/>
              <a:srcRect l="90613" b="3698"/>
              <a:stretch/>
            </p:blipFill>
            <p:spPr>
              <a:xfrm rot="10800000">
                <a:off x="11603348" y="2120350"/>
                <a:ext cx="556037" cy="4037259"/>
              </a:xfrm>
              <a:prstGeom prst="rect">
                <a:avLst/>
              </a:prstGeom>
            </p:spPr>
          </p:pic>
          <p:sp>
            <p:nvSpPr>
              <p:cNvPr id="48" name="TextBox 47">
                <a:extLst>
                  <a:ext uri="{FF2B5EF4-FFF2-40B4-BE49-F238E27FC236}">
                    <a16:creationId xmlns:a16="http://schemas.microsoft.com/office/drawing/2014/main" id="{2A66B640-954B-7F1E-27E8-AEF040E7213E}"/>
                  </a:ext>
                </a:extLst>
              </p:cNvPr>
              <p:cNvSpPr txBox="1"/>
              <p:nvPr/>
            </p:nvSpPr>
            <p:spPr>
              <a:xfrm rot="16200000">
                <a:off x="10660028" y="3964613"/>
                <a:ext cx="2485489" cy="258235"/>
              </a:xfrm>
              <a:prstGeom prst="rect">
                <a:avLst/>
              </a:prstGeom>
              <a:solidFill>
                <a:srgbClr val="FFFF00"/>
              </a:solidFill>
              <a:ln>
                <a:solidFill>
                  <a:schemeClr val="tx1"/>
                </a:solidFill>
              </a:ln>
              <a:effectLst>
                <a:outerShdw blurRad="50800" dist="50800" dir="5400000" algn="ctr" rotWithShape="0">
                  <a:srgbClr val="000000"/>
                </a:outerShdw>
              </a:effectLst>
            </p:spPr>
            <p:txBody>
              <a:bodyPr wrap="square" rtlCol="0">
                <a:spAutoFit/>
              </a:bodyPr>
              <a:lstStyle/>
              <a:p>
                <a:pPr algn="ctr" defTabSz="1828434"/>
                <a:r>
                  <a:rPr lang="en-US" sz="2000" b="1" dirty="0">
                    <a:solidFill>
                      <a:srgbClr val="000000"/>
                    </a:solidFill>
                    <a:latin typeface="IBM Plex Sans" panose="020B0503050203000203" pitchFamily="34" charset="0"/>
                  </a:rPr>
                  <a:t>Capacitors for Power Loss</a:t>
                </a:r>
              </a:p>
            </p:txBody>
          </p:sp>
          <p:sp>
            <p:nvSpPr>
              <p:cNvPr id="49" name="Rectangle 48">
                <a:extLst>
                  <a:ext uri="{FF2B5EF4-FFF2-40B4-BE49-F238E27FC236}">
                    <a16:creationId xmlns:a16="http://schemas.microsoft.com/office/drawing/2014/main" id="{F93BF89E-35DE-CADA-27A6-B86BF4377004}"/>
                  </a:ext>
                </a:extLst>
              </p:cNvPr>
              <p:cNvSpPr/>
              <p:nvPr/>
            </p:nvSpPr>
            <p:spPr>
              <a:xfrm>
                <a:off x="11679193" y="2668629"/>
                <a:ext cx="444596" cy="280126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2000">
                  <a:solidFill>
                    <a:srgbClr val="000000"/>
                  </a:solidFill>
                  <a:latin typeface="IBM Plex Sans" panose="020B0503050203000203" pitchFamily="34" charset="0"/>
                </a:endParaRPr>
              </a:p>
            </p:txBody>
          </p:sp>
        </p:grpSp>
      </p:grpSp>
      <p:grpSp>
        <p:nvGrpSpPr>
          <p:cNvPr id="50" name="Group 49">
            <a:extLst>
              <a:ext uri="{FF2B5EF4-FFF2-40B4-BE49-F238E27FC236}">
                <a16:creationId xmlns:a16="http://schemas.microsoft.com/office/drawing/2014/main" id="{F23E346A-81BD-E22D-1908-ECDE71E40E80}"/>
              </a:ext>
            </a:extLst>
          </p:cNvPr>
          <p:cNvGrpSpPr>
            <a:grpSpLocks noChangeAspect="1"/>
          </p:cNvGrpSpPr>
          <p:nvPr/>
        </p:nvGrpSpPr>
        <p:grpSpPr>
          <a:xfrm rot="10800000">
            <a:off x="19079041" y="4877822"/>
            <a:ext cx="4141928" cy="6258912"/>
            <a:chOff x="7647399" y="1835134"/>
            <a:chExt cx="3092985" cy="4673843"/>
          </a:xfrm>
        </p:grpSpPr>
        <p:pic>
          <p:nvPicPr>
            <p:cNvPr id="51" name="Picture 50">
              <a:extLst>
                <a:ext uri="{FF2B5EF4-FFF2-40B4-BE49-F238E27FC236}">
                  <a16:creationId xmlns:a16="http://schemas.microsoft.com/office/drawing/2014/main" id="{1A8616BF-C821-56A8-A564-FF6C0357C4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6856970" y="2625563"/>
              <a:ext cx="4673843" cy="3092985"/>
            </a:xfrm>
            <a:prstGeom prst="rect">
              <a:avLst/>
            </a:prstGeom>
          </p:spPr>
        </p:pic>
        <p:sp>
          <p:nvSpPr>
            <p:cNvPr id="52" name="Rectangle 51">
              <a:extLst>
                <a:ext uri="{FF2B5EF4-FFF2-40B4-BE49-F238E27FC236}">
                  <a16:creationId xmlns:a16="http://schemas.microsoft.com/office/drawing/2014/main" id="{3E1D7053-BC2F-9732-44AF-DEC9E8EC2460}"/>
                </a:ext>
              </a:extLst>
            </p:cNvPr>
            <p:cNvSpPr/>
            <p:nvPr/>
          </p:nvSpPr>
          <p:spPr bwMode="auto">
            <a:xfrm rot="16200000">
              <a:off x="8645723" y="4678977"/>
              <a:ext cx="792197" cy="803718"/>
            </a:xfrm>
            <a:prstGeom prst="rect">
              <a:avLst/>
            </a:prstGeom>
            <a:noFill/>
            <a:ln w="57150">
              <a:solidFill>
                <a:srgbClr val="FFC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5988" tIns="95988" rIns="95988" bIns="95988" numCol="1" rtlCol="0" anchor="t" anchorCtr="0" compatLnSpc="1">
              <a:prstTxWarp prst="textNoShape">
                <a:avLst/>
              </a:prstTxWarp>
            </a:bodyPr>
            <a:lstStyle/>
            <a:p>
              <a:pPr defTabSz="2437942" fontAlgn="base">
                <a:lnSpc>
                  <a:spcPct val="90000"/>
                </a:lnSpc>
                <a:spcBef>
                  <a:spcPct val="0"/>
                </a:spcBef>
                <a:spcAft>
                  <a:spcPct val="0"/>
                </a:spcAft>
              </a:pPr>
              <a:endParaRPr lang="en-US" sz="2200" dirty="0">
                <a:solidFill>
                  <a:srgbClr val="FFFFFF"/>
                </a:solidFill>
                <a:latin typeface="IBM Plex Sans" panose="020B0503050203000203" pitchFamily="34" charset="0"/>
              </a:endParaRPr>
            </a:p>
          </p:txBody>
        </p:sp>
        <p:sp>
          <p:nvSpPr>
            <p:cNvPr id="53" name="Rectangle 52">
              <a:extLst>
                <a:ext uri="{FF2B5EF4-FFF2-40B4-BE49-F238E27FC236}">
                  <a16:creationId xmlns:a16="http://schemas.microsoft.com/office/drawing/2014/main" id="{41DE482B-B7EA-8745-A80C-37AF7773FDCD}"/>
                </a:ext>
              </a:extLst>
            </p:cNvPr>
            <p:cNvSpPr/>
            <p:nvPr/>
          </p:nvSpPr>
          <p:spPr bwMode="auto">
            <a:xfrm rot="5400000">
              <a:off x="8188118" y="2029147"/>
              <a:ext cx="2086052" cy="2805104"/>
            </a:xfrm>
            <a:prstGeom prst="rect">
              <a:avLst/>
            </a:prstGeom>
            <a:noFill/>
            <a:ln w="57150">
              <a:solidFill>
                <a:srgbClr val="00FA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5988" tIns="95988" rIns="95988" bIns="95988" numCol="1" rtlCol="0" anchor="t" anchorCtr="0" compatLnSpc="1">
              <a:prstTxWarp prst="textNoShape">
                <a:avLst/>
              </a:prstTxWarp>
            </a:bodyPr>
            <a:lstStyle/>
            <a:p>
              <a:pPr defTabSz="2437942" fontAlgn="base">
                <a:lnSpc>
                  <a:spcPct val="90000"/>
                </a:lnSpc>
                <a:spcBef>
                  <a:spcPct val="0"/>
                </a:spcBef>
                <a:spcAft>
                  <a:spcPct val="0"/>
                </a:spcAft>
              </a:pPr>
              <a:endParaRPr lang="en-US" sz="2200" dirty="0">
                <a:solidFill>
                  <a:srgbClr val="FFFFFF"/>
                </a:solidFill>
                <a:latin typeface="IBM Plex Sans" panose="020B0503050203000203" pitchFamily="34" charset="0"/>
              </a:endParaRPr>
            </a:p>
          </p:txBody>
        </p:sp>
        <p:sp>
          <p:nvSpPr>
            <p:cNvPr id="54" name="TextBox 53">
              <a:extLst>
                <a:ext uri="{FF2B5EF4-FFF2-40B4-BE49-F238E27FC236}">
                  <a16:creationId xmlns:a16="http://schemas.microsoft.com/office/drawing/2014/main" id="{B0DE4A0D-BFF4-4D51-6D21-6B1BCAA469EC}"/>
                </a:ext>
              </a:extLst>
            </p:cNvPr>
            <p:cNvSpPr txBox="1"/>
            <p:nvPr/>
          </p:nvSpPr>
          <p:spPr>
            <a:xfrm flipV="1">
              <a:off x="8201747" y="4799865"/>
              <a:ext cx="1609575" cy="528614"/>
            </a:xfrm>
            <a:prstGeom prst="rect">
              <a:avLst/>
            </a:prstGeom>
            <a:solidFill>
              <a:srgbClr val="FFC000"/>
            </a:solidFill>
            <a:ln w="25400">
              <a:solidFill>
                <a:schemeClr val="bg1"/>
              </a:solidFill>
            </a:ln>
          </p:spPr>
          <p:txBody>
            <a:bodyPr wrap="square" rtlCol="0">
              <a:spAutoFit/>
            </a:bodyPr>
            <a:lstStyle/>
            <a:p>
              <a:pPr algn="ctr" defTabSz="1828800"/>
              <a:r>
                <a:rPr lang="en-US" sz="2000" b="1" dirty="0">
                  <a:solidFill>
                    <a:srgbClr val="000000"/>
                  </a:solidFill>
                  <a:latin typeface="IBM Plex Sans" panose="020B0503050203000203" pitchFamily="34" charset="0"/>
                  <a:ea typeface="IBM Plex Sans" charset="0"/>
                  <a:cs typeface="IBM Plex Sans" charset="0"/>
                </a:rPr>
                <a:t>CONTROLLER</a:t>
              </a:r>
            </a:p>
            <a:p>
              <a:pPr algn="ctr" defTabSz="1828800"/>
              <a:r>
                <a:rPr lang="en-US" sz="2000" b="1" dirty="0">
                  <a:solidFill>
                    <a:srgbClr val="000000"/>
                  </a:solidFill>
                  <a:latin typeface="IBM Plex Sans" panose="020B0503050203000203" pitchFamily="34" charset="0"/>
                  <a:ea typeface="IBM Plex Sans" charset="0"/>
                  <a:cs typeface="IBM Plex Sans" charset="0"/>
                </a:rPr>
                <a:t>LOGIC</a:t>
              </a:r>
            </a:p>
          </p:txBody>
        </p:sp>
        <p:sp>
          <p:nvSpPr>
            <p:cNvPr id="55" name="TextBox 54">
              <a:extLst>
                <a:ext uri="{FF2B5EF4-FFF2-40B4-BE49-F238E27FC236}">
                  <a16:creationId xmlns:a16="http://schemas.microsoft.com/office/drawing/2014/main" id="{A1554F7A-5454-31F6-7BC7-6398ACA1343D}"/>
                </a:ext>
              </a:extLst>
            </p:cNvPr>
            <p:cNvSpPr txBox="1"/>
            <p:nvPr/>
          </p:nvSpPr>
          <p:spPr>
            <a:xfrm flipV="1">
              <a:off x="8849902" y="3278786"/>
              <a:ext cx="742406" cy="298782"/>
            </a:xfrm>
            <a:prstGeom prst="rect">
              <a:avLst/>
            </a:prstGeom>
            <a:solidFill>
              <a:srgbClr val="00B050"/>
            </a:solidFill>
            <a:ln w="25400">
              <a:solidFill>
                <a:schemeClr val="bg1"/>
              </a:solidFill>
            </a:ln>
          </p:spPr>
          <p:txBody>
            <a:bodyPr wrap="none" rtlCol="0">
              <a:spAutoFit/>
            </a:bodyPr>
            <a:lstStyle/>
            <a:p>
              <a:pPr defTabSz="1828434"/>
              <a:r>
                <a:rPr lang="en-US" sz="2000" b="1" dirty="0">
                  <a:solidFill>
                    <a:srgbClr val="FFFFFF"/>
                  </a:solidFill>
                  <a:latin typeface="IBM Plex Sans" panose="020B0503050203000203" pitchFamily="34" charset="0"/>
                </a:rPr>
                <a:t>FLASH</a:t>
              </a:r>
              <a:endParaRPr lang="en-US" sz="1800" b="1" dirty="0">
                <a:solidFill>
                  <a:srgbClr val="FFFFFF"/>
                </a:solidFill>
                <a:latin typeface="IBM Plex Sans" panose="020B0503050203000203" pitchFamily="34" charset="0"/>
              </a:endParaRPr>
            </a:p>
          </p:txBody>
        </p:sp>
      </p:grpSp>
    </p:spTree>
    <p:extLst>
      <p:ext uri="{BB962C8B-B14F-4D97-AF65-F5344CB8AC3E}">
        <p14:creationId xmlns:p14="http://schemas.microsoft.com/office/powerpoint/2010/main" val="307780543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B9DFC2D-58F6-03BE-AC40-DF4E3BD2DFCA}"/>
              </a:ext>
            </a:extLst>
          </p:cNvPr>
          <p:cNvGrpSpPr>
            <a:grpSpLocks noChangeAspect="1"/>
          </p:cNvGrpSpPr>
          <p:nvPr/>
        </p:nvGrpSpPr>
        <p:grpSpPr>
          <a:xfrm rot="10800000">
            <a:off x="15474372" y="7805751"/>
            <a:ext cx="6408784" cy="4832542"/>
            <a:chOff x="2360341" y="2056696"/>
            <a:chExt cx="5693758" cy="4293379"/>
          </a:xfrm>
        </p:grpSpPr>
        <p:pic>
          <p:nvPicPr>
            <p:cNvPr id="6" name="Picture 5">
              <a:extLst>
                <a:ext uri="{FF2B5EF4-FFF2-40B4-BE49-F238E27FC236}">
                  <a16:creationId xmlns:a16="http://schemas.microsoft.com/office/drawing/2014/main" id="{60D8A800-5CC7-926D-21F1-2FC73CF51914}"/>
                </a:ext>
              </a:extLst>
            </p:cNvPr>
            <p:cNvPicPr>
              <a:picLocks noChangeAspect="1"/>
            </p:cNvPicPr>
            <p:nvPr/>
          </p:nvPicPr>
          <p:blipFill>
            <a:blip r:embed="rId2"/>
            <a:srcRect/>
            <a:stretch/>
          </p:blipFill>
          <p:spPr>
            <a:xfrm>
              <a:off x="2487036" y="2056696"/>
              <a:ext cx="5567063" cy="4265755"/>
            </a:xfrm>
            <a:prstGeom prst="rect">
              <a:avLst/>
            </a:prstGeom>
          </p:spPr>
        </p:pic>
        <p:sp>
          <p:nvSpPr>
            <p:cNvPr id="7" name="TextBox 6">
              <a:extLst>
                <a:ext uri="{FF2B5EF4-FFF2-40B4-BE49-F238E27FC236}">
                  <a16:creationId xmlns:a16="http://schemas.microsoft.com/office/drawing/2014/main" id="{E8137B9B-0D08-2C0D-B5AF-3913C7E79781}"/>
                </a:ext>
              </a:extLst>
            </p:cNvPr>
            <p:cNvSpPr txBox="1"/>
            <p:nvPr/>
          </p:nvSpPr>
          <p:spPr>
            <a:xfrm flipV="1">
              <a:off x="3534962" y="4261472"/>
              <a:ext cx="595582" cy="246094"/>
            </a:xfrm>
            <a:prstGeom prst="rect">
              <a:avLst/>
            </a:prstGeom>
            <a:solidFill>
              <a:srgbClr val="00B050"/>
            </a:solidFill>
            <a:ln w="25400">
              <a:solidFill>
                <a:schemeClr val="bg1"/>
              </a:solidFill>
            </a:ln>
          </p:spPr>
          <p:txBody>
            <a:bodyPr wrap="none" rtlCol="0">
              <a:spAutoFit/>
            </a:bodyPr>
            <a:lstStyle/>
            <a:p>
              <a:pPr defTabSz="1828434"/>
              <a:r>
                <a:rPr lang="en-US" sz="1200" b="1" dirty="0">
                  <a:solidFill>
                    <a:srgbClr val="FFFFFF"/>
                  </a:solidFill>
                  <a:latin typeface="IBM Plex Sans" panose="020B0503050203000203" pitchFamily="34" charset="0"/>
                </a:rPr>
                <a:t>FLASH</a:t>
              </a:r>
            </a:p>
          </p:txBody>
        </p:sp>
        <p:sp>
          <p:nvSpPr>
            <p:cNvPr id="8" name="TextBox 7">
              <a:extLst>
                <a:ext uri="{FF2B5EF4-FFF2-40B4-BE49-F238E27FC236}">
                  <a16:creationId xmlns:a16="http://schemas.microsoft.com/office/drawing/2014/main" id="{90026551-A510-2C55-281D-697C25958DA1}"/>
                </a:ext>
              </a:extLst>
            </p:cNvPr>
            <p:cNvSpPr txBox="1"/>
            <p:nvPr/>
          </p:nvSpPr>
          <p:spPr>
            <a:xfrm flipV="1">
              <a:off x="6412108" y="5122454"/>
              <a:ext cx="541465" cy="246094"/>
            </a:xfrm>
            <a:prstGeom prst="rect">
              <a:avLst/>
            </a:prstGeom>
            <a:solidFill>
              <a:srgbClr val="FF0000"/>
            </a:solidFill>
            <a:ln w="25400">
              <a:solidFill>
                <a:schemeClr val="bg1"/>
              </a:solidFill>
            </a:ln>
          </p:spPr>
          <p:txBody>
            <a:bodyPr wrap="none" rtlCol="0">
              <a:spAutoFit/>
            </a:bodyPr>
            <a:lstStyle/>
            <a:p>
              <a:pPr defTabSz="1828434"/>
              <a:r>
                <a:rPr lang="en-US" sz="1200" dirty="0">
                  <a:ln w="12700">
                    <a:solidFill>
                      <a:srgbClr val="FFFFFF"/>
                    </a:solidFill>
                  </a:ln>
                  <a:solidFill>
                    <a:srgbClr val="FFFFFF"/>
                  </a:solidFill>
                  <a:latin typeface="IBM Plex Sans" panose="020B0503050203000203" pitchFamily="34" charset="0"/>
                </a:rPr>
                <a:t>DRAM</a:t>
              </a:r>
            </a:p>
          </p:txBody>
        </p:sp>
        <p:sp>
          <p:nvSpPr>
            <p:cNvPr id="9" name="Rectangle 8">
              <a:extLst>
                <a:ext uri="{FF2B5EF4-FFF2-40B4-BE49-F238E27FC236}">
                  <a16:creationId xmlns:a16="http://schemas.microsoft.com/office/drawing/2014/main" id="{A4808640-0470-4F8E-8DE0-08771D0A02C7}"/>
                </a:ext>
              </a:extLst>
            </p:cNvPr>
            <p:cNvSpPr/>
            <p:nvPr/>
          </p:nvSpPr>
          <p:spPr>
            <a:xfrm>
              <a:off x="2972088" y="2790054"/>
              <a:ext cx="1749223" cy="3211708"/>
            </a:xfrm>
            <a:prstGeom prst="rect">
              <a:avLst/>
            </a:prstGeom>
            <a:noFill/>
            <a:ln w="38100">
              <a:solidFill>
                <a:srgbClr val="01FD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1200">
                <a:solidFill>
                  <a:srgbClr val="000000"/>
                </a:solidFill>
                <a:latin typeface="IBM Plex Sans" panose="020B0503050203000203" pitchFamily="34" charset="0"/>
              </a:endParaRPr>
            </a:p>
          </p:txBody>
        </p:sp>
        <p:sp>
          <p:nvSpPr>
            <p:cNvPr id="10" name="Rectangle 9">
              <a:extLst>
                <a:ext uri="{FF2B5EF4-FFF2-40B4-BE49-F238E27FC236}">
                  <a16:creationId xmlns:a16="http://schemas.microsoft.com/office/drawing/2014/main" id="{A2B99383-B191-A277-F6B2-20A98A5B2C83}"/>
                </a:ext>
              </a:extLst>
            </p:cNvPr>
            <p:cNvSpPr/>
            <p:nvPr/>
          </p:nvSpPr>
          <p:spPr>
            <a:xfrm>
              <a:off x="5724726" y="3185085"/>
              <a:ext cx="1668327" cy="1638480"/>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1200">
                <a:solidFill>
                  <a:srgbClr val="000000"/>
                </a:solidFill>
                <a:latin typeface="IBM Plex Sans" panose="020B0503050203000203" pitchFamily="34" charset="0"/>
              </a:endParaRPr>
            </a:p>
          </p:txBody>
        </p:sp>
        <p:sp>
          <p:nvSpPr>
            <p:cNvPr id="11" name="Rectangle 10">
              <a:extLst>
                <a:ext uri="{FF2B5EF4-FFF2-40B4-BE49-F238E27FC236}">
                  <a16:creationId xmlns:a16="http://schemas.microsoft.com/office/drawing/2014/main" id="{1184B664-BD38-F0CE-6CA3-C51384CA4AE6}"/>
                </a:ext>
              </a:extLst>
            </p:cNvPr>
            <p:cNvSpPr/>
            <p:nvPr/>
          </p:nvSpPr>
          <p:spPr>
            <a:xfrm>
              <a:off x="6057755" y="2340033"/>
              <a:ext cx="1001151" cy="58252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1200">
                <a:solidFill>
                  <a:srgbClr val="000000"/>
                </a:solidFill>
                <a:latin typeface="IBM Plex Sans" panose="020B0503050203000203" pitchFamily="34" charset="0"/>
              </a:endParaRPr>
            </a:p>
          </p:txBody>
        </p:sp>
        <p:sp>
          <p:nvSpPr>
            <p:cNvPr id="12" name="TextBox 11">
              <a:extLst>
                <a:ext uri="{FF2B5EF4-FFF2-40B4-BE49-F238E27FC236}">
                  <a16:creationId xmlns:a16="http://schemas.microsoft.com/office/drawing/2014/main" id="{1D5F8C87-4871-32D3-399D-F3C3A00FD527}"/>
                </a:ext>
              </a:extLst>
            </p:cNvPr>
            <p:cNvSpPr txBox="1"/>
            <p:nvPr/>
          </p:nvSpPr>
          <p:spPr>
            <a:xfrm flipV="1">
              <a:off x="5748422" y="3832341"/>
              <a:ext cx="1575402" cy="410157"/>
            </a:xfrm>
            <a:prstGeom prst="rect">
              <a:avLst/>
            </a:prstGeom>
            <a:solidFill>
              <a:srgbClr val="FFC000"/>
            </a:solidFill>
            <a:ln w="25400">
              <a:solidFill>
                <a:schemeClr val="bg1"/>
              </a:solidFill>
            </a:ln>
          </p:spPr>
          <p:txBody>
            <a:bodyPr wrap="none" rtlCol="0">
              <a:spAutoFit/>
            </a:bodyPr>
            <a:lstStyle/>
            <a:p>
              <a:pPr defTabSz="1828434"/>
              <a:r>
                <a:rPr lang="en-US" sz="1200" b="1" dirty="0">
                  <a:solidFill>
                    <a:srgbClr val="000000"/>
                  </a:solidFill>
                  <a:latin typeface="IBM Plex Sans" panose="020B0503050203000203" pitchFamily="34" charset="0"/>
                </a:rPr>
                <a:t>PROCESSOR</a:t>
              </a:r>
            </a:p>
            <a:p>
              <a:pPr algn="ctr" defTabSz="1828434"/>
              <a:r>
                <a:rPr lang="en-US" sz="1200" b="1" dirty="0">
                  <a:solidFill>
                    <a:srgbClr val="000000"/>
                  </a:solidFill>
                  <a:latin typeface="IBM Plex Sans" panose="020B0503050203000203" pitchFamily="34" charset="0"/>
                </a:rPr>
                <a:t>ARM / FPGA</a:t>
              </a:r>
            </a:p>
          </p:txBody>
        </p:sp>
        <p:sp>
          <p:nvSpPr>
            <p:cNvPr id="13" name="Rectangle 12">
              <a:extLst>
                <a:ext uri="{FF2B5EF4-FFF2-40B4-BE49-F238E27FC236}">
                  <a16:creationId xmlns:a16="http://schemas.microsoft.com/office/drawing/2014/main" id="{796FACCF-FDA5-BCFD-9ADC-4051C5B1043A}"/>
                </a:ext>
              </a:extLst>
            </p:cNvPr>
            <p:cNvSpPr/>
            <p:nvPr/>
          </p:nvSpPr>
          <p:spPr>
            <a:xfrm>
              <a:off x="5599001" y="4974226"/>
              <a:ext cx="2165615" cy="5627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1200">
                <a:solidFill>
                  <a:srgbClr val="000000"/>
                </a:solidFill>
                <a:latin typeface="IBM Plex Sans" panose="020B0503050203000203" pitchFamily="34" charset="0"/>
              </a:endParaRPr>
            </a:p>
          </p:txBody>
        </p:sp>
        <p:sp>
          <p:nvSpPr>
            <p:cNvPr id="14" name="TextBox 13">
              <a:extLst>
                <a:ext uri="{FF2B5EF4-FFF2-40B4-BE49-F238E27FC236}">
                  <a16:creationId xmlns:a16="http://schemas.microsoft.com/office/drawing/2014/main" id="{FD4F75F5-6710-4A7F-6E2F-7F3603777C58}"/>
                </a:ext>
              </a:extLst>
            </p:cNvPr>
            <p:cNvSpPr txBox="1"/>
            <p:nvPr/>
          </p:nvSpPr>
          <p:spPr>
            <a:xfrm flipV="1">
              <a:off x="6340093" y="5933065"/>
              <a:ext cx="1047040" cy="246094"/>
            </a:xfrm>
            <a:prstGeom prst="rect">
              <a:avLst/>
            </a:prstGeom>
            <a:solidFill>
              <a:srgbClr val="7030A0"/>
            </a:solidFill>
          </p:spPr>
          <p:txBody>
            <a:bodyPr wrap="none" rtlCol="0">
              <a:spAutoFit/>
            </a:bodyPr>
            <a:lstStyle/>
            <a:p>
              <a:pPr defTabSz="1828434"/>
              <a:r>
                <a:rPr lang="en-US" sz="1200" dirty="0">
                  <a:solidFill>
                    <a:srgbClr val="FFFFFF"/>
                  </a:solidFill>
                  <a:latin typeface="IBM Plex Sans" panose="020B0503050203000203" pitchFamily="34" charset="0"/>
                </a:rPr>
                <a:t>U.2 Connector</a:t>
              </a:r>
            </a:p>
          </p:txBody>
        </p:sp>
        <p:sp>
          <p:nvSpPr>
            <p:cNvPr id="15" name="Rectangle 14">
              <a:extLst>
                <a:ext uri="{FF2B5EF4-FFF2-40B4-BE49-F238E27FC236}">
                  <a16:creationId xmlns:a16="http://schemas.microsoft.com/office/drawing/2014/main" id="{249DEE3C-8EDB-F1A1-9B3F-10BAA9943032}"/>
                </a:ext>
              </a:extLst>
            </p:cNvPr>
            <p:cNvSpPr/>
            <p:nvPr/>
          </p:nvSpPr>
          <p:spPr>
            <a:xfrm>
              <a:off x="5953068" y="5787329"/>
              <a:ext cx="1879316" cy="56274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1200">
                <a:solidFill>
                  <a:srgbClr val="000000"/>
                </a:solidFill>
                <a:latin typeface="IBM Plex Sans" panose="020B0503050203000203" pitchFamily="34" charset="0"/>
              </a:endParaRPr>
            </a:p>
          </p:txBody>
        </p:sp>
        <p:sp>
          <p:nvSpPr>
            <p:cNvPr id="16" name="TextBox 15">
              <a:extLst>
                <a:ext uri="{FF2B5EF4-FFF2-40B4-BE49-F238E27FC236}">
                  <a16:creationId xmlns:a16="http://schemas.microsoft.com/office/drawing/2014/main" id="{089681CE-66CD-E280-74CA-1EAD2BBE4ADE}"/>
                </a:ext>
              </a:extLst>
            </p:cNvPr>
            <p:cNvSpPr txBox="1"/>
            <p:nvPr/>
          </p:nvSpPr>
          <p:spPr>
            <a:xfrm flipV="1">
              <a:off x="5685073" y="2412687"/>
              <a:ext cx="1867353" cy="410157"/>
            </a:xfrm>
            <a:prstGeom prst="rect">
              <a:avLst/>
            </a:prstGeom>
            <a:solidFill>
              <a:schemeClr val="bg1"/>
            </a:solidFill>
            <a:ln w="25400">
              <a:solidFill>
                <a:schemeClr val="accent1"/>
              </a:solidFill>
            </a:ln>
          </p:spPr>
          <p:txBody>
            <a:bodyPr wrap="none" rtlCol="0">
              <a:spAutoFit/>
            </a:bodyPr>
            <a:lstStyle/>
            <a:p>
              <a:pPr algn="ctr" defTabSz="1828434"/>
              <a:r>
                <a:rPr lang="en-US" sz="1200" b="1" dirty="0" err="1">
                  <a:solidFill>
                    <a:srgbClr val="000000"/>
                  </a:solidFill>
                  <a:latin typeface="IBM Plex Sans" panose="020B0503050203000203" pitchFamily="34" charset="0"/>
                </a:rPr>
                <a:t>Magnetoresistive</a:t>
              </a:r>
              <a:r>
                <a:rPr lang="en-US" sz="1200" b="1" dirty="0">
                  <a:solidFill>
                    <a:srgbClr val="000000"/>
                  </a:solidFill>
                  <a:latin typeface="IBM Plex Sans" panose="020B0503050203000203" pitchFamily="34" charset="0"/>
                </a:rPr>
                <a:t> Random </a:t>
              </a:r>
            </a:p>
            <a:p>
              <a:pPr algn="ctr" defTabSz="1828434"/>
              <a:r>
                <a:rPr lang="en-US" sz="1200" b="1" dirty="0">
                  <a:solidFill>
                    <a:srgbClr val="000000"/>
                  </a:solidFill>
                  <a:latin typeface="IBM Plex Sans" panose="020B0503050203000203" pitchFamily="34" charset="0"/>
                </a:rPr>
                <a:t>Access Memory (MRAM)</a:t>
              </a:r>
            </a:p>
          </p:txBody>
        </p:sp>
        <p:grpSp>
          <p:nvGrpSpPr>
            <p:cNvPr id="17" name="Group 16">
              <a:extLst>
                <a:ext uri="{FF2B5EF4-FFF2-40B4-BE49-F238E27FC236}">
                  <a16:creationId xmlns:a16="http://schemas.microsoft.com/office/drawing/2014/main" id="{769274F0-2914-B1D5-02E0-7998665AB9EE}"/>
                </a:ext>
              </a:extLst>
            </p:cNvPr>
            <p:cNvGrpSpPr/>
            <p:nvPr/>
          </p:nvGrpSpPr>
          <p:grpSpPr>
            <a:xfrm>
              <a:off x="2360341" y="2056696"/>
              <a:ext cx="556037" cy="4052275"/>
              <a:chOff x="11603348" y="2120350"/>
              <a:chExt cx="556037" cy="4037259"/>
            </a:xfrm>
          </p:grpSpPr>
          <p:pic>
            <p:nvPicPr>
              <p:cNvPr id="18" name="Picture 17">
                <a:extLst>
                  <a:ext uri="{FF2B5EF4-FFF2-40B4-BE49-F238E27FC236}">
                    <a16:creationId xmlns:a16="http://schemas.microsoft.com/office/drawing/2014/main" id="{D99B13D9-88C6-BF48-FF6D-B2DD4B0D5065}"/>
                  </a:ext>
                </a:extLst>
              </p:cNvPr>
              <p:cNvPicPr>
                <a:picLocks noChangeAspect="1"/>
              </p:cNvPicPr>
              <p:nvPr/>
            </p:nvPicPr>
            <p:blipFill rotWithShape="1">
              <a:blip r:embed="rId3"/>
              <a:srcRect l="90613" b="3698"/>
              <a:stretch/>
            </p:blipFill>
            <p:spPr>
              <a:xfrm rot="10800000">
                <a:off x="11603348" y="2120350"/>
                <a:ext cx="556037" cy="4037259"/>
              </a:xfrm>
              <a:prstGeom prst="rect">
                <a:avLst/>
              </a:prstGeom>
            </p:spPr>
          </p:pic>
          <p:sp>
            <p:nvSpPr>
              <p:cNvPr id="19" name="TextBox 18">
                <a:extLst>
                  <a:ext uri="{FF2B5EF4-FFF2-40B4-BE49-F238E27FC236}">
                    <a16:creationId xmlns:a16="http://schemas.microsoft.com/office/drawing/2014/main" id="{5A5BC9E9-06CF-38A3-DF8D-EDF6D17489BC}"/>
                  </a:ext>
                </a:extLst>
              </p:cNvPr>
              <p:cNvSpPr txBox="1"/>
              <p:nvPr/>
            </p:nvSpPr>
            <p:spPr>
              <a:xfrm rot="16200000">
                <a:off x="10660032" y="3970684"/>
                <a:ext cx="2485489" cy="246094"/>
              </a:xfrm>
              <a:prstGeom prst="rect">
                <a:avLst/>
              </a:prstGeom>
              <a:solidFill>
                <a:srgbClr val="FFFF00"/>
              </a:solidFill>
              <a:ln>
                <a:solidFill>
                  <a:schemeClr val="tx1"/>
                </a:solidFill>
              </a:ln>
              <a:effectLst>
                <a:outerShdw blurRad="50800" dist="50800" dir="5400000" algn="ctr" rotWithShape="0">
                  <a:srgbClr val="000000"/>
                </a:outerShdw>
              </a:effectLst>
            </p:spPr>
            <p:txBody>
              <a:bodyPr wrap="square" rtlCol="0">
                <a:spAutoFit/>
              </a:bodyPr>
              <a:lstStyle/>
              <a:p>
                <a:pPr algn="ctr" defTabSz="1828434"/>
                <a:r>
                  <a:rPr lang="en-US" sz="1200" b="1" dirty="0">
                    <a:solidFill>
                      <a:srgbClr val="000000"/>
                    </a:solidFill>
                    <a:latin typeface="IBM Plex Sans" panose="020B0503050203000203" pitchFamily="34" charset="0"/>
                  </a:rPr>
                  <a:t>Capacitors for Power Loss</a:t>
                </a:r>
              </a:p>
            </p:txBody>
          </p:sp>
          <p:sp>
            <p:nvSpPr>
              <p:cNvPr id="20" name="Rectangle 19">
                <a:extLst>
                  <a:ext uri="{FF2B5EF4-FFF2-40B4-BE49-F238E27FC236}">
                    <a16:creationId xmlns:a16="http://schemas.microsoft.com/office/drawing/2014/main" id="{7207DAD4-07B2-7401-2D3F-8355773DDCB7}"/>
                  </a:ext>
                </a:extLst>
              </p:cNvPr>
              <p:cNvSpPr/>
              <p:nvPr/>
            </p:nvSpPr>
            <p:spPr>
              <a:xfrm>
                <a:off x="11679193" y="2668629"/>
                <a:ext cx="444596" cy="280126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1200">
                  <a:solidFill>
                    <a:srgbClr val="000000"/>
                  </a:solidFill>
                  <a:latin typeface="IBM Plex Sans" panose="020B0503050203000203" pitchFamily="34" charset="0"/>
                </a:endParaRPr>
              </a:p>
            </p:txBody>
          </p:sp>
        </p:grpSp>
      </p:grpSp>
      <p:sp>
        <p:nvSpPr>
          <p:cNvPr id="4" name="TextBox 3">
            <a:extLst>
              <a:ext uri="{FF2B5EF4-FFF2-40B4-BE49-F238E27FC236}">
                <a16:creationId xmlns:a16="http://schemas.microsoft.com/office/drawing/2014/main" id="{A5A4ED14-65CA-CA66-EFB6-AA43D1401E36}"/>
              </a:ext>
            </a:extLst>
          </p:cNvPr>
          <p:cNvSpPr txBox="1"/>
          <p:nvPr/>
        </p:nvSpPr>
        <p:spPr>
          <a:xfrm>
            <a:off x="394104" y="611679"/>
            <a:ext cx="23991482" cy="1231106"/>
          </a:xfrm>
          <a:prstGeom prst="rect">
            <a:avLst/>
          </a:prstGeom>
          <a:noFill/>
        </p:spPr>
        <p:txBody>
          <a:bodyPr wrap="square" lIns="182880" tIns="182880" rIns="182880" bIns="182880" rtlCol="0">
            <a:spAutoFit/>
          </a:bodyPr>
          <a:lstStyle/>
          <a:p>
            <a:pPr defTabSz="1828800">
              <a:spcBef>
                <a:spcPts val="2200"/>
              </a:spcBef>
            </a:pPr>
            <a:r>
              <a:rPr lang="en-US" sz="5600" dirty="0">
                <a:solidFill>
                  <a:srgbClr val="000000"/>
                </a:solidFill>
                <a:latin typeface="IBM Plex Sans" panose="020B0503050203000203" pitchFamily="34" charset="0"/>
                <a:ea typeface="IBM Plex Sans" charset="0"/>
                <a:cs typeface="IBM Plex Sans" charset="0"/>
              </a:rPr>
              <a:t>IBM FLASHCORE MODULE 4– QUANTUM SAFE ENCRYPTION</a:t>
            </a:r>
          </a:p>
        </p:txBody>
      </p:sp>
      <p:pic>
        <p:nvPicPr>
          <p:cNvPr id="2050" name="Picture 2" descr="ibm quantum computer 3 - FunkyKit">
            <a:extLst>
              <a:ext uri="{FF2B5EF4-FFF2-40B4-BE49-F238E27FC236}">
                <a16:creationId xmlns:a16="http://schemas.microsoft.com/office/drawing/2014/main" id="{FE77EE7A-2820-14D9-35E9-74433FF5C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2397" y="1945526"/>
            <a:ext cx="7558392" cy="50389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u! IBM FlashCore Module Generation 3 - ACSG">
            <a:extLst>
              <a:ext uri="{FF2B5EF4-FFF2-40B4-BE49-F238E27FC236}">
                <a16:creationId xmlns:a16="http://schemas.microsoft.com/office/drawing/2014/main" id="{B293741D-030B-6D7A-FE8C-FCC831C50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4521" y="4369444"/>
            <a:ext cx="5821464" cy="4974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48ACD7A-2C7D-3A98-51F8-EDB8A84A2A05}"/>
              </a:ext>
            </a:extLst>
          </p:cNvPr>
          <p:cNvSpPr txBox="1"/>
          <p:nvPr/>
        </p:nvSpPr>
        <p:spPr>
          <a:xfrm>
            <a:off x="394106" y="3214191"/>
            <a:ext cx="14418190" cy="7294305"/>
          </a:xfrm>
          <a:prstGeom prst="rect">
            <a:avLst/>
          </a:prstGeom>
          <a:noFill/>
        </p:spPr>
        <p:txBody>
          <a:bodyPr wrap="square" lIns="182880" tIns="182880" rIns="182880" bIns="182880" rtlCol="0">
            <a:spAutoFit/>
          </a:bodyPr>
          <a:lstStyle/>
          <a:p>
            <a:pPr defTabSz="1828800">
              <a:spcBef>
                <a:spcPts val="2200"/>
              </a:spcBef>
            </a:pPr>
            <a:r>
              <a:rPr lang="en-US" sz="4800" dirty="0">
                <a:solidFill>
                  <a:srgbClr val="000000"/>
                </a:solidFill>
                <a:latin typeface="IBM Plex Sans" panose="020B0503050203000203" pitchFamily="34" charset="0"/>
                <a:ea typeface="IBM Plex Sans" charset="0"/>
                <a:cs typeface="IBM Plex Sans" charset="0"/>
              </a:rPr>
              <a:t>IBM FCM4 EQUIPPED WITH:</a:t>
            </a:r>
            <a:endParaRPr lang="en-US" sz="4800" i="1" dirty="0">
              <a:solidFill>
                <a:srgbClr val="000000"/>
              </a:solidFill>
              <a:latin typeface="IBM Plex Sans" panose="020B0503050203000203" pitchFamily="34" charset="0"/>
              <a:ea typeface="IBM Plex Sans" charset="0"/>
              <a:cs typeface="IBM Plex Sans" charset="0"/>
            </a:endParaRPr>
          </a:p>
          <a:p>
            <a:pPr marL="571500" indent="-571500" defTabSz="1828800">
              <a:spcBef>
                <a:spcPts val="3600"/>
              </a:spcBef>
              <a:buFont typeface="Arial" panose="020B0604020202020204" pitchFamily="34" charset="0"/>
              <a:buChar char="•"/>
            </a:pPr>
            <a:r>
              <a:rPr lang="en-US" dirty="0">
                <a:solidFill>
                  <a:srgbClr val="000000"/>
                </a:solidFill>
                <a:latin typeface="IBM Plex Sans" panose="020B0503050203000203" pitchFamily="34" charset="0"/>
                <a:ea typeface="IBM Plex Sans" charset="0"/>
                <a:cs typeface="IBM Plex Sans" charset="0"/>
              </a:rPr>
              <a:t>Quantum Safe Cryptography (QSC)</a:t>
            </a:r>
          </a:p>
          <a:p>
            <a:pPr marL="571500" indent="-571500" defTabSz="1828800">
              <a:spcBef>
                <a:spcPts val="3600"/>
              </a:spcBef>
              <a:buFont typeface="Arial" panose="020B0604020202020204" pitchFamily="34" charset="0"/>
              <a:buChar char="•"/>
            </a:pPr>
            <a:r>
              <a:rPr lang="en-US" b="1" dirty="0">
                <a:solidFill>
                  <a:srgbClr val="000000"/>
                </a:solidFill>
                <a:latin typeface="IBM Plex Sans" panose="020B0503050203000203" pitchFamily="34" charset="0"/>
                <a:ea typeface="IBM Plex Sans" charset="0"/>
                <a:cs typeface="IBM Plex Sans" charset="0"/>
              </a:rPr>
              <a:t>Asymmetrical Cryptographic Algorithms</a:t>
            </a:r>
          </a:p>
          <a:p>
            <a:pPr marL="571500" indent="-571500" defTabSz="1828800">
              <a:spcBef>
                <a:spcPts val="3600"/>
              </a:spcBef>
              <a:buFont typeface="Arial" panose="020B0604020202020204" pitchFamily="34" charset="0"/>
              <a:buChar char="•"/>
            </a:pPr>
            <a:r>
              <a:rPr lang="en-US" b="1" u="sng" dirty="0">
                <a:solidFill>
                  <a:srgbClr val="000000"/>
                </a:solidFill>
                <a:latin typeface="IBM Plex Sans" panose="020B0503050203000203" pitchFamily="34" charset="0"/>
                <a:ea typeface="IBM Plex Sans" charset="0"/>
                <a:cs typeface="IBM Plex Sans" charset="0"/>
              </a:rPr>
              <a:t>CRYSTALS-</a:t>
            </a:r>
            <a:r>
              <a:rPr lang="en-US" b="1" u="sng" dirty="0" err="1">
                <a:solidFill>
                  <a:srgbClr val="000000"/>
                </a:solidFill>
                <a:latin typeface="IBM Plex Sans" panose="020B0503050203000203" pitchFamily="34" charset="0"/>
                <a:ea typeface="IBM Plex Sans" charset="0"/>
                <a:cs typeface="IBM Plex Sans" charset="0"/>
              </a:rPr>
              <a:t>Dilithium</a:t>
            </a:r>
            <a:r>
              <a:rPr lang="en-US" dirty="0">
                <a:solidFill>
                  <a:srgbClr val="000000"/>
                </a:solidFill>
                <a:latin typeface="IBM Plex Sans" panose="020B0503050203000203" pitchFamily="34" charset="0"/>
                <a:ea typeface="IBM Plex Sans" charset="0"/>
                <a:cs typeface="IBM Plex Sans" charset="0"/>
              </a:rPr>
              <a:t> signatures for authentication and FW verification</a:t>
            </a:r>
          </a:p>
          <a:p>
            <a:pPr marL="571500" indent="-571500" defTabSz="1828800">
              <a:spcBef>
                <a:spcPts val="3600"/>
              </a:spcBef>
              <a:buFont typeface="Arial" panose="020B0604020202020204" pitchFamily="34" charset="0"/>
              <a:buChar char="•"/>
            </a:pPr>
            <a:r>
              <a:rPr lang="en-US" b="1" u="sng" dirty="0">
                <a:solidFill>
                  <a:srgbClr val="000000"/>
                </a:solidFill>
                <a:latin typeface="IBM Plex Sans" panose="020B0503050203000203" pitchFamily="34" charset="0"/>
                <a:ea typeface="IBM Plex Sans" charset="0"/>
                <a:cs typeface="IBM Plex Sans" charset="0"/>
              </a:rPr>
              <a:t>CRYSTALS-</a:t>
            </a:r>
            <a:r>
              <a:rPr lang="en-US" b="1" u="sng" dirty="0" err="1">
                <a:solidFill>
                  <a:srgbClr val="000000"/>
                </a:solidFill>
                <a:latin typeface="IBM Plex Sans" panose="020B0503050203000203" pitchFamily="34" charset="0"/>
                <a:ea typeface="IBM Plex Sans" charset="0"/>
                <a:cs typeface="IBM Plex Sans" charset="0"/>
              </a:rPr>
              <a:t>Kyber</a:t>
            </a:r>
            <a:r>
              <a:rPr lang="en-US" dirty="0">
                <a:solidFill>
                  <a:srgbClr val="000000"/>
                </a:solidFill>
                <a:latin typeface="IBM Plex Sans" panose="020B0503050203000203" pitchFamily="34" charset="0"/>
                <a:ea typeface="IBM Plex Sans" charset="0"/>
                <a:cs typeface="IBM Plex Sans" charset="0"/>
              </a:rPr>
              <a:t> for secure key transport of unlock PIN transmitted by IBM FLASHSYSTEMS Controllers to FCM’s</a:t>
            </a:r>
          </a:p>
          <a:p>
            <a:pPr marL="571500" indent="-571500" defTabSz="1828800">
              <a:spcBef>
                <a:spcPts val="3600"/>
              </a:spcBef>
              <a:buFont typeface="Arial" panose="020B0604020202020204" pitchFamily="34" charset="0"/>
              <a:buChar char="•"/>
            </a:pPr>
            <a:r>
              <a:rPr lang="en-US" dirty="0">
                <a:solidFill>
                  <a:srgbClr val="000000"/>
                </a:solidFill>
                <a:latin typeface="IBM Plex Sans" panose="020B0503050203000203" pitchFamily="34" charset="0"/>
                <a:ea typeface="IBM Plex Sans" charset="0"/>
                <a:cs typeface="IBM Plex Sans" charset="0"/>
              </a:rPr>
              <a:t>Customer data encrypted in flash memory with *</a:t>
            </a:r>
            <a:r>
              <a:rPr lang="en-US" b="1" i="1" dirty="0">
                <a:solidFill>
                  <a:srgbClr val="000000"/>
                </a:solidFill>
                <a:latin typeface="IBM Plex Sans" panose="020B0503050203000203" pitchFamily="34" charset="0"/>
                <a:ea typeface="IBM Plex Sans" charset="0"/>
                <a:cs typeface="IBM Plex Sans" charset="0"/>
              </a:rPr>
              <a:t>XTS-AES-256</a:t>
            </a:r>
          </a:p>
        </p:txBody>
      </p:sp>
      <p:sp>
        <p:nvSpPr>
          <p:cNvPr id="23" name="TextBox 22">
            <a:extLst>
              <a:ext uri="{FF2B5EF4-FFF2-40B4-BE49-F238E27FC236}">
                <a16:creationId xmlns:a16="http://schemas.microsoft.com/office/drawing/2014/main" id="{2A0F94BA-5521-C79D-6EA9-8A988C03FBA9}"/>
              </a:ext>
            </a:extLst>
          </p:cNvPr>
          <p:cNvSpPr txBox="1"/>
          <p:nvPr/>
        </p:nvSpPr>
        <p:spPr>
          <a:xfrm>
            <a:off x="857561" y="12741674"/>
            <a:ext cx="22809770" cy="861774"/>
          </a:xfrm>
          <a:prstGeom prst="rect">
            <a:avLst/>
          </a:prstGeom>
          <a:noFill/>
        </p:spPr>
        <p:txBody>
          <a:bodyPr wrap="none" lIns="182880" tIns="182880" rIns="182880" bIns="182880" rtlCol="0">
            <a:spAutoFit/>
          </a:bodyPr>
          <a:lstStyle/>
          <a:p>
            <a:pPr defTabSz="1828800">
              <a:spcBef>
                <a:spcPts val="2200"/>
              </a:spcBef>
            </a:pPr>
            <a:r>
              <a:rPr lang="en-US" sz="2800" dirty="0">
                <a:solidFill>
                  <a:srgbClr val="000000"/>
                </a:solidFill>
                <a:latin typeface="IBM Plex Sans Light"/>
                <a:ea typeface="IBM Plex Sans" charset="0"/>
                <a:cs typeface="IBM Plex Sans" charset="0"/>
              </a:rPr>
              <a:t>* </a:t>
            </a:r>
            <a:r>
              <a:rPr lang="en-US" sz="3200" dirty="0">
                <a:solidFill>
                  <a:srgbClr val="000000"/>
                </a:solidFill>
                <a:latin typeface="IBM Plex Sans" panose="020B0503050203000203" pitchFamily="34" charset="0"/>
                <a:ea typeface="IBM Plex Sans" charset="0"/>
                <a:cs typeface="IBM Plex Sans" charset="0"/>
              </a:rPr>
              <a:t>A </a:t>
            </a:r>
            <a:r>
              <a:rPr lang="en-US" sz="3200" b="1" i="1" dirty="0">
                <a:solidFill>
                  <a:srgbClr val="000000"/>
                </a:solidFill>
                <a:latin typeface="IBM Plex Sans" panose="020B0503050203000203" pitchFamily="34" charset="0"/>
                <a:ea typeface="IBM Plex Sans" charset="0"/>
                <a:cs typeface="IBM Plex Sans" charset="0"/>
              </a:rPr>
              <a:t>Quantum</a:t>
            </a:r>
            <a:r>
              <a:rPr lang="en-US" sz="3200" dirty="0">
                <a:solidFill>
                  <a:srgbClr val="000000"/>
                </a:solidFill>
                <a:latin typeface="IBM Plex Sans" panose="020B0503050203000203" pitchFamily="34" charset="0"/>
                <a:ea typeface="IBM Plex Sans" charset="0"/>
                <a:cs typeface="IBM Plex Sans" charset="0"/>
              </a:rPr>
              <a:t> computer capable of breaking </a:t>
            </a:r>
            <a:r>
              <a:rPr lang="en-US" sz="3200" b="1" i="1" dirty="0">
                <a:solidFill>
                  <a:srgbClr val="000000"/>
                </a:solidFill>
                <a:latin typeface="IBM Plex Sans" panose="020B0503050203000203" pitchFamily="34" charset="0"/>
                <a:ea typeface="IBM Plex Sans" charset="0"/>
                <a:cs typeface="IBM Plex Sans" charset="0"/>
              </a:rPr>
              <a:t>AES-256 encryption</a:t>
            </a:r>
            <a:r>
              <a:rPr lang="en-US" sz="3200" dirty="0">
                <a:solidFill>
                  <a:srgbClr val="000000"/>
                </a:solidFill>
                <a:latin typeface="IBM Plex Sans" panose="020B0503050203000203" pitchFamily="34" charset="0"/>
                <a:ea typeface="IBM Plex Sans" charset="0"/>
                <a:cs typeface="IBM Plex Sans" charset="0"/>
              </a:rPr>
              <a:t> with any known algorithm today, </a:t>
            </a:r>
            <a:r>
              <a:rPr lang="en-US" sz="3200" b="1" i="1" dirty="0">
                <a:solidFill>
                  <a:srgbClr val="000000"/>
                </a:solidFill>
                <a:latin typeface="IBM Plex Sans" panose="020B0503050203000203" pitchFamily="34" charset="0"/>
                <a:ea typeface="IBM Plex Sans" charset="0"/>
                <a:cs typeface="IBM Plex Sans" charset="0"/>
              </a:rPr>
              <a:t>is likely decades away</a:t>
            </a:r>
            <a:r>
              <a:rPr lang="en-US" sz="3200" dirty="0">
                <a:solidFill>
                  <a:srgbClr val="000000"/>
                </a:solidFill>
                <a:latin typeface="IBM Plex Sans" panose="020B0503050203000203" pitchFamily="34" charset="0"/>
                <a:ea typeface="IBM Plex Sans" charset="0"/>
                <a:cs typeface="IBM Plex Sans" charset="0"/>
              </a:rPr>
              <a:t>…</a:t>
            </a:r>
            <a:endParaRPr lang="en-US" sz="2800" dirty="0">
              <a:solidFill>
                <a:srgbClr val="000000"/>
              </a:solidFill>
              <a:latin typeface="IBM Plex Sans" panose="020B0503050203000203" pitchFamily="34" charset="0"/>
              <a:ea typeface="IBM Plex Sans" charset="0"/>
              <a:cs typeface="IBM Plex Sans" charset="0"/>
            </a:endParaRPr>
          </a:p>
        </p:txBody>
      </p:sp>
    </p:spTree>
    <p:extLst>
      <p:ext uri="{BB962C8B-B14F-4D97-AF65-F5344CB8AC3E}">
        <p14:creationId xmlns:p14="http://schemas.microsoft.com/office/powerpoint/2010/main" val="136346814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75000"/>
                <a:lumOff val="25000"/>
              </a:schemeClr>
            </a:gs>
            <a:gs pos="100000">
              <a:schemeClr val="tx1">
                <a:lumMod val="75000"/>
                <a:lumOff val="25000"/>
              </a:schemeClr>
            </a:gs>
            <a:gs pos="90000">
              <a:schemeClr val="tx1">
                <a:lumMod val="50000"/>
                <a:lumOff val="50000"/>
              </a:schemeClr>
            </a:gs>
            <a:gs pos="13000">
              <a:schemeClr val="tx1">
                <a:lumMod val="50000"/>
                <a:lumOff val="50000"/>
              </a:schemeClr>
            </a:gs>
            <a:gs pos="65000">
              <a:schemeClr val="bg1"/>
            </a:gs>
            <a:gs pos="35000">
              <a:schemeClr val="bg1"/>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D9C6BB-81AC-16CF-19CA-14965D434A8C}"/>
              </a:ext>
            </a:extLst>
          </p:cNvPr>
          <p:cNvSpPr/>
          <p:nvPr/>
        </p:nvSpPr>
        <p:spPr>
          <a:xfrm>
            <a:off x="6000334" y="275938"/>
            <a:ext cx="12268838" cy="2828000"/>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a:r>
              <a:rPr lang="en-US" sz="5600" kern="0" dirty="0">
                <a:solidFill>
                  <a:srgbClr val="000000"/>
                </a:solidFill>
                <a:latin typeface="IBM Plex Sans" panose="020B0503050203000203" pitchFamily="34" charset="0"/>
                <a:sym typeface="IBM Plex Sans"/>
              </a:rPr>
              <a:t>IBM FLASHSYSTEMS HARDWARE </a:t>
            </a:r>
            <a:r>
              <a:rPr lang="en-US" sz="2702" b="1" kern="0" dirty="0">
                <a:solidFill>
                  <a:srgbClr val="000000"/>
                </a:solidFill>
                <a:latin typeface="IBM Plex Sans" panose="020B0503050203000203" pitchFamily="34" charset="0"/>
                <a:sym typeface="IBM Plex Sans"/>
              </a:rPr>
              <a:t>Purpose-built hardware</a:t>
            </a:r>
            <a:r>
              <a:rPr lang="en-US" sz="2702" kern="0" dirty="0">
                <a:solidFill>
                  <a:srgbClr val="000000"/>
                </a:solidFill>
                <a:latin typeface="IBM Plex Sans" panose="020B0503050203000203" pitchFamily="34" charset="0"/>
                <a:sym typeface="IBM Plex Sans"/>
              </a:rPr>
              <a:t>, </a:t>
            </a:r>
            <a:r>
              <a:rPr lang="en-US" sz="2702" b="1" i="1" kern="0" dirty="0">
                <a:solidFill>
                  <a:srgbClr val="000000"/>
                </a:solidFill>
                <a:latin typeface="IBM Plex Sans" panose="020B0503050203000203" pitchFamily="34" charset="0"/>
                <a:sym typeface="IBM Plex Sans"/>
              </a:rPr>
              <a:t>Storage Virtualize</a:t>
            </a:r>
            <a:r>
              <a:rPr lang="en-US" sz="2702" kern="0" dirty="0">
                <a:solidFill>
                  <a:srgbClr val="000000"/>
                </a:solidFill>
                <a:latin typeface="IBM Plex Sans" panose="020B0503050203000203" pitchFamily="34" charset="0"/>
                <a:sym typeface="IBM Plex Sans"/>
              </a:rPr>
              <a:t> &amp; </a:t>
            </a:r>
            <a:r>
              <a:rPr lang="en-US" sz="2702" b="1" i="1" kern="0" dirty="0">
                <a:solidFill>
                  <a:srgbClr val="000000"/>
                </a:solidFill>
                <a:latin typeface="IBM Plex Sans" panose="020B0503050203000203" pitchFamily="34" charset="0"/>
                <a:sym typeface="IBM Plex Sans"/>
              </a:rPr>
              <a:t>Storage Insights</a:t>
            </a:r>
            <a:r>
              <a:rPr lang="en-US" sz="2702" kern="0" dirty="0">
                <a:solidFill>
                  <a:srgbClr val="000000"/>
                </a:solidFill>
                <a:latin typeface="IBM Plex Sans" panose="020B0503050203000203" pitchFamily="34" charset="0"/>
                <a:sym typeface="IBM Plex Sans"/>
              </a:rPr>
              <a:t> across the entire product family providing integrated AI driven cyber resilience without comprising performance</a:t>
            </a:r>
          </a:p>
        </p:txBody>
      </p:sp>
      <p:grpSp>
        <p:nvGrpSpPr>
          <p:cNvPr id="24" name="Group 23">
            <a:extLst>
              <a:ext uri="{FF2B5EF4-FFF2-40B4-BE49-F238E27FC236}">
                <a16:creationId xmlns:a16="http://schemas.microsoft.com/office/drawing/2014/main" id="{4C6BBBD6-387B-ADF0-2349-C18C6ACB9C8F}"/>
              </a:ext>
            </a:extLst>
          </p:cNvPr>
          <p:cNvGrpSpPr>
            <a:grpSpLocks noChangeAspect="1"/>
          </p:cNvGrpSpPr>
          <p:nvPr/>
        </p:nvGrpSpPr>
        <p:grpSpPr>
          <a:xfrm>
            <a:off x="12799990" y="3274931"/>
            <a:ext cx="4810198" cy="4785354"/>
            <a:chOff x="6485048" y="3047952"/>
            <a:chExt cx="2405099" cy="2392677"/>
          </a:xfrm>
        </p:grpSpPr>
        <p:grpSp>
          <p:nvGrpSpPr>
            <p:cNvPr id="8" name="Group 7">
              <a:extLst>
                <a:ext uri="{FF2B5EF4-FFF2-40B4-BE49-F238E27FC236}">
                  <a16:creationId xmlns:a16="http://schemas.microsoft.com/office/drawing/2014/main" id="{A947DCC2-03C8-3806-BD36-D676FFE0E52A}"/>
                </a:ext>
              </a:extLst>
            </p:cNvPr>
            <p:cNvGrpSpPr/>
            <p:nvPr/>
          </p:nvGrpSpPr>
          <p:grpSpPr>
            <a:xfrm>
              <a:off x="6485048" y="3047952"/>
              <a:ext cx="2405099" cy="2392677"/>
              <a:chOff x="6532622" y="2795425"/>
              <a:chExt cx="2405099" cy="2392677"/>
            </a:xfrm>
          </p:grpSpPr>
          <p:pic>
            <p:nvPicPr>
              <p:cNvPr id="1125" name="Picture 14" descr="Picture 14"/>
              <p:cNvPicPr>
                <a:picLocks noChangeAspect="1"/>
              </p:cNvPicPr>
              <p:nvPr/>
            </p:nvPicPr>
            <p:blipFill>
              <a:blip r:embed="rId3"/>
              <a:stretch>
                <a:fillRect/>
              </a:stretch>
            </p:blipFill>
            <p:spPr>
              <a:xfrm>
                <a:off x="7659571" y="2795425"/>
                <a:ext cx="1115151" cy="2392677"/>
              </a:xfrm>
              <a:prstGeom prst="rect">
                <a:avLst/>
              </a:prstGeom>
              <a:ln w="12700">
                <a:miter lim="400000"/>
              </a:ln>
              <a:effectLst>
                <a:outerShdw blurRad="114300" dist="101600" dir="6660000" rotWithShape="0">
                  <a:srgbClr val="000000">
                    <a:alpha val="40000"/>
                  </a:srgbClr>
                </a:outerShdw>
              </a:effectLst>
            </p:spPr>
          </p:pic>
          <p:pic>
            <p:nvPicPr>
              <p:cNvPr id="1136" name="Picture 45" descr="Picture 45"/>
              <p:cNvPicPr preferRelativeResize="0">
                <a:picLocks noChangeAspect="1"/>
              </p:cNvPicPr>
              <p:nvPr/>
            </p:nvPicPr>
            <p:blipFill>
              <a:blip r:embed="rId4"/>
              <a:stretch>
                <a:fillRect/>
              </a:stretch>
            </p:blipFill>
            <p:spPr>
              <a:xfrm>
                <a:off x="6532622" y="3833043"/>
                <a:ext cx="2405099" cy="859562"/>
              </a:xfrm>
              <a:prstGeom prst="rect">
                <a:avLst/>
              </a:prstGeom>
              <a:ln w="12700">
                <a:miter lim="400000"/>
              </a:ln>
              <a:effectLst>
                <a:outerShdw blurRad="114300" dist="114300" dir="8100000" rotWithShape="0">
                  <a:srgbClr val="000000">
                    <a:alpha val="40000"/>
                  </a:srgbClr>
                </a:outerShdw>
              </a:effectLst>
            </p:spPr>
          </p:pic>
          <p:sp>
            <p:nvSpPr>
              <p:cNvPr id="1137" name="TextBox 43"/>
              <p:cNvSpPr txBox="1"/>
              <p:nvPr/>
            </p:nvSpPr>
            <p:spPr>
              <a:xfrm>
                <a:off x="6556547" y="3897269"/>
                <a:ext cx="2381172"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8" rIns="121918">
                <a:spAutoFit/>
              </a:bodyPr>
              <a:lstStyle/>
              <a:p>
                <a:pPr algn="ctr" defTabSz="1829194" hangingPunct="0">
                  <a:defRPr sz="1800">
                    <a:solidFill>
                      <a:srgbClr val="CAFFE2"/>
                    </a:solidFill>
                    <a:effectLst>
                      <a:outerShdw blurRad="38100" dist="38100" dir="2700000" rotWithShape="0">
                        <a:srgbClr val="000000">
                          <a:alpha val="43137"/>
                        </a:srgbClr>
                      </a:outerShdw>
                    </a:effectLst>
                  </a:defRPr>
                </a:pPr>
                <a:r>
                  <a:rPr lang="en-US"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rPr>
                  <a:t>FLASHSYSTEM</a:t>
                </a:r>
                <a:r>
                  <a:rPr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rPr>
                  <a:t> 9500</a:t>
                </a:r>
                <a:r>
                  <a:rPr lang="en-US"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rPr>
                  <a:t>/R</a:t>
                </a:r>
                <a:r>
                  <a:rPr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rPr>
                  <a:t> </a:t>
                </a:r>
              </a:p>
            </p:txBody>
          </p:sp>
        </p:grpSp>
        <p:sp>
          <p:nvSpPr>
            <p:cNvPr id="23" name="TextBox 22">
              <a:extLst>
                <a:ext uri="{FF2B5EF4-FFF2-40B4-BE49-F238E27FC236}">
                  <a16:creationId xmlns:a16="http://schemas.microsoft.com/office/drawing/2014/main" id="{F7C6E39E-D393-F9B2-B47B-C9B46D87318B}"/>
                </a:ext>
              </a:extLst>
            </p:cNvPr>
            <p:cNvSpPr txBox="1"/>
            <p:nvPr/>
          </p:nvSpPr>
          <p:spPr>
            <a:xfrm>
              <a:off x="6508975" y="4583845"/>
              <a:ext cx="2381172" cy="207910"/>
            </a:xfrm>
            <a:prstGeom prst="rect">
              <a:avLst/>
            </a:prstGeom>
            <a:noFill/>
          </p:spPr>
          <p:txBody>
            <a:bodyPr wrap="square" rtlCol="0">
              <a:spAutoFit/>
            </a:bodyPr>
            <a:lstStyle/>
            <a:p>
              <a:pPr algn="ctr" defTabSz="1828800"/>
              <a:r>
                <a:rPr lang="en-US" sz="2102" dirty="0">
                  <a:solidFill>
                    <a:srgbClr val="FFFFFF"/>
                  </a:solidFill>
                  <a:latin typeface="IBM Plex Sans" panose="020B0503050203000203" pitchFamily="34" charset="0"/>
                </a:rPr>
                <a:t>NVMe / FCM / SCM</a:t>
              </a:r>
            </a:p>
          </p:txBody>
        </p:sp>
      </p:grpSp>
      <p:grpSp>
        <p:nvGrpSpPr>
          <p:cNvPr id="33" name="Group 32">
            <a:extLst>
              <a:ext uri="{FF2B5EF4-FFF2-40B4-BE49-F238E27FC236}">
                <a16:creationId xmlns:a16="http://schemas.microsoft.com/office/drawing/2014/main" id="{B13CCE4D-3BE3-1F23-7DCB-A66497F974C8}"/>
              </a:ext>
            </a:extLst>
          </p:cNvPr>
          <p:cNvGrpSpPr/>
          <p:nvPr/>
        </p:nvGrpSpPr>
        <p:grpSpPr>
          <a:xfrm>
            <a:off x="18296720" y="2576800"/>
            <a:ext cx="5669390" cy="2903787"/>
            <a:chOff x="8978149" y="2120018"/>
            <a:chExt cx="3064535" cy="1569614"/>
          </a:xfrm>
        </p:grpSpPr>
        <p:grpSp>
          <p:nvGrpSpPr>
            <p:cNvPr id="35" name="Group 34">
              <a:extLst>
                <a:ext uri="{FF2B5EF4-FFF2-40B4-BE49-F238E27FC236}">
                  <a16:creationId xmlns:a16="http://schemas.microsoft.com/office/drawing/2014/main" id="{6C3CCDFE-BD18-6EB8-48B9-5CA94DD47588}"/>
                </a:ext>
              </a:extLst>
            </p:cNvPr>
            <p:cNvGrpSpPr>
              <a:grpSpLocks noChangeAspect="1"/>
            </p:cNvGrpSpPr>
            <p:nvPr/>
          </p:nvGrpSpPr>
          <p:grpSpPr>
            <a:xfrm>
              <a:off x="10380806" y="2737162"/>
              <a:ext cx="1177107" cy="544376"/>
              <a:chOff x="3059177" y="3914578"/>
              <a:chExt cx="1177107" cy="544376"/>
            </a:xfrm>
          </p:grpSpPr>
          <p:pic>
            <p:nvPicPr>
              <p:cNvPr id="46" name="Picture 45" descr="A white cloud on a black background&#10;&#10;Description automatically generated">
                <a:extLst>
                  <a:ext uri="{FF2B5EF4-FFF2-40B4-BE49-F238E27FC236}">
                    <a16:creationId xmlns:a16="http://schemas.microsoft.com/office/drawing/2014/main" id="{6C652166-2CCB-8920-BE81-CCFD262E1C34}"/>
                  </a:ext>
                </a:extLst>
              </p:cNvPr>
              <p:cNvPicPr>
                <a:picLocks noChangeAspect="1"/>
              </p:cNvPicPr>
              <p:nvPr/>
            </p:nvPicPr>
            <p:blipFill>
              <a:blip r:embed="rId5">
                <a:alphaModFix/>
              </a:blip>
              <a:stretch>
                <a:fillRect/>
              </a:stretch>
            </p:blipFill>
            <p:spPr>
              <a:xfrm>
                <a:off x="3059177" y="3914578"/>
                <a:ext cx="1177107" cy="544376"/>
              </a:xfrm>
              <a:prstGeom prst="rect">
                <a:avLst/>
              </a:prstGeom>
              <a:effectLst>
                <a:outerShdw blurRad="114300" dist="114300" dir="8100000" algn="tr" rotWithShape="0">
                  <a:prstClr val="black">
                    <a:alpha val="40000"/>
                  </a:prstClr>
                </a:outerShdw>
              </a:effectLst>
            </p:spPr>
          </p:pic>
          <p:pic>
            <p:nvPicPr>
              <p:cNvPr id="47" name="Picture 10">
                <a:extLst>
                  <a:ext uri="{FF2B5EF4-FFF2-40B4-BE49-F238E27FC236}">
                    <a16:creationId xmlns:a16="http://schemas.microsoft.com/office/drawing/2014/main" id="{5055DE8F-433A-C3A6-2761-05905E4CD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873" y="4133674"/>
                <a:ext cx="341282" cy="204372"/>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259292F4-EC14-38EB-22B1-EA117BDA0A80}"/>
                </a:ext>
              </a:extLst>
            </p:cNvPr>
            <p:cNvGrpSpPr>
              <a:grpSpLocks noChangeAspect="1"/>
            </p:cNvGrpSpPr>
            <p:nvPr/>
          </p:nvGrpSpPr>
          <p:grpSpPr>
            <a:xfrm>
              <a:off x="10865577" y="3145256"/>
              <a:ext cx="1177107" cy="544376"/>
              <a:chOff x="3775226" y="4643145"/>
              <a:chExt cx="1177107" cy="544376"/>
            </a:xfrm>
          </p:grpSpPr>
          <p:pic>
            <p:nvPicPr>
              <p:cNvPr id="44" name="Picture 43" descr="A white cloud on a black background&#10;&#10;Description automatically generated">
                <a:extLst>
                  <a:ext uri="{FF2B5EF4-FFF2-40B4-BE49-F238E27FC236}">
                    <a16:creationId xmlns:a16="http://schemas.microsoft.com/office/drawing/2014/main" id="{B93386B3-9D2F-EA38-C2C2-6B59D64138E8}"/>
                  </a:ext>
                </a:extLst>
              </p:cNvPr>
              <p:cNvPicPr>
                <a:picLocks noChangeAspect="1"/>
              </p:cNvPicPr>
              <p:nvPr/>
            </p:nvPicPr>
            <p:blipFill>
              <a:blip r:embed="rId5">
                <a:alphaModFix/>
              </a:blip>
              <a:stretch>
                <a:fillRect/>
              </a:stretch>
            </p:blipFill>
            <p:spPr>
              <a:xfrm>
                <a:off x="3775226" y="4643145"/>
                <a:ext cx="1177107" cy="544376"/>
              </a:xfrm>
              <a:prstGeom prst="rect">
                <a:avLst/>
              </a:prstGeom>
              <a:effectLst>
                <a:outerShdw blurRad="114300" dist="114300" dir="8100000" algn="tr" rotWithShape="0">
                  <a:prstClr val="black">
                    <a:alpha val="40000"/>
                  </a:prstClr>
                </a:outerShdw>
              </a:effectLst>
            </p:spPr>
          </p:pic>
          <p:pic>
            <p:nvPicPr>
              <p:cNvPr id="45" name="Picture 8" descr="Microsoft Azure Logo PNG vector in SVG, PDF, AI, CDR format">
                <a:extLst>
                  <a:ext uri="{FF2B5EF4-FFF2-40B4-BE49-F238E27FC236}">
                    <a16:creationId xmlns:a16="http://schemas.microsoft.com/office/drawing/2014/main" id="{423FA7DC-616C-4C02-C9B7-639A0CA96E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205" t="35977" r="15283" b="34659"/>
              <a:stretch/>
            </p:blipFill>
            <p:spPr bwMode="auto">
              <a:xfrm>
                <a:off x="3956180" y="4839257"/>
                <a:ext cx="703657" cy="22635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135C5926-4B61-A2B4-0C1C-7006D427F424}"/>
                </a:ext>
              </a:extLst>
            </p:cNvPr>
            <p:cNvGrpSpPr/>
            <p:nvPr/>
          </p:nvGrpSpPr>
          <p:grpSpPr>
            <a:xfrm>
              <a:off x="9839573" y="3084525"/>
              <a:ext cx="1177107" cy="544376"/>
              <a:chOff x="4135586" y="2326141"/>
              <a:chExt cx="1177107" cy="544376"/>
            </a:xfrm>
          </p:grpSpPr>
          <p:pic>
            <p:nvPicPr>
              <p:cNvPr id="42" name="Picture 41" descr="A white cloud on a black background&#10;&#10;Description automatically generated">
                <a:extLst>
                  <a:ext uri="{FF2B5EF4-FFF2-40B4-BE49-F238E27FC236}">
                    <a16:creationId xmlns:a16="http://schemas.microsoft.com/office/drawing/2014/main" id="{C3EEB4FD-4CD6-338F-A3EE-03717ED81F69}"/>
                  </a:ext>
                </a:extLst>
              </p:cNvPr>
              <p:cNvPicPr>
                <a:picLocks noChangeAspect="1"/>
              </p:cNvPicPr>
              <p:nvPr/>
            </p:nvPicPr>
            <p:blipFill>
              <a:blip r:embed="rId5">
                <a:alphaModFix/>
              </a:blip>
              <a:stretch>
                <a:fillRect/>
              </a:stretch>
            </p:blipFill>
            <p:spPr>
              <a:xfrm>
                <a:off x="4135586" y="2326141"/>
                <a:ext cx="1177107" cy="544376"/>
              </a:xfrm>
              <a:prstGeom prst="rect">
                <a:avLst/>
              </a:prstGeom>
              <a:effectLst>
                <a:outerShdw blurRad="114300" dist="114300" dir="8100000" algn="tr" rotWithShape="0">
                  <a:prstClr val="black">
                    <a:alpha val="40000"/>
                  </a:prstClr>
                </a:outerShdw>
              </a:effectLst>
            </p:spPr>
          </p:pic>
          <p:pic>
            <p:nvPicPr>
              <p:cNvPr id="43" name="Picture 14" descr="IBM Cloud Direct Link | Orange Business">
                <a:extLst>
                  <a:ext uri="{FF2B5EF4-FFF2-40B4-BE49-F238E27FC236}">
                    <a16:creationId xmlns:a16="http://schemas.microsoft.com/office/drawing/2014/main" id="{74C9FF54-2D72-22F5-5361-1B31B91B82AB}"/>
                  </a:ext>
                </a:extLst>
              </p:cNvPr>
              <p:cNvPicPr>
                <a:picLocks noChangeAspect="1" noChangeArrowheads="1"/>
              </p:cNvPicPr>
              <p:nvPr/>
            </p:nvPicPr>
            <p:blipFill rotWithShape="1">
              <a:blip r:embed="rId8">
                <a:biLevel thresh="75000"/>
                <a:extLst>
                  <a:ext uri="{28A0092B-C50C-407E-A947-70E740481C1C}">
                    <a14:useLocalDpi xmlns:a14="http://schemas.microsoft.com/office/drawing/2010/main" val="0"/>
                  </a:ext>
                </a:extLst>
              </a:blip>
              <a:srcRect l="5077" t="28264" r="4691" b="28592"/>
              <a:stretch/>
            </p:blipFill>
            <p:spPr bwMode="auto">
              <a:xfrm>
                <a:off x="4270811" y="2559098"/>
                <a:ext cx="812015" cy="194132"/>
              </a:xfrm>
              <a:prstGeom prst="rect">
                <a:avLst/>
              </a:prstGeom>
              <a:solidFill>
                <a:schemeClr val="bg2">
                  <a:lumMod val="90000"/>
                </a:schemeClr>
              </a:solidFill>
              <a:effectLst>
                <a:softEdge rad="12700"/>
              </a:effectLst>
            </p:spPr>
          </p:pic>
        </p:grpSp>
        <p:grpSp>
          <p:nvGrpSpPr>
            <p:cNvPr id="38" name="Group 37">
              <a:extLst>
                <a:ext uri="{FF2B5EF4-FFF2-40B4-BE49-F238E27FC236}">
                  <a16:creationId xmlns:a16="http://schemas.microsoft.com/office/drawing/2014/main" id="{C61EEA12-E5E2-D782-B5AB-421DC013E379}"/>
                </a:ext>
              </a:extLst>
            </p:cNvPr>
            <p:cNvGrpSpPr/>
            <p:nvPr/>
          </p:nvGrpSpPr>
          <p:grpSpPr>
            <a:xfrm>
              <a:off x="8978149" y="2120018"/>
              <a:ext cx="1797199" cy="937888"/>
              <a:chOff x="1519967" y="1631335"/>
              <a:chExt cx="1797199" cy="937888"/>
            </a:xfrm>
          </p:grpSpPr>
          <p:pic>
            <p:nvPicPr>
              <p:cNvPr id="39" name="Picture 38" descr="A white cloud on a black background&#10;&#10;Description automatically generated">
                <a:extLst>
                  <a:ext uri="{FF2B5EF4-FFF2-40B4-BE49-F238E27FC236}">
                    <a16:creationId xmlns:a16="http://schemas.microsoft.com/office/drawing/2014/main" id="{FF745452-A867-501D-A5DD-E0C4D275C76B}"/>
                  </a:ext>
                </a:extLst>
              </p:cNvPr>
              <p:cNvPicPr>
                <a:picLocks noChangeAspect="1"/>
              </p:cNvPicPr>
              <p:nvPr/>
            </p:nvPicPr>
            <p:blipFill>
              <a:blip r:embed="rId5">
                <a:alphaModFix/>
              </a:blip>
              <a:stretch>
                <a:fillRect/>
              </a:stretch>
            </p:blipFill>
            <p:spPr>
              <a:xfrm>
                <a:off x="1814783" y="1631335"/>
                <a:ext cx="1502383" cy="694806"/>
              </a:xfrm>
              <a:prstGeom prst="rect">
                <a:avLst/>
              </a:prstGeom>
              <a:effectLst>
                <a:outerShdw blurRad="114300" dist="114300" dir="8100000" algn="tr" rotWithShape="0">
                  <a:prstClr val="black">
                    <a:alpha val="40000"/>
                  </a:prstClr>
                </a:outerShdw>
              </a:effectLst>
            </p:spPr>
          </p:pic>
          <p:pic>
            <p:nvPicPr>
              <p:cNvPr id="40" name="Graphic 17" descr="Graphic 17">
                <a:extLst>
                  <a:ext uri="{FF2B5EF4-FFF2-40B4-BE49-F238E27FC236}">
                    <a16:creationId xmlns:a16="http://schemas.microsoft.com/office/drawing/2014/main" id="{8DF7C717-62D6-BFFD-D211-5D84E45D1215}"/>
                  </a:ext>
                </a:extLst>
              </p:cNvPr>
              <p:cNvPicPr>
                <a:picLocks noChangeAspect="1"/>
              </p:cNvPicPr>
              <p:nvPr/>
            </p:nvPicPr>
            <p:blipFill>
              <a:blip r:embed="rId9"/>
              <a:stretch>
                <a:fillRect/>
              </a:stretch>
            </p:blipFill>
            <p:spPr>
              <a:xfrm>
                <a:off x="2186745" y="1709788"/>
                <a:ext cx="483185" cy="552198"/>
              </a:xfrm>
              <a:prstGeom prst="rect">
                <a:avLst/>
              </a:prstGeom>
              <a:ln w="12700" cap="flat">
                <a:noFill/>
                <a:miter lim="400000"/>
              </a:ln>
              <a:effectLst/>
            </p:spPr>
          </p:pic>
          <p:sp>
            <p:nvSpPr>
              <p:cNvPr id="41" name="TextBox 52">
                <a:extLst>
                  <a:ext uri="{FF2B5EF4-FFF2-40B4-BE49-F238E27FC236}">
                    <a16:creationId xmlns:a16="http://schemas.microsoft.com/office/drawing/2014/main" id="{20062815-3DCF-B8F8-EEF1-E178E7FE9F5F}"/>
                  </a:ext>
                </a:extLst>
              </p:cNvPr>
              <p:cNvSpPr txBox="1"/>
              <p:nvPr/>
            </p:nvSpPr>
            <p:spPr>
              <a:xfrm>
                <a:off x="1519967" y="2186582"/>
                <a:ext cx="1750260" cy="38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8" rIns="121918">
                <a:spAutoFit/>
              </a:bodyPr>
              <a:lstStyle/>
              <a:p>
                <a:pPr algn="ctr" defTabSz="1829194" hangingPunct="0">
                  <a:defRPr sz="1600">
                    <a:effectLst>
                      <a:outerShdw blurRad="38100" dist="38100" dir="2700000" rotWithShape="0">
                        <a:srgbClr val="000000">
                          <a:alpha val="43137"/>
                        </a:srgbClr>
                      </a:outerShdw>
                    </a:effectLst>
                  </a:defRPr>
                </a:pPr>
                <a:r>
                  <a:rPr lang="en-US" sz="2000" b="1"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IBM Storage</a:t>
                </a:r>
                <a:r>
                  <a:rPr sz="2000" b="1"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 Virtualize</a:t>
                </a:r>
              </a:p>
              <a:p>
                <a:pPr algn="ctr" defTabSz="1829194" hangingPunct="0">
                  <a:defRPr sz="1600">
                    <a:effectLst>
                      <a:outerShdw blurRad="38100" dist="38100" dir="2700000" rotWithShape="0">
                        <a:srgbClr val="000000">
                          <a:alpha val="43137"/>
                        </a:srgbClr>
                      </a:outerShdw>
                    </a:effectLst>
                  </a:defRPr>
                </a:pPr>
                <a:r>
                  <a:rPr sz="2000" b="1"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for Public Cloud</a:t>
                </a:r>
              </a:p>
            </p:txBody>
          </p:sp>
        </p:grpSp>
      </p:grpSp>
      <p:grpSp>
        <p:nvGrpSpPr>
          <p:cNvPr id="10" name="Group 9">
            <a:extLst>
              <a:ext uri="{FF2B5EF4-FFF2-40B4-BE49-F238E27FC236}">
                <a16:creationId xmlns:a16="http://schemas.microsoft.com/office/drawing/2014/main" id="{B83CBF08-4715-DD68-BF38-6430A3F4207B}"/>
              </a:ext>
            </a:extLst>
          </p:cNvPr>
          <p:cNvGrpSpPr/>
          <p:nvPr/>
        </p:nvGrpSpPr>
        <p:grpSpPr>
          <a:xfrm>
            <a:off x="18680198" y="5819304"/>
            <a:ext cx="4969350" cy="2318441"/>
            <a:chOff x="9362021" y="3669164"/>
            <a:chExt cx="2484675" cy="1159220"/>
          </a:xfrm>
        </p:grpSpPr>
        <p:pic>
          <p:nvPicPr>
            <p:cNvPr id="9" name="Picture 126" descr="Picture 126">
              <a:extLst>
                <a:ext uri="{FF2B5EF4-FFF2-40B4-BE49-F238E27FC236}">
                  <a16:creationId xmlns:a16="http://schemas.microsoft.com/office/drawing/2014/main" id="{DC21AC16-7174-EC1C-D948-BC20E9C01621}"/>
                </a:ext>
              </a:extLst>
            </p:cNvPr>
            <p:cNvPicPr>
              <a:picLocks noChangeAspect="1"/>
            </p:cNvPicPr>
            <p:nvPr/>
          </p:nvPicPr>
          <p:blipFill>
            <a:blip r:embed="rId10"/>
            <a:stretch>
              <a:fillRect/>
            </a:stretch>
          </p:blipFill>
          <p:spPr>
            <a:xfrm>
              <a:off x="9362021" y="3669164"/>
              <a:ext cx="2464698" cy="432348"/>
            </a:xfrm>
            <a:prstGeom prst="rect">
              <a:avLst/>
            </a:prstGeom>
            <a:ln w="12700" cap="flat">
              <a:noFill/>
              <a:miter lim="400000"/>
            </a:ln>
            <a:effectLst>
              <a:outerShdw blurRad="114300" dist="114300" dir="8100000" algn="tr" rotWithShape="0">
                <a:prstClr val="black">
                  <a:alpha val="40000"/>
                </a:prstClr>
              </a:outerShdw>
            </a:effectLst>
          </p:spPr>
        </p:pic>
        <p:pic>
          <p:nvPicPr>
            <p:cNvPr id="11" name="Picture 127" descr="Picture 127">
              <a:extLst>
                <a:ext uri="{FF2B5EF4-FFF2-40B4-BE49-F238E27FC236}">
                  <a16:creationId xmlns:a16="http://schemas.microsoft.com/office/drawing/2014/main" id="{701B308C-E554-43F6-F1A9-AE299A36E3AB}"/>
                </a:ext>
              </a:extLst>
            </p:cNvPr>
            <p:cNvPicPr>
              <a:picLocks noChangeAspect="1"/>
            </p:cNvPicPr>
            <p:nvPr/>
          </p:nvPicPr>
          <p:blipFill>
            <a:blip r:embed="rId10"/>
            <a:stretch>
              <a:fillRect/>
            </a:stretch>
          </p:blipFill>
          <p:spPr>
            <a:xfrm>
              <a:off x="9362021" y="4117969"/>
              <a:ext cx="2464698" cy="432348"/>
            </a:xfrm>
            <a:prstGeom prst="rect">
              <a:avLst/>
            </a:prstGeom>
            <a:ln w="12700" cap="flat">
              <a:noFill/>
              <a:miter lim="400000"/>
            </a:ln>
            <a:effectLst>
              <a:outerShdw blurRad="114300" dist="114300" dir="8100000" algn="tr" rotWithShape="0">
                <a:prstClr val="black">
                  <a:alpha val="40000"/>
                </a:prstClr>
              </a:outerShdw>
            </a:effectLst>
          </p:spPr>
        </p:pic>
        <p:sp>
          <p:nvSpPr>
            <p:cNvPr id="52" name="TextBox 43">
              <a:extLst>
                <a:ext uri="{FF2B5EF4-FFF2-40B4-BE49-F238E27FC236}">
                  <a16:creationId xmlns:a16="http://schemas.microsoft.com/office/drawing/2014/main" id="{BF6547AF-CBA1-4C07-BCB2-16D6651B4AD4}"/>
                </a:ext>
              </a:extLst>
            </p:cNvPr>
            <p:cNvSpPr txBox="1"/>
            <p:nvPr/>
          </p:nvSpPr>
          <p:spPr>
            <a:xfrm>
              <a:off x="9861766" y="3721457"/>
              <a:ext cx="146001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8" rIns="121918">
              <a:spAutoFit/>
            </a:bodyPr>
            <a:lstStyle/>
            <a:p>
              <a:pPr algn="ctr" defTabSz="1829194" hangingPunct="0">
                <a:spcBef>
                  <a:spcPts val="2400"/>
                </a:spcBef>
                <a:defRPr sz="1800">
                  <a:solidFill>
                    <a:srgbClr val="CAFFE2"/>
                  </a:solidFill>
                  <a:effectLst>
                    <a:outerShdw blurRad="38100" dist="38100" dir="2700000" rotWithShape="0">
                      <a:srgbClr val="000000">
                        <a:alpha val="43137"/>
                      </a:srgbClr>
                    </a:outerShdw>
                  </a:effectLst>
                </a:defRPr>
              </a:pPr>
              <a:r>
                <a:rPr lang="en-US"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rPr>
                <a:t>SAN Volume</a:t>
              </a:r>
            </a:p>
            <a:p>
              <a:pPr algn="ctr" defTabSz="1829194" hangingPunct="0">
                <a:spcBef>
                  <a:spcPts val="2400"/>
                </a:spcBef>
                <a:defRPr sz="1800">
                  <a:solidFill>
                    <a:srgbClr val="CAFFE2"/>
                  </a:solidFill>
                  <a:effectLst>
                    <a:outerShdw blurRad="38100" dist="38100" dir="2700000" rotWithShape="0">
                      <a:srgbClr val="000000">
                        <a:alpha val="43137"/>
                      </a:srgbClr>
                    </a:outerShdw>
                  </a:effectLst>
                </a:defRPr>
              </a:pPr>
              <a:r>
                <a:rPr lang="en-US"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rPr>
                <a:t>Controller SV3</a:t>
              </a:r>
              <a:endParaRPr sz="3200" kern="0" dirty="0">
                <a:solidFill>
                  <a:srgbClr val="FFFFFF"/>
                </a:solidFill>
                <a:effectLst>
                  <a:outerShdw blurRad="38100" dist="38100" dir="2700000" rotWithShape="0">
                    <a:srgbClr val="000000">
                      <a:alpha val="43137"/>
                    </a:srgbClr>
                  </a:outerShdw>
                </a:effectLst>
                <a:latin typeface="IBM Plex Sans" panose="020B0503050203000203" pitchFamily="34" charset="0"/>
                <a:cs typeface="Arial"/>
                <a:sym typeface="Arial"/>
              </a:endParaRPr>
            </a:p>
          </p:txBody>
        </p:sp>
        <p:sp>
          <p:nvSpPr>
            <p:cNvPr id="5" name="TextBox 4">
              <a:extLst>
                <a:ext uri="{FF2B5EF4-FFF2-40B4-BE49-F238E27FC236}">
                  <a16:creationId xmlns:a16="http://schemas.microsoft.com/office/drawing/2014/main" id="{57C0F5D5-C734-F2E5-DA8D-CD789E0D482B}"/>
                </a:ext>
              </a:extLst>
            </p:cNvPr>
            <p:cNvSpPr txBox="1"/>
            <p:nvPr/>
          </p:nvSpPr>
          <p:spPr>
            <a:xfrm>
              <a:off x="9362021" y="4566774"/>
              <a:ext cx="2484675" cy="261610"/>
            </a:xfrm>
            <a:prstGeom prst="rect">
              <a:avLst/>
            </a:prstGeom>
            <a:noFill/>
          </p:spPr>
          <p:txBody>
            <a:bodyPr wrap="square" rtlCol="0">
              <a:spAutoFit/>
            </a:bodyPr>
            <a:lstStyle/>
            <a:p>
              <a:pPr algn="ctr" defTabSz="1828800"/>
              <a:r>
                <a:rPr lang="en-US" sz="2800" dirty="0">
                  <a:solidFill>
                    <a:srgbClr val="FFFFFF"/>
                  </a:solidFill>
                  <a:latin typeface="IBM Plex Sans" panose="020B0503050203000203" pitchFamily="34" charset="0"/>
                </a:rPr>
                <a:t>External Virtualization</a:t>
              </a:r>
            </a:p>
          </p:txBody>
        </p:sp>
      </p:grpSp>
      <p:grpSp>
        <p:nvGrpSpPr>
          <p:cNvPr id="51" name="Group 50">
            <a:extLst>
              <a:ext uri="{FF2B5EF4-FFF2-40B4-BE49-F238E27FC236}">
                <a16:creationId xmlns:a16="http://schemas.microsoft.com/office/drawing/2014/main" id="{52367B8F-D1C1-97D4-FD99-C62376929712}"/>
              </a:ext>
            </a:extLst>
          </p:cNvPr>
          <p:cNvGrpSpPr>
            <a:grpSpLocks noChangeAspect="1"/>
          </p:cNvGrpSpPr>
          <p:nvPr/>
        </p:nvGrpSpPr>
        <p:grpSpPr>
          <a:xfrm>
            <a:off x="285648" y="7880141"/>
            <a:ext cx="2536354" cy="2181814"/>
            <a:chOff x="21025" y="4123272"/>
            <a:chExt cx="1268177" cy="1090907"/>
          </a:xfrm>
        </p:grpSpPr>
        <p:sp>
          <p:nvSpPr>
            <p:cNvPr id="50" name="Explosion 2 49">
              <a:extLst>
                <a:ext uri="{FF2B5EF4-FFF2-40B4-BE49-F238E27FC236}">
                  <a16:creationId xmlns:a16="http://schemas.microsoft.com/office/drawing/2014/main" id="{4841F501-03D8-6A86-BFF5-A93458253A17}"/>
                </a:ext>
              </a:extLst>
            </p:cNvPr>
            <p:cNvSpPr/>
            <p:nvPr/>
          </p:nvSpPr>
          <p:spPr bwMode="auto">
            <a:xfrm rot="19993502">
              <a:off x="21025" y="4123272"/>
              <a:ext cx="1268177" cy="1090907"/>
            </a:xfrm>
            <a:prstGeom prst="irregularSeal2">
              <a:avLst/>
            </a:prstGeom>
            <a:gradFill flip="none" rotWithShape="1">
              <a:gsLst>
                <a:gs pos="71000">
                  <a:srgbClr val="FFFF00"/>
                </a:gs>
                <a:gs pos="51000">
                  <a:srgbClr val="FFC000"/>
                </a:gs>
                <a:gs pos="22000">
                  <a:srgbClr val="FF0000"/>
                </a:gs>
                <a:gs pos="0">
                  <a:srgbClr val="C00000"/>
                </a:gs>
              </a:gsLst>
              <a:path path="circle">
                <a:fillToRect l="50000" t="50000" r="50000" b="50000"/>
              </a:path>
              <a:tileRect/>
            </a:gradFill>
            <a:ln w="12700">
              <a:solidFill>
                <a:srgbClr val="FFC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5990" tIns="95990" rIns="95990" bIns="95990" numCol="1" rtlCol="0" anchor="ctr" anchorCtr="0" compatLnSpc="1">
              <a:prstTxWarp prst="textNoShape">
                <a:avLst/>
              </a:prstTxWarp>
            </a:bodyPr>
            <a:lstStyle/>
            <a:p>
              <a:pPr defTabSz="1828900"/>
              <a:r>
                <a:rPr lang="en-US" sz="2200" b="1" dirty="0">
                  <a:solidFill>
                    <a:srgbClr val="000000"/>
                  </a:solidFill>
                  <a:latin typeface="IBM Plex Sans" panose="020B0503050203000203" pitchFamily="34" charset="0"/>
                  <a:ea typeface="IBM Plex Sans" charset="0"/>
                  <a:cs typeface="IBM Plex Sans" charset="0"/>
                </a:rPr>
                <a:t>New</a:t>
              </a:r>
            </a:p>
          </p:txBody>
        </p:sp>
        <p:pic>
          <p:nvPicPr>
            <p:cNvPr id="49" name="Picture 48">
              <a:extLst>
                <a:ext uri="{FF2B5EF4-FFF2-40B4-BE49-F238E27FC236}">
                  <a16:creationId xmlns:a16="http://schemas.microsoft.com/office/drawing/2014/main" id="{57035C77-DC20-B664-C70C-FEBBF8B9E0B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7699" y="4394088"/>
              <a:ext cx="806706" cy="689733"/>
            </a:xfrm>
            <a:prstGeom prst="rect">
              <a:avLst/>
            </a:prstGeom>
          </p:spPr>
        </p:pic>
      </p:grpSp>
      <p:sp>
        <p:nvSpPr>
          <p:cNvPr id="17" name="Explosion 2 16">
            <a:extLst>
              <a:ext uri="{FF2B5EF4-FFF2-40B4-BE49-F238E27FC236}">
                <a16:creationId xmlns:a16="http://schemas.microsoft.com/office/drawing/2014/main" id="{075507B5-AFE8-F098-BA7A-CDB98B30AE93}"/>
              </a:ext>
            </a:extLst>
          </p:cNvPr>
          <p:cNvSpPr/>
          <p:nvPr/>
        </p:nvSpPr>
        <p:spPr bwMode="auto">
          <a:xfrm rot="19993502">
            <a:off x="657267" y="8548348"/>
            <a:ext cx="1939620" cy="979692"/>
          </a:xfrm>
          <a:prstGeom prst="irregularSeal2">
            <a:avLst/>
          </a:prstGeom>
          <a:gradFill flip="none" rotWithShape="1">
            <a:gsLst>
              <a:gs pos="0">
                <a:srgbClr val="FFFF00"/>
              </a:gs>
              <a:gs pos="29000">
                <a:srgbClr val="FFC000"/>
              </a:gs>
              <a:gs pos="64000">
                <a:srgbClr val="FF0000"/>
              </a:gs>
              <a:gs pos="89000">
                <a:srgbClr val="C00000"/>
              </a:gs>
            </a:gsLst>
            <a:path path="circle">
              <a:fillToRect l="50000" t="50000" r="50000" b="50000"/>
            </a:path>
            <a:tileRect/>
          </a:gradFill>
          <a:ln w="12700">
            <a:solidFill>
              <a:srgbClr val="FF00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5990" tIns="95990" rIns="95990" bIns="95990" numCol="1" rtlCol="0" anchor="ctr" anchorCtr="0" compatLnSpc="1">
            <a:prstTxWarp prst="textNoShape">
              <a:avLst/>
            </a:prstTxWarp>
          </a:bodyPr>
          <a:lstStyle/>
          <a:p>
            <a:pPr defTabSz="1828900"/>
            <a:r>
              <a:rPr lang="en-US" sz="2200" b="1" dirty="0">
                <a:solidFill>
                  <a:srgbClr val="000000"/>
                </a:solidFill>
                <a:latin typeface="IBM Plex Sans" panose="020B0503050203000203" pitchFamily="34" charset="0"/>
                <a:ea typeface="IBM Plex Sans" charset="0"/>
                <a:cs typeface="IBM Plex Sans" charset="0"/>
              </a:rPr>
              <a:t>New</a:t>
            </a:r>
          </a:p>
        </p:txBody>
      </p:sp>
      <p:sp>
        <p:nvSpPr>
          <p:cNvPr id="60" name="TextBox 59">
            <a:extLst>
              <a:ext uri="{FF2B5EF4-FFF2-40B4-BE49-F238E27FC236}">
                <a16:creationId xmlns:a16="http://schemas.microsoft.com/office/drawing/2014/main" id="{188A4FB7-FA52-466B-9AEC-8C01DBFD4314}"/>
              </a:ext>
            </a:extLst>
          </p:cNvPr>
          <p:cNvSpPr txBox="1"/>
          <p:nvPr/>
        </p:nvSpPr>
        <p:spPr>
          <a:xfrm>
            <a:off x="18658283" y="7618249"/>
            <a:ext cx="4991264" cy="2677656"/>
          </a:xfrm>
          <a:prstGeom prst="rect">
            <a:avLst/>
          </a:prstGeom>
          <a:noFill/>
        </p:spPr>
        <p:txBody>
          <a:bodyPr wrap="square" lIns="182880" tIns="182880" rIns="182880" bIns="182880" rtlCol="0">
            <a:spAutoFit/>
          </a:bodyPr>
          <a:lstStyle/>
          <a:p>
            <a:pPr algn="ctr" defTabSz="1828800"/>
            <a:r>
              <a:rPr lang="en-US" sz="2400" b="1" dirty="0">
                <a:solidFill>
                  <a:srgbClr val="000000"/>
                </a:solidFill>
                <a:latin typeface="IBM Plex Sans" panose="020B0503050203000203" pitchFamily="34" charset="0"/>
                <a:ea typeface="IBM Plex Sans" charset="0"/>
                <a:cs typeface="IBM Plex Sans" charset="0"/>
              </a:rPr>
              <a:t>ADDITIONAL CONSUMPTION </a:t>
            </a:r>
          </a:p>
          <a:p>
            <a:pPr algn="ctr" defTabSz="1828800"/>
            <a:r>
              <a:rPr lang="en-US" sz="2400" b="1" dirty="0">
                <a:solidFill>
                  <a:srgbClr val="000000"/>
                </a:solidFill>
                <a:latin typeface="IBM Plex Sans" panose="020B0503050203000203" pitchFamily="34" charset="0"/>
                <a:ea typeface="IBM Plex Sans" charset="0"/>
                <a:cs typeface="IBM Plex Sans" charset="0"/>
              </a:rPr>
              <a:t>MODELS</a:t>
            </a:r>
          </a:p>
          <a:p>
            <a:pPr marL="571500" indent="-571500" defTabSz="1828800">
              <a:spcBef>
                <a:spcPts val="1200"/>
              </a:spcBef>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Storage Assurance </a:t>
            </a:r>
            <a:r>
              <a:rPr lang="en-US" sz="2400" b="1" dirty="0">
                <a:solidFill>
                  <a:srgbClr val="C00000"/>
                </a:solidFill>
                <a:latin typeface="IBM Plex Sans" panose="020B0503050203000203" pitchFamily="34" charset="0"/>
                <a:ea typeface="IBM Plex Sans" charset="0"/>
                <a:cs typeface="IBM Plex Sans" charset="0"/>
              </a:rPr>
              <a:t>(</a:t>
            </a:r>
            <a:r>
              <a:rPr lang="en-US" sz="2400" b="1" i="1" dirty="0">
                <a:solidFill>
                  <a:srgbClr val="C00000"/>
                </a:solidFill>
                <a:latin typeface="IBM Plex Sans" panose="020B0503050203000203" pitchFamily="34" charset="0"/>
                <a:ea typeface="IBM Plex Sans" charset="0"/>
                <a:cs typeface="IBM Plex Sans" charset="0"/>
              </a:rPr>
              <a:t>NEW</a:t>
            </a:r>
            <a:r>
              <a:rPr lang="en-US" sz="2400" b="1" dirty="0">
                <a:solidFill>
                  <a:srgbClr val="C00000"/>
                </a:solidFill>
                <a:latin typeface="IBM Plex Sans" panose="020B0503050203000203" pitchFamily="34" charset="0"/>
                <a:ea typeface="IBM Plex Sans" charset="0"/>
                <a:cs typeface="IBM Plex Sans" charset="0"/>
              </a:rPr>
              <a:t>)</a:t>
            </a:r>
          </a:p>
          <a:p>
            <a:pPr marL="571500" indent="-571500" defTabSz="1828800">
              <a:spcBef>
                <a:spcPts val="1200"/>
              </a:spcBef>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Storage Utility Option (SUO)</a:t>
            </a:r>
          </a:p>
          <a:p>
            <a:pPr marL="571500" indent="-571500" defTabSz="1828800">
              <a:spcBef>
                <a:spcPts val="1200"/>
              </a:spcBef>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Storage as a Service (</a:t>
            </a:r>
            <a:r>
              <a:rPr lang="en-US" sz="2400" dirty="0" err="1">
                <a:solidFill>
                  <a:srgbClr val="000000"/>
                </a:solidFill>
                <a:latin typeface="IBM Plex Sans" panose="020B0503050203000203" pitchFamily="34" charset="0"/>
                <a:ea typeface="IBM Plex Sans" charset="0"/>
                <a:cs typeface="IBM Plex Sans" charset="0"/>
              </a:rPr>
              <a:t>StaaS</a:t>
            </a:r>
            <a:r>
              <a:rPr lang="en-US" sz="2400" dirty="0">
                <a:solidFill>
                  <a:srgbClr val="000000"/>
                </a:solidFill>
                <a:latin typeface="IBM Plex Sans" panose="020B0503050203000203" pitchFamily="34" charset="0"/>
                <a:ea typeface="IBM Plex Sans" charset="0"/>
                <a:cs typeface="IBM Plex Sans" charset="0"/>
              </a:rPr>
              <a:t>)</a:t>
            </a:r>
            <a:endParaRPr lang="en-US" sz="2800" dirty="0">
              <a:solidFill>
                <a:srgbClr val="000000"/>
              </a:solidFill>
              <a:latin typeface="IBM Plex Sans" panose="020B0503050203000203" pitchFamily="34" charset="0"/>
              <a:ea typeface="IBM Plex Sans" charset="0"/>
              <a:cs typeface="IBM Plex Sans" charset="0"/>
            </a:endParaRPr>
          </a:p>
        </p:txBody>
      </p:sp>
      <p:sp>
        <p:nvSpPr>
          <p:cNvPr id="30" name="TextBox 29">
            <a:extLst>
              <a:ext uri="{FF2B5EF4-FFF2-40B4-BE49-F238E27FC236}">
                <a16:creationId xmlns:a16="http://schemas.microsoft.com/office/drawing/2014/main" id="{A1A03491-2B3E-F0A3-FFAB-55F9BC095D04}"/>
              </a:ext>
            </a:extLst>
          </p:cNvPr>
          <p:cNvSpPr txBox="1"/>
          <p:nvPr/>
        </p:nvSpPr>
        <p:spPr>
          <a:xfrm>
            <a:off x="3029408" y="8505252"/>
            <a:ext cx="9566390" cy="584775"/>
          </a:xfrm>
          <a:prstGeom prst="rect">
            <a:avLst/>
          </a:prstGeom>
          <a:noFill/>
        </p:spPr>
        <p:txBody>
          <a:bodyPr wrap="square" rtlCol="0">
            <a:spAutoFit/>
          </a:bodyPr>
          <a:lstStyle/>
          <a:p>
            <a:pPr algn="ctr" defTabSz="1828800"/>
            <a:r>
              <a:rPr lang="en-US" sz="3200" b="1" dirty="0">
                <a:solidFill>
                  <a:srgbClr val="000000"/>
                </a:solidFill>
                <a:latin typeface="IBM Plex Sans" panose="020B0503050203000203" pitchFamily="34" charset="0"/>
              </a:rPr>
              <a:t>HDD &amp; SAS EXPANSION UNITS</a:t>
            </a:r>
          </a:p>
        </p:txBody>
      </p:sp>
      <p:pic>
        <p:nvPicPr>
          <p:cNvPr id="54" name="Picture 53">
            <a:extLst>
              <a:ext uri="{FF2B5EF4-FFF2-40B4-BE49-F238E27FC236}">
                <a16:creationId xmlns:a16="http://schemas.microsoft.com/office/drawing/2014/main" id="{1509AA05-EC3E-FE15-D070-25ECA9734ABB}"/>
              </a:ext>
            </a:extLst>
          </p:cNvPr>
          <p:cNvPicPr preferRelativeResize="0">
            <a:picLocks noChangeAspect="1"/>
          </p:cNvPicPr>
          <p:nvPr/>
        </p:nvPicPr>
        <p:blipFill>
          <a:blip r:embed="rId12"/>
          <a:srcRect/>
          <a:stretch/>
        </p:blipFill>
        <p:spPr>
          <a:xfrm flipV="1">
            <a:off x="13174218" y="8061965"/>
            <a:ext cx="4483862" cy="2041002"/>
          </a:xfrm>
          <a:prstGeom prst="rect">
            <a:avLst/>
          </a:prstGeom>
          <a:effectLst>
            <a:outerShdw blurRad="114300" dist="114300" dir="8100000" algn="tl" rotWithShape="0">
              <a:prstClr val="black">
                <a:alpha val="40000"/>
              </a:prstClr>
            </a:outerShdw>
          </a:effectLst>
        </p:spPr>
      </p:pic>
      <p:pic>
        <p:nvPicPr>
          <p:cNvPr id="63" name="Picture 62" descr="A picture containing building, green, sitting, keyboard&#10;&#10;Description automatically generated">
            <a:extLst>
              <a:ext uri="{FF2B5EF4-FFF2-40B4-BE49-F238E27FC236}">
                <a16:creationId xmlns:a16="http://schemas.microsoft.com/office/drawing/2014/main" id="{1B9DB8C3-45E6-E736-04C4-4D1222B4912A}"/>
              </a:ext>
            </a:extLst>
          </p:cNvPr>
          <p:cNvPicPr preferRelativeResize="0">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V="1">
            <a:off x="8106637" y="9308087"/>
            <a:ext cx="4483864" cy="782994"/>
          </a:xfrm>
          <a:prstGeom prst="rect">
            <a:avLst/>
          </a:prstGeom>
          <a:effectLst>
            <a:outerShdw blurRad="114300" dist="114300" dir="8100000" algn="tl" rotWithShape="0">
              <a:prstClr val="black">
                <a:alpha val="40000"/>
              </a:prstClr>
            </a:outerShdw>
          </a:effectLst>
        </p:spPr>
      </p:pic>
      <p:sp>
        <p:nvSpPr>
          <p:cNvPr id="1024" name="TextBox 1023">
            <a:extLst>
              <a:ext uri="{FF2B5EF4-FFF2-40B4-BE49-F238E27FC236}">
                <a16:creationId xmlns:a16="http://schemas.microsoft.com/office/drawing/2014/main" id="{7D883CD5-287E-498D-694B-AA19F0B69C2E}"/>
              </a:ext>
            </a:extLst>
          </p:cNvPr>
          <p:cNvSpPr txBox="1"/>
          <p:nvPr/>
        </p:nvSpPr>
        <p:spPr>
          <a:xfrm>
            <a:off x="9400046" y="9416231"/>
            <a:ext cx="1897046" cy="461665"/>
          </a:xfrm>
          <a:prstGeom prst="rect">
            <a:avLst/>
          </a:prstGeom>
          <a:noFill/>
        </p:spPr>
        <p:txBody>
          <a:bodyPr wrap="square">
            <a:spAutoFit/>
          </a:bodyPr>
          <a:lstStyle/>
          <a:p>
            <a:pPr algn="ctr" defTabSz="1828800"/>
            <a:r>
              <a:rPr lang="en-US" sz="2400" dirty="0">
                <a:solidFill>
                  <a:srgbClr val="FFFFFF"/>
                </a:solidFill>
                <a:latin typeface="IBM Plex Sans" panose="020B0503050203000203" pitchFamily="34" charset="0"/>
              </a:rPr>
              <a:t>2U24 SFF</a:t>
            </a:r>
            <a:endParaRPr lang="en-US" sz="2400" dirty="0">
              <a:solidFill>
                <a:srgbClr val="000000"/>
              </a:solidFill>
              <a:latin typeface="IBM Plex Sans" panose="020B0503050203000203" pitchFamily="34" charset="0"/>
            </a:endParaRPr>
          </a:p>
        </p:txBody>
      </p:sp>
      <p:pic>
        <p:nvPicPr>
          <p:cNvPr id="1025" name="Picture 1024">
            <a:extLst>
              <a:ext uri="{FF2B5EF4-FFF2-40B4-BE49-F238E27FC236}">
                <a16:creationId xmlns:a16="http://schemas.microsoft.com/office/drawing/2014/main" id="{57407D14-6E85-C014-F733-A5628862A201}"/>
              </a:ext>
            </a:extLst>
          </p:cNvPr>
          <p:cNvPicPr preferRelativeResize="0">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V="1">
            <a:off x="3087532" y="9290363"/>
            <a:ext cx="4608478" cy="806482"/>
          </a:xfrm>
          <a:prstGeom prst="rect">
            <a:avLst/>
          </a:prstGeom>
          <a:effectLst>
            <a:outerShdw blurRad="114300" dist="114300" dir="8100000" algn="tl" rotWithShape="0">
              <a:prstClr val="black">
                <a:alpha val="40000"/>
              </a:prstClr>
            </a:outerShdw>
          </a:effectLst>
        </p:spPr>
      </p:pic>
      <p:sp>
        <p:nvSpPr>
          <p:cNvPr id="1027" name="TextBox 1026">
            <a:extLst>
              <a:ext uri="{FF2B5EF4-FFF2-40B4-BE49-F238E27FC236}">
                <a16:creationId xmlns:a16="http://schemas.microsoft.com/office/drawing/2014/main" id="{BABBBAFC-0693-5587-9689-0090B620EBFC}"/>
              </a:ext>
            </a:extLst>
          </p:cNvPr>
          <p:cNvSpPr txBox="1"/>
          <p:nvPr/>
        </p:nvSpPr>
        <p:spPr>
          <a:xfrm>
            <a:off x="4571595" y="9515099"/>
            <a:ext cx="1869528" cy="461665"/>
          </a:xfrm>
          <a:prstGeom prst="rect">
            <a:avLst/>
          </a:prstGeom>
          <a:noFill/>
        </p:spPr>
        <p:txBody>
          <a:bodyPr wrap="square">
            <a:spAutoFit/>
          </a:bodyPr>
          <a:lstStyle/>
          <a:p>
            <a:pPr algn="ctr" defTabSz="1828800"/>
            <a:r>
              <a:rPr lang="en-US" sz="2400" dirty="0">
                <a:solidFill>
                  <a:srgbClr val="FFFFFF"/>
                </a:solidFill>
                <a:latin typeface="IBM Plex Sans" panose="020B0503050203000203" pitchFamily="34" charset="0"/>
              </a:rPr>
              <a:t>2U12 LFF</a:t>
            </a:r>
            <a:endParaRPr lang="en-US" sz="2400" dirty="0">
              <a:solidFill>
                <a:srgbClr val="000000"/>
              </a:solidFill>
              <a:latin typeface="IBM Plex Sans" panose="020B0503050203000203" pitchFamily="34" charset="0"/>
            </a:endParaRPr>
          </a:p>
        </p:txBody>
      </p:sp>
      <p:sp>
        <p:nvSpPr>
          <p:cNvPr id="1032" name="TextBox 1031">
            <a:extLst>
              <a:ext uri="{FF2B5EF4-FFF2-40B4-BE49-F238E27FC236}">
                <a16:creationId xmlns:a16="http://schemas.microsoft.com/office/drawing/2014/main" id="{9C91A377-BA37-2E74-4352-82CF808B66E9}"/>
              </a:ext>
            </a:extLst>
          </p:cNvPr>
          <p:cNvSpPr txBox="1"/>
          <p:nvPr/>
        </p:nvSpPr>
        <p:spPr>
          <a:xfrm>
            <a:off x="14053680" y="8779589"/>
            <a:ext cx="2724934" cy="461665"/>
          </a:xfrm>
          <a:prstGeom prst="rect">
            <a:avLst/>
          </a:prstGeom>
          <a:noFill/>
        </p:spPr>
        <p:txBody>
          <a:bodyPr wrap="square">
            <a:spAutoFit/>
          </a:bodyPr>
          <a:lstStyle/>
          <a:p>
            <a:pPr algn="ctr" defTabSz="1828800"/>
            <a:r>
              <a:rPr lang="en-US" sz="2400" dirty="0">
                <a:solidFill>
                  <a:srgbClr val="FFFFFF"/>
                </a:solidFill>
                <a:latin typeface="IBM Plex Sans" panose="020B0503050203000203" pitchFamily="34" charset="0"/>
              </a:rPr>
              <a:t>5U92 SFF &amp; LFF</a:t>
            </a:r>
            <a:endParaRPr lang="en-US" sz="2400" dirty="0">
              <a:solidFill>
                <a:srgbClr val="000000"/>
              </a:solidFill>
              <a:latin typeface="IBM Plex Sans" panose="020B0503050203000203" pitchFamily="34" charset="0"/>
            </a:endParaRPr>
          </a:p>
        </p:txBody>
      </p:sp>
      <p:sp>
        <p:nvSpPr>
          <p:cNvPr id="1140" name="Rectangle"/>
          <p:cNvSpPr/>
          <p:nvPr/>
        </p:nvSpPr>
        <p:spPr>
          <a:xfrm>
            <a:off x="1588" y="11650906"/>
            <a:ext cx="24402118" cy="884236"/>
          </a:xfrm>
          <a:prstGeom prst="rect">
            <a:avLst/>
          </a:prstGeom>
          <a:solidFill>
            <a:srgbClr val="7030A0"/>
          </a:solidFill>
          <a:ln w="12700" cap="flat">
            <a:noFill/>
            <a:miter lim="400000"/>
          </a:ln>
          <a:effectLst/>
        </p:spPr>
        <p:txBody>
          <a:bodyPr wrap="none" lIns="96000" tIns="96000" rIns="96000" bIns="96000" numCol="1" anchor="ctr">
            <a:noAutofit/>
          </a:bodyPr>
          <a:lstStyle/>
          <a:p>
            <a:pPr marL="0" lvl="2" defTabSz="1829194" hangingPunct="0">
              <a:defRPr>
                <a:solidFill>
                  <a:srgbClr val="000000"/>
                </a:solidFill>
              </a:defRPr>
            </a:pPr>
            <a:r>
              <a:rPr lang="en-US" sz="3200" b="1" kern="0" dirty="0">
                <a:solidFill>
                  <a:srgbClr val="FFFFFF"/>
                </a:solidFill>
                <a:latin typeface="IBM Plex Sans" panose="020B0503050203000203" pitchFamily="34" charset="0"/>
                <a:cs typeface="Arial"/>
                <a:sym typeface="Arial"/>
              </a:rPr>
              <a:t>IBM STORAGE VIRTUALIZE </a:t>
            </a:r>
            <a:r>
              <a:rPr lang="en-US" sz="3200" kern="0" dirty="0">
                <a:solidFill>
                  <a:srgbClr val="FFFFFF"/>
                </a:solidFill>
                <a:latin typeface="IBM Plex Sans" panose="020B0503050203000203" pitchFamily="34" charset="0"/>
                <a:cs typeface="Arial"/>
                <a:sym typeface="Arial"/>
              </a:rPr>
              <a:t>= Storage function, scalability, interoperability, cloud integration and automation</a:t>
            </a:r>
          </a:p>
        </p:txBody>
      </p:sp>
      <p:sp>
        <p:nvSpPr>
          <p:cNvPr id="3" name="Rectangle">
            <a:extLst>
              <a:ext uri="{FF2B5EF4-FFF2-40B4-BE49-F238E27FC236}">
                <a16:creationId xmlns:a16="http://schemas.microsoft.com/office/drawing/2014/main" id="{4E910877-3304-91BE-DC54-627D5E029B20}"/>
              </a:ext>
            </a:extLst>
          </p:cNvPr>
          <p:cNvSpPr/>
          <p:nvPr/>
        </p:nvSpPr>
        <p:spPr>
          <a:xfrm>
            <a:off x="1587" y="10531289"/>
            <a:ext cx="24384000" cy="884234"/>
          </a:xfrm>
          <a:prstGeom prst="rect">
            <a:avLst/>
          </a:prstGeom>
          <a:solidFill>
            <a:srgbClr val="FFC000"/>
          </a:solidFill>
          <a:ln w="12700" cap="flat">
            <a:noFill/>
            <a:miter lim="400000"/>
          </a:ln>
          <a:effectLst/>
        </p:spPr>
        <p:txBody>
          <a:bodyPr wrap="none" lIns="96000" tIns="96000" rIns="96000" bIns="96000" numCol="1" anchor="ctr">
            <a:noAutofit/>
          </a:bodyPr>
          <a:lstStyle/>
          <a:p>
            <a:pPr marL="0" lvl="2" defTabSz="1829194" hangingPunct="0">
              <a:defRPr>
                <a:solidFill>
                  <a:srgbClr val="000000"/>
                </a:solidFill>
              </a:defRPr>
            </a:pPr>
            <a:r>
              <a:rPr lang="en-US" sz="3200" b="1" kern="0" dirty="0">
                <a:solidFill>
                  <a:srgbClr val="000000"/>
                </a:solidFill>
                <a:latin typeface="IBM Plex Sans" panose="020B0503050203000203" pitchFamily="34" charset="0"/>
                <a:cs typeface="Arial"/>
                <a:sym typeface="Arial"/>
              </a:rPr>
              <a:t>IBM STORAGE INSIGHTS </a:t>
            </a:r>
            <a:r>
              <a:rPr lang="en-US" sz="3200" kern="0" dirty="0">
                <a:solidFill>
                  <a:srgbClr val="000000"/>
                </a:solidFill>
                <a:latin typeface="IBM Plex Sans" panose="020B0503050203000203" pitchFamily="34" charset="0"/>
                <a:cs typeface="Arial"/>
                <a:sym typeface="Arial"/>
              </a:rPr>
              <a:t>= Generative AI with RTD, full fabric monitoring, full stack visibility, predictive support</a:t>
            </a:r>
          </a:p>
        </p:txBody>
      </p:sp>
      <p:pic>
        <p:nvPicPr>
          <p:cNvPr id="13" name="Graphic 12">
            <a:extLst>
              <a:ext uri="{FF2B5EF4-FFF2-40B4-BE49-F238E27FC236}">
                <a16:creationId xmlns:a16="http://schemas.microsoft.com/office/drawing/2014/main" id="{CB24424B-C2D9-EAEB-480B-04C20CB97D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39185" y="7163870"/>
            <a:ext cx="1507944" cy="1507944"/>
          </a:xfrm>
          <a:prstGeom prst="rect">
            <a:avLst/>
          </a:prstGeom>
        </p:spPr>
      </p:pic>
      <p:pic>
        <p:nvPicPr>
          <p:cNvPr id="12" name="Graphic 11">
            <a:extLst>
              <a:ext uri="{FF2B5EF4-FFF2-40B4-BE49-F238E27FC236}">
                <a16:creationId xmlns:a16="http://schemas.microsoft.com/office/drawing/2014/main" id="{3EC4F52C-4202-DD1E-8638-57D5C2E57A5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39185" y="4317116"/>
            <a:ext cx="1507944" cy="1507944"/>
          </a:xfrm>
          <a:prstGeom prst="rect">
            <a:avLst/>
          </a:prstGeom>
        </p:spPr>
      </p:pic>
      <p:grpSp>
        <p:nvGrpSpPr>
          <p:cNvPr id="25" name="Group 24">
            <a:extLst>
              <a:ext uri="{FF2B5EF4-FFF2-40B4-BE49-F238E27FC236}">
                <a16:creationId xmlns:a16="http://schemas.microsoft.com/office/drawing/2014/main" id="{B35D0AFB-C826-F2A4-F286-86CA3ACDA212}"/>
              </a:ext>
            </a:extLst>
          </p:cNvPr>
          <p:cNvGrpSpPr/>
          <p:nvPr/>
        </p:nvGrpSpPr>
        <p:grpSpPr>
          <a:xfrm>
            <a:off x="6918080" y="5497892"/>
            <a:ext cx="4660538" cy="1632198"/>
            <a:chOff x="3458246" y="2748946"/>
            <a:chExt cx="2330269" cy="816099"/>
          </a:xfrm>
        </p:grpSpPr>
        <p:sp>
          <p:nvSpPr>
            <p:cNvPr id="1126" name="TextBox 37"/>
            <p:cNvSpPr txBox="1"/>
            <p:nvPr/>
          </p:nvSpPr>
          <p:spPr>
            <a:xfrm>
              <a:off x="3458246" y="2748946"/>
              <a:ext cx="2316722"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8" rIns="121918">
              <a:spAutoFit/>
            </a:bodyPr>
            <a:lstStyle/>
            <a:p>
              <a:pPr algn="ctr" defTabSz="1829194" hangingPunct="0">
                <a:defRPr sz="1600">
                  <a:effectLst>
                    <a:outerShdw blurRad="38100" dist="38100" dir="2700000" rotWithShape="0">
                      <a:srgbClr val="000000">
                        <a:alpha val="43137"/>
                      </a:srgbClr>
                    </a:outerShdw>
                  </a:effectLst>
                </a:defRPr>
              </a:pPr>
              <a:r>
                <a:rPr lang="en-US"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FLASHSYSTEM 7300</a:t>
              </a:r>
            </a:p>
          </p:txBody>
        </p:sp>
        <p:pic>
          <p:nvPicPr>
            <p:cNvPr id="2" name="FRONT.jpeg" descr="FRONT.jpeg">
              <a:extLst>
                <a:ext uri="{FF2B5EF4-FFF2-40B4-BE49-F238E27FC236}">
                  <a16:creationId xmlns:a16="http://schemas.microsoft.com/office/drawing/2014/main" id="{2D40A26A-274B-2E86-BF09-7DBC559384AB}"/>
                </a:ext>
              </a:extLst>
            </p:cNvPr>
            <p:cNvPicPr>
              <a:picLocks noChangeAspect="1"/>
            </p:cNvPicPr>
            <p:nvPr/>
          </p:nvPicPr>
          <p:blipFill>
            <a:blip r:embed="rId19"/>
            <a:srcRect l="7002" t="39313" r="6660" b="39315"/>
            <a:stretch>
              <a:fillRect/>
            </a:stretch>
          </p:blipFill>
          <p:spPr>
            <a:xfrm>
              <a:off x="3458246" y="3157457"/>
              <a:ext cx="2330269" cy="407588"/>
            </a:xfrm>
            <a:custGeom>
              <a:avLst/>
              <a:gdLst/>
              <a:ahLst/>
              <a:cxnLst>
                <a:cxn ang="0">
                  <a:pos x="wd2" y="hd2"/>
                </a:cxn>
                <a:cxn ang="5400000">
                  <a:pos x="wd2" y="hd2"/>
                </a:cxn>
                <a:cxn ang="10800000">
                  <a:pos x="wd2" y="hd2"/>
                </a:cxn>
                <a:cxn ang="16200000">
                  <a:pos x="wd2" y="hd2"/>
                </a:cxn>
              </a:cxnLst>
              <a:rect l="0" t="0" r="r" b="b"/>
              <a:pathLst>
                <a:path w="21600" h="21598" extrusionOk="0">
                  <a:moveTo>
                    <a:pt x="20064" y="0"/>
                  </a:moveTo>
                  <a:lnTo>
                    <a:pt x="10804" y="23"/>
                  </a:lnTo>
                  <a:lnTo>
                    <a:pt x="0" y="46"/>
                  </a:lnTo>
                  <a:lnTo>
                    <a:pt x="0" y="5202"/>
                  </a:lnTo>
                  <a:cubicBezTo>
                    <a:pt x="0" y="10068"/>
                    <a:pt x="3" y="10378"/>
                    <a:pt x="59" y="10699"/>
                  </a:cubicBezTo>
                  <a:cubicBezTo>
                    <a:pt x="129" y="11095"/>
                    <a:pt x="184" y="12122"/>
                    <a:pt x="184" y="13002"/>
                  </a:cubicBezTo>
                  <a:cubicBezTo>
                    <a:pt x="184" y="13881"/>
                    <a:pt x="129" y="14895"/>
                    <a:pt x="59" y="15290"/>
                  </a:cubicBezTo>
                  <a:cubicBezTo>
                    <a:pt x="5" y="15599"/>
                    <a:pt x="0" y="15902"/>
                    <a:pt x="0" y="18506"/>
                  </a:cubicBezTo>
                  <a:cubicBezTo>
                    <a:pt x="0" y="20085"/>
                    <a:pt x="10" y="21433"/>
                    <a:pt x="22" y="21498"/>
                  </a:cubicBezTo>
                  <a:cubicBezTo>
                    <a:pt x="35" y="21577"/>
                    <a:pt x="217" y="21600"/>
                    <a:pt x="412" y="21598"/>
                  </a:cubicBezTo>
                  <a:lnTo>
                    <a:pt x="487" y="21598"/>
                  </a:lnTo>
                  <a:cubicBezTo>
                    <a:pt x="692" y="21586"/>
                    <a:pt x="894" y="21543"/>
                    <a:pt x="918" y="21459"/>
                  </a:cubicBezTo>
                  <a:cubicBezTo>
                    <a:pt x="952" y="21335"/>
                    <a:pt x="952" y="21240"/>
                    <a:pt x="918" y="20933"/>
                  </a:cubicBezTo>
                  <a:cubicBezTo>
                    <a:pt x="888" y="20652"/>
                    <a:pt x="886" y="20516"/>
                    <a:pt x="913" y="20361"/>
                  </a:cubicBezTo>
                  <a:cubicBezTo>
                    <a:pt x="972" y="20023"/>
                    <a:pt x="1045" y="20321"/>
                    <a:pt x="1045" y="20902"/>
                  </a:cubicBezTo>
                  <a:lnTo>
                    <a:pt x="1045" y="21436"/>
                  </a:lnTo>
                  <a:lnTo>
                    <a:pt x="10835" y="21474"/>
                  </a:lnTo>
                  <a:cubicBezTo>
                    <a:pt x="16219" y="21496"/>
                    <a:pt x="20821" y="21520"/>
                    <a:pt x="21062" y="21521"/>
                  </a:cubicBezTo>
                  <a:lnTo>
                    <a:pt x="21500" y="21521"/>
                  </a:lnTo>
                  <a:lnTo>
                    <a:pt x="21508" y="18552"/>
                  </a:lnTo>
                  <a:cubicBezTo>
                    <a:pt x="21516" y="15762"/>
                    <a:pt x="21513" y="15557"/>
                    <a:pt x="21454" y="15197"/>
                  </a:cubicBezTo>
                  <a:cubicBezTo>
                    <a:pt x="21293" y="14217"/>
                    <a:pt x="21293" y="11625"/>
                    <a:pt x="21455" y="10699"/>
                  </a:cubicBezTo>
                  <a:cubicBezTo>
                    <a:pt x="21508" y="10392"/>
                    <a:pt x="21515" y="10101"/>
                    <a:pt x="21515" y="7722"/>
                  </a:cubicBezTo>
                  <a:cubicBezTo>
                    <a:pt x="21515" y="5536"/>
                    <a:pt x="21523" y="5062"/>
                    <a:pt x="21561" y="4978"/>
                  </a:cubicBezTo>
                  <a:cubicBezTo>
                    <a:pt x="21583" y="4930"/>
                    <a:pt x="21594" y="4653"/>
                    <a:pt x="21600" y="4143"/>
                  </a:cubicBezTo>
                  <a:lnTo>
                    <a:pt x="21600" y="0"/>
                  </a:lnTo>
                  <a:lnTo>
                    <a:pt x="20064" y="0"/>
                  </a:lnTo>
                  <a:close/>
                </a:path>
              </a:pathLst>
            </a:custGeom>
            <a:ln w="12700">
              <a:miter lim="400000"/>
            </a:ln>
            <a:effectLst>
              <a:outerShdw blurRad="114300" dist="114300" dir="8100000" algn="tr" rotWithShape="0">
                <a:prstClr val="black">
                  <a:alpha val="40000"/>
                </a:prstClr>
              </a:outerShdw>
            </a:effectLst>
          </p:spPr>
        </p:pic>
        <p:sp>
          <p:nvSpPr>
            <p:cNvPr id="21" name="TextBox 20">
              <a:extLst>
                <a:ext uri="{FF2B5EF4-FFF2-40B4-BE49-F238E27FC236}">
                  <a16:creationId xmlns:a16="http://schemas.microsoft.com/office/drawing/2014/main" id="{C8F19A5F-A108-72F1-CA02-D20193BC3339}"/>
                </a:ext>
              </a:extLst>
            </p:cNvPr>
            <p:cNvSpPr txBox="1"/>
            <p:nvPr/>
          </p:nvSpPr>
          <p:spPr>
            <a:xfrm>
              <a:off x="3696422" y="3234229"/>
              <a:ext cx="1653729" cy="207910"/>
            </a:xfrm>
            <a:prstGeom prst="rect">
              <a:avLst/>
            </a:prstGeom>
            <a:noFill/>
          </p:spPr>
          <p:txBody>
            <a:bodyPr wrap="square" rtlCol="0">
              <a:spAutoFit/>
            </a:bodyPr>
            <a:lstStyle/>
            <a:p>
              <a:pPr algn="ctr" defTabSz="1828800"/>
              <a:r>
                <a:rPr lang="en-US" sz="2102" dirty="0">
                  <a:solidFill>
                    <a:srgbClr val="FFFFFF"/>
                  </a:solidFill>
                  <a:latin typeface="IBM Plex Sans" panose="020B0503050203000203" pitchFamily="34" charset="0"/>
                </a:rPr>
                <a:t>NVMe / FCM / SCM</a:t>
              </a:r>
            </a:p>
          </p:txBody>
        </p:sp>
      </p:grpSp>
      <p:grpSp>
        <p:nvGrpSpPr>
          <p:cNvPr id="14" name="Group 13">
            <a:extLst>
              <a:ext uri="{FF2B5EF4-FFF2-40B4-BE49-F238E27FC236}">
                <a16:creationId xmlns:a16="http://schemas.microsoft.com/office/drawing/2014/main" id="{D8E90B12-83C1-AB74-FCE2-C7F37BFAEEC5}"/>
              </a:ext>
            </a:extLst>
          </p:cNvPr>
          <p:cNvGrpSpPr/>
          <p:nvPr/>
        </p:nvGrpSpPr>
        <p:grpSpPr>
          <a:xfrm>
            <a:off x="929935" y="5852594"/>
            <a:ext cx="4592136" cy="1232434"/>
            <a:chOff x="552057" y="1514291"/>
            <a:chExt cx="2296068" cy="616217"/>
          </a:xfrm>
        </p:grpSpPr>
        <p:sp>
          <p:nvSpPr>
            <p:cNvPr id="1123" name="TextBox 39"/>
            <p:cNvSpPr txBox="1"/>
            <p:nvPr/>
          </p:nvSpPr>
          <p:spPr>
            <a:xfrm>
              <a:off x="576581" y="1514291"/>
              <a:ext cx="2109008"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8" rIns="121918">
              <a:spAutoFit/>
            </a:bodyPr>
            <a:lstStyle>
              <a:lvl1pPr>
                <a:defRPr sz="1800">
                  <a:effectLst>
                    <a:outerShdw blurRad="38100" dist="38100" dir="2700000" rotWithShape="0">
                      <a:srgbClr val="000000">
                        <a:alpha val="43137"/>
                      </a:srgbClr>
                    </a:outerShdw>
                  </a:effectLst>
                </a:defRPr>
              </a:lvl1pPr>
            </a:lstStyle>
            <a:p>
              <a:pPr algn="ctr" defTabSz="1829194" hangingPunct="0">
                <a:defRPr/>
              </a:pPr>
              <a:r>
                <a:rPr lang="en-US" sz="3200" kern="0" dirty="0">
                  <a:solidFill>
                    <a:srgbClr val="000000"/>
                  </a:solidFill>
                  <a:latin typeface="IBM Plex Sans" panose="020B0503050203000203" pitchFamily="34" charset="0"/>
                  <a:cs typeface="Arial"/>
                  <a:sym typeface="Arial"/>
                </a:rPr>
                <a:t>FLASHSYSTEM</a:t>
              </a:r>
              <a:r>
                <a:rPr sz="3200" kern="0" dirty="0">
                  <a:solidFill>
                    <a:srgbClr val="000000"/>
                  </a:solidFill>
                  <a:latin typeface="IBM Plex Sans" panose="020B0503050203000203" pitchFamily="34" charset="0"/>
                  <a:cs typeface="Arial"/>
                  <a:sym typeface="Arial"/>
                </a:rPr>
                <a:t> </a:t>
              </a:r>
              <a:r>
                <a:rPr lang="en-US" sz="3200" kern="0" dirty="0">
                  <a:solidFill>
                    <a:srgbClr val="000000"/>
                  </a:solidFill>
                  <a:latin typeface="IBM Plex Sans" panose="020B0503050203000203" pitchFamily="34" charset="0"/>
                  <a:cs typeface="Arial"/>
                  <a:sym typeface="Arial"/>
                </a:rPr>
                <a:t>5300</a:t>
              </a:r>
              <a:endParaRPr sz="3200" kern="0" dirty="0">
                <a:solidFill>
                  <a:srgbClr val="000000"/>
                </a:solidFill>
                <a:latin typeface="IBM Plex Sans" panose="020B0503050203000203" pitchFamily="34" charset="0"/>
                <a:cs typeface="Arial"/>
                <a:sym typeface="Arial"/>
              </a:endParaRPr>
            </a:p>
          </p:txBody>
        </p:sp>
        <p:pic>
          <p:nvPicPr>
            <p:cNvPr id="4" name="Picture 3">
              <a:extLst>
                <a:ext uri="{FF2B5EF4-FFF2-40B4-BE49-F238E27FC236}">
                  <a16:creationId xmlns:a16="http://schemas.microsoft.com/office/drawing/2014/main" id="{2A58D116-C985-A3DB-3083-E1D25AECFC1C}"/>
                </a:ext>
              </a:extLst>
            </p:cNvPr>
            <p:cNvPicPr>
              <a:picLocks noChangeAspect="1"/>
            </p:cNvPicPr>
            <p:nvPr/>
          </p:nvPicPr>
          <p:blipFill>
            <a:blip r:embed="rId20"/>
            <a:stretch>
              <a:fillRect/>
            </a:stretch>
          </p:blipFill>
          <p:spPr>
            <a:xfrm>
              <a:off x="552057" y="1931057"/>
              <a:ext cx="2296068" cy="199451"/>
            </a:xfrm>
            <a:prstGeom prst="rect">
              <a:avLst/>
            </a:prstGeom>
            <a:effectLst>
              <a:outerShdw blurRad="114300" dist="114300" dir="8100000" algn="tr" rotWithShape="0">
                <a:prstClr val="black">
                  <a:alpha val="40000"/>
                </a:prstClr>
              </a:outerShdw>
            </a:effectLst>
          </p:spPr>
        </p:pic>
        <p:sp>
          <p:nvSpPr>
            <p:cNvPr id="20" name="TextBox 19">
              <a:extLst>
                <a:ext uri="{FF2B5EF4-FFF2-40B4-BE49-F238E27FC236}">
                  <a16:creationId xmlns:a16="http://schemas.microsoft.com/office/drawing/2014/main" id="{8CD8E7AC-63D8-CFE2-AD1B-EE4DA532A011}"/>
                </a:ext>
              </a:extLst>
            </p:cNvPr>
            <p:cNvSpPr txBox="1"/>
            <p:nvPr/>
          </p:nvSpPr>
          <p:spPr>
            <a:xfrm>
              <a:off x="1031857" y="1920964"/>
              <a:ext cx="1338079" cy="184666"/>
            </a:xfrm>
            <a:prstGeom prst="rect">
              <a:avLst/>
            </a:prstGeom>
            <a:noFill/>
          </p:spPr>
          <p:txBody>
            <a:bodyPr wrap="square" rtlCol="0">
              <a:spAutoFit/>
            </a:bodyPr>
            <a:lstStyle/>
            <a:p>
              <a:pPr algn="ctr" defTabSz="1828800"/>
              <a:r>
                <a:rPr lang="en-US" sz="1800" dirty="0">
                  <a:solidFill>
                    <a:srgbClr val="FFFFFF"/>
                  </a:solidFill>
                  <a:latin typeface="IBM Plex Sans" panose="020B0503050203000203" pitchFamily="34" charset="0"/>
                </a:rPr>
                <a:t>NVMe / FCM / SCM</a:t>
              </a:r>
            </a:p>
          </p:txBody>
        </p:sp>
      </p:grpSp>
      <p:grpSp>
        <p:nvGrpSpPr>
          <p:cNvPr id="28" name="Group 27">
            <a:extLst>
              <a:ext uri="{FF2B5EF4-FFF2-40B4-BE49-F238E27FC236}">
                <a16:creationId xmlns:a16="http://schemas.microsoft.com/office/drawing/2014/main" id="{5ACD9DC3-B938-1B19-F3E3-2985218A6685}"/>
              </a:ext>
            </a:extLst>
          </p:cNvPr>
          <p:cNvGrpSpPr/>
          <p:nvPr/>
        </p:nvGrpSpPr>
        <p:grpSpPr>
          <a:xfrm>
            <a:off x="787548" y="3135612"/>
            <a:ext cx="4825054" cy="2313848"/>
            <a:chOff x="454370" y="2542388"/>
            <a:chExt cx="2412527" cy="1156924"/>
          </a:xfrm>
        </p:grpSpPr>
        <p:sp>
          <p:nvSpPr>
            <p:cNvPr id="1122" name="TextBox 38"/>
            <p:cNvSpPr txBox="1"/>
            <p:nvPr/>
          </p:nvSpPr>
          <p:spPr>
            <a:xfrm>
              <a:off x="497602" y="2542388"/>
              <a:ext cx="2344596"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8" rIns="121918">
              <a:spAutoFit/>
            </a:bodyPr>
            <a:lstStyle/>
            <a:p>
              <a:pPr algn="ctr" defTabSz="1829194" hangingPunct="0">
                <a:defRPr sz="1600">
                  <a:effectLst>
                    <a:outerShdw blurRad="38100" dist="38100" dir="2700000" rotWithShape="0">
                      <a:srgbClr val="000000">
                        <a:alpha val="43137"/>
                      </a:srgbClr>
                    </a:outerShdw>
                  </a:effectLst>
                </a:defRPr>
              </a:pPr>
              <a:r>
                <a:rPr lang="en-US"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FLASHSYSTEM</a:t>
              </a:r>
              <a:r>
                <a:rPr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 50</a:t>
              </a:r>
              <a:r>
                <a:rPr lang="en-US"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15</a:t>
              </a:r>
            </a:p>
          </p:txBody>
        </p:sp>
        <p:sp>
          <p:nvSpPr>
            <p:cNvPr id="15" name="TextBox 38">
              <a:extLst>
                <a:ext uri="{FF2B5EF4-FFF2-40B4-BE49-F238E27FC236}">
                  <a16:creationId xmlns:a16="http://schemas.microsoft.com/office/drawing/2014/main" id="{DDA3BA9E-2FD3-C29F-7728-CBB44D10EA62}"/>
                </a:ext>
              </a:extLst>
            </p:cNvPr>
            <p:cNvSpPr txBox="1"/>
            <p:nvPr/>
          </p:nvSpPr>
          <p:spPr>
            <a:xfrm>
              <a:off x="454370" y="3406924"/>
              <a:ext cx="2367262"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18" rIns="121918">
              <a:spAutoFit/>
            </a:bodyPr>
            <a:lstStyle/>
            <a:p>
              <a:pPr algn="ctr" defTabSz="1829194" hangingPunct="0">
                <a:defRPr sz="1600">
                  <a:effectLst>
                    <a:outerShdw blurRad="38100" dist="38100" dir="2700000" rotWithShape="0">
                      <a:srgbClr val="000000">
                        <a:alpha val="43137"/>
                      </a:srgbClr>
                    </a:outerShdw>
                  </a:effectLst>
                </a:defRPr>
              </a:pPr>
              <a:r>
                <a:rPr lang="en-US"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FLASHSYSTEM</a:t>
              </a:r>
              <a:r>
                <a:rPr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 50</a:t>
              </a:r>
              <a:r>
                <a:rPr lang="en-US" sz="3200" kern="0" dirty="0">
                  <a:solidFill>
                    <a:srgbClr val="000000"/>
                  </a:solidFill>
                  <a:effectLst>
                    <a:outerShdw blurRad="38100" dist="38100" dir="2700000" rotWithShape="0">
                      <a:srgbClr val="000000">
                        <a:alpha val="43137"/>
                      </a:srgbClr>
                    </a:outerShdw>
                  </a:effectLst>
                  <a:latin typeface="IBM Plex Sans" panose="020B0503050203000203" pitchFamily="34" charset="0"/>
                  <a:cs typeface="Arial"/>
                  <a:sym typeface="Arial"/>
                </a:rPr>
                <a:t>45</a:t>
              </a:r>
            </a:p>
          </p:txBody>
        </p:sp>
        <p:pic>
          <p:nvPicPr>
            <p:cNvPr id="27" name="Picture 26">
              <a:extLst>
                <a:ext uri="{FF2B5EF4-FFF2-40B4-BE49-F238E27FC236}">
                  <a16:creationId xmlns:a16="http://schemas.microsoft.com/office/drawing/2014/main" id="{15FA382E-532B-34BC-6036-9845F3F4A3C9}"/>
                </a:ext>
              </a:extLst>
            </p:cNvPr>
            <p:cNvPicPr>
              <a:picLocks noChangeAspect="1"/>
            </p:cNvPicPr>
            <p:nvPr/>
          </p:nvPicPr>
          <p:blipFill>
            <a:blip r:embed="rId21"/>
            <a:stretch>
              <a:fillRect/>
            </a:stretch>
          </p:blipFill>
          <p:spPr>
            <a:xfrm>
              <a:off x="497602" y="2952749"/>
              <a:ext cx="2369295" cy="417389"/>
            </a:xfrm>
            <a:prstGeom prst="rect">
              <a:avLst/>
            </a:prstGeom>
            <a:effectLst>
              <a:outerShdw blurRad="114300" dist="114300" dir="8100000" algn="tr" rotWithShape="0">
                <a:prstClr val="black">
                  <a:alpha val="40000"/>
                </a:prstClr>
              </a:outerShdw>
            </a:effectLst>
          </p:spPr>
        </p:pic>
        <p:sp>
          <p:nvSpPr>
            <p:cNvPr id="18" name="TextBox 17">
              <a:extLst>
                <a:ext uri="{FF2B5EF4-FFF2-40B4-BE49-F238E27FC236}">
                  <a16:creationId xmlns:a16="http://schemas.microsoft.com/office/drawing/2014/main" id="{D5D0D343-91BB-5C29-0A43-906707F0CFC8}"/>
                </a:ext>
              </a:extLst>
            </p:cNvPr>
            <p:cNvSpPr txBox="1">
              <a:spLocks noChangeAspect="1"/>
            </p:cNvSpPr>
            <p:nvPr/>
          </p:nvSpPr>
          <p:spPr>
            <a:xfrm>
              <a:off x="623817" y="3042849"/>
              <a:ext cx="2096184" cy="207910"/>
            </a:xfrm>
            <a:prstGeom prst="rect">
              <a:avLst/>
            </a:prstGeom>
            <a:noFill/>
          </p:spPr>
          <p:txBody>
            <a:bodyPr wrap="square" rtlCol="0">
              <a:spAutoFit/>
            </a:bodyPr>
            <a:lstStyle/>
            <a:p>
              <a:pPr algn="ctr" defTabSz="1828800"/>
              <a:r>
                <a:rPr lang="en-US" sz="2102" dirty="0">
                  <a:solidFill>
                    <a:srgbClr val="FFFFFF"/>
                  </a:solidFill>
                  <a:latin typeface="IBM Plex Sans" panose="020B0503050203000203" pitchFamily="34" charset="0"/>
                </a:rPr>
                <a:t>SAS  HDD / SDD</a:t>
              </a:r>
            </a:p>
          </p:txBody>
        </p:sp>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FE2D-314C-6694-EE8B-B8DEB7E2DE05}"/>
              </a:ext>
            </a:extLst>
          </p:cNvPr>
          <p:cNvSpPr>
            <a:spLocks noGrp="1"/>
          </p:cNvSpPr>
          <p:nvPr>
            <p:ph type="title"/>
          </p:nvPr>
        </p:nvSpPr>
        <p:spPr>
          <a:xfrm>
            <a:off x="763588" y="463811"/>
            <a:ext cx="22860003" cy="1024896"/>
          </a:xfrm>
        </p:spPr>
        <p:txBody>
          <a:bodyPr/>
          <a:lstStyle/>
          <a:p>
            <a:r>
              <a:rPr lang="en-US" dirty="0"/>
              <a:t>Data Governance Lifecycle – Governance - Policy</a:t>
            </a:r>
          </a:p>
        </p:txBody>
      </p:sp>
      <p:sp>
        <p:nvSpPr>
          <p:cNvPr id="3" name="Slide Number Placeholder 2">
            <a:extLst>
              <a:ext uri="{FF2B5EF4-FFF2-40B4-BE49-F238E27FC236}">
                <a16:creationId xmlns:a16="http://schemas.microsoft.com/office/drawing/2014/main" id="{8D9DB0B6-C70C-5403-059B-8E6F2A35060A}"/>
              </a:ext>
            </a:extLst>
          </p:cNvPr>
          <p:cNvSpPr>
            <a:spLocks noGrp="1"/>
          </p:cNvSpPr>
          <p:nvPr>
            <p:ph type="sldNum" sz="quarter" idx="4"/>
          </p:nvPr>
        </p:nvSpPr>
        <p:spPr/>
        <p:txBody>
          <a:bodyPr/>
          <a:lstStyle/>
          <a:p>
            <a:pPr defTabSz="1829311"/>
            <a:fld id="{CD66C5BA-BBC7-C04C-B195-1D29A4F47CAE}" type="slidenum">
              <a:rPr lang="en-US">
                <a:solidFill>
                  <a:srgbClr val="FFFFFF">
                    <a:lumMod val="50000"/>
                  </a:srgbClr>
                </a:solidFill>
              </a:rPr>
              <a:pPr defTabSz="1829311"/>
              <a:t>17</a:t>
            </a:fld>
            <a:endParaRPr lang="en-US" dirty="0">
              <a:solidFill>
                <a:srgbClr val="FFFFFF">
                  <a:lumMod val="50000"/>
                </a:srgbClr>
              </a:solidFill>
            </a:endParaRPr>
          </a:p>
        </p:txBody>
      </p:sp>
      <p:pic>
        <p:nvPicPr>
          <p:cNvPr id="5" name="Picture 4" descr="A screenshot of a computer&#10;&#10;Description automatically generated">
            <a:extLst>
              <a:ext uri="{FF2B5EF4-FFF2-40B4-BE49-F238E27FC236}">
                <a16:creationId xmlns:a16="http://schemas.microsoft.com/office/drawing/2014/main" id="{4DDBA32D-6099-4E9E-6504-25A417BEF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87" y="1772028"/>
            <a:ext cx="18213616" cy="1043382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9FBE584-F7B6-BB0A-7624-F994A8C21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696" y="5293765"/>
            <a:ext cx="20726400" cy="7195408"/>
          </a:xfrm>
          <a:prstGeom prst="rect">
            <a:avLst/>
          </a:prstGeom>
        </p:spPr>
      </p:pic>
      <p:grpSp>
        <p:nvGrpSpPr>
          <p:cNvPr id="8" name="Group 7">
            <a:extLst>
              <a:ext uri="{FF2B5EF4-FFF2-40B4-BE49-F238E27FC236}">
                <a16:creationId xmlns:a16="http://schemas.microsoft.com/office/drawing/2014/main" id="{02F2799A-AD93-9CD2-4B9A-24A92AAB1421}"/>
              </a:ext>
            </a:extLst>
          </p:cNvPr>
          <p:cNvGrpSpPr/>
          <p:nvPr/>
        </p:nvGrpSpPr>
        <p:grpSpPr>
          <a:xfrm>
            <a:off x="20927643" y="1772028"/>
            <a:ext cx="3028453" cy="1968493"/>
            <a:chOff x="2395033" y="2840"/>
            <a:chExt cx="1135670" cy="738185"/>
          </a:xfrm>
        </p:grpSpPr>
        <p:sp>
          <p:nvSpPr>
            <p:cNvPr id="9" name="Rounded Rectangle 8">
              <a:extLst>
                <a:ext uri="{FF2B5EF4-FFF2-40B4-BE49-F238E27FC236}">
                  <a16:creationId xmlns:a16="http://schemas.microsoft.com/office/drawing/2014/main" id="{CDE1B769-BC1E-D203-8AB9-6B500C5D179E}"/>
                </a:ext>
              </a:extLst>
            </p:cNvPr>
            <p:cNvSpPr/>
            <p:nvPr/>
          </p:nvSpPr>
          <p:spPr>
            <a:xfrm>
              <a:off x="2395033" y="2840"/>
              <a:ext cx="1135670" cy="7381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829311"/>
              <a:endParaRPr lang="en-US">
                <a:solidFill>
                  <a:srgbClr val="FFFFFF"/>
                </a:solidFill>
                <a:latin typeface="Arrow Display"/>
              </a:endParaRPr>
            </a:p>
          </p:txBody>
        </p:sp>
        <p:sp>
          <p:nvSpPr>
            <p:cNvPr id="10" name="Rounded Rectangle 4">
              <a:extLst>
                <a:ext uri="{FF2B5EF4-FFF2-40B4-BE49-F238E27FC236}">
                  <a16:creationId xmlns:a16="http://schemas.microsoft.com/office/drawing/2014/main" id="{6400C0A8-A28E-2B93-485A-E9F608CD62E2}"/>
                </a:ext>
              </a:extLst>
            </p:cNvPr>
            <p:cNvSpPr txBox="1"/>
            <p:nvPr/>
          </p:nvSpPr>
          <p:spPr>
            <a:xfrm>
              <a:off x="2431068" y="38875"/>
              <a:ext cx="1063600" cy="666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13">
                <a:lnSpc>
                  <a:spcPct val="90000"/>
                </a:lnSpc>
                <a:spcBef>
                  <a:spcPct val="0"/>
                </a:spcBef>
                <a:spcAft>
                  <a:spcPct val="35000"/>
                </a:spcAft>
              </a:pPr>
              <a:r>
                <a:rPr lang="en-US" sz="2400" dirty="0">
                  <a:solidFill>
                    <a:srgbClr val="FFFFFF"/>
                  </a:solidFill>
                  <a:latin typeface="Arrow Display"/>
                </a:rPr>
                <a:t>Governance</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Policy</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Classify</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Catalog</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Resilience</a:t>
              </a:r>
            </a:p>
          </p:txBody>
        </p:sp>
      </p:grpSp>
    </p:spTree>
    <p:extLst>
      <p:ext uri="{BB962C8B-B14F-4D97-AF65-F5344CB8AC3E}">
        <p14:creationId xmlns:p14="http://schemas.microsoft.com/office/powerpoint/2010/main" val="14646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B490-18D2-A48A-D3A3-0C287CCB9BEF}"/>
              </a:ext>
            </a:extLst>
          </p:cNvPr>
          <p:cNvSpPr>
            <a:spLocks noGrp="1"/>
          </p:cNvSpPr>
          <p:nvPr>
            <p:ph type="title"/>
          </p:nvPr>
        </p:nvSpPr>
        <p:spPr/>
        <p:txBody>
          <a:bodyPr/>
          <a:lstStyle/>
          <a:p>
            <a:r>
              <a:rPr lang="en-US" dirty="0"/>
              <a:t>Data Governance Lifecycle – Discovery - Databases</a:t>
            </a:r>
          </a:p>
        </p:txBody>
      </p:sp>
      <p:sp>
        <p:nvSpPr>
          <p:cNvPr id="3" name="Slide Number Placeholder 2">
            <a:extLst>
              <a:ext uri="{FF2B5EF4-FFF2-40B4-BE49-F238E27FC236}">
                <a16:creationId xmlns:a16="http://schemas.microsoft.com/office/drawing/2014/main" id="{F11143E2-1405-3F67-8C5F-20B7DED087CE}"/>
              </a:ext>
            </a:extLst>
          </p:cNvPr>
          <p:cNvSpPr>
            <a:spLocks noGrp="1"/>
          </p:cNvSpPr>
          <p:nvPr>
            <p:ph type="sldNum" sz="quarter" idx="4"/>
          </p:nvPr>
        </p:nvSpPr>
        <p:spPr/>
        <p:txBody>
          <a:bodyPr/>
          <a:lstStyle/>
          <a:p>
            <a:pPr defTabSz="1829311"/>
            <a:fld id="{CD66C5BA-BBC7-C04C-B195-1D29A4F47CAE}" type="slidenum">
              <a:rPr lang="en-US">
                <a:solidFill>
                  <a:srgbClr val="FFFFFF">
                    <a:lumMod val="50000"/>
                  </a:srgbClr>
                </a:solidFill>
              </a:rPr>
              <a:pPr defTabSz="1829311"/>
              <a:t>18</a:t>
            </a:fld>
            <a:endParaRPr lang="en-US" dirty="0">
              <a:solidFill>
                <a:srgbClr val="FFFFFF">
                  <a:lumMod val="50000"/>
                </a:srgbClr>
              </a:solidFill>
            </a:endParaRPr>
          </a:p>
        </p:txBody>
      </p:sp>
      <p:pic>
        <p:nvPicPr>
          <p:cNvPr id="5" name="Picture 4" descr="A screenshot of a computer&#10;&#10;Description automatically generated">
            <a:extLst>
              <a:ext uri="{FF2B5EF4-FFF2-40B4-BE49-F238E27FC236}">
                <a16:creationId xmlns:a16="http://schemas.microsoft.com/office/drawing/2014/main" id="{D219BD30-6751-8AE0-B8FA-37EFA9FEC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87" y="1653561"/>
            <a:ext cx="5826277" cy="5576579"/>
          </a:xfrm>
          <a:prstGeom prst="rect">
            <a:avLst/>
          </a:prstGeom>
        </p:spPr>
      </p:pic>
      <p:grpSp>
        <p:nvGrpSpPr>
          <p:cNvPr id="6" name="Group 5">
            <a:extLst>
              <a:ext uri="{FF2B5EF4-FFF2-40B4-BE49-F238E27FC236}">
                <a16:creationId xmlns:a16="http://schemas.microsoft.com/office/drawing/2014/main" id="{7893927D-1838-21BA-2851-0440D4E5B0D3}"/>
              </a:ext>
            </a:extLst>
          </p:cNvPr>
          <p:cNvGrpSpPr/>
          <p:nvPr/>
        </p:nvGrpSpPr>
        <p:grpSpPr>
          <a:xfrm>
            <a:off x="20929147" y="1890090"/>
            <a:ext cx="3028453" cy="1968493"/>
            <a:chOff x="3901007" y="872314"/>
            <a:chExt cx="1135670" cy="738185"/>
          </a:xfrm>
        </p:grpSpPr>
        <p:sp>
          <p:nvSpPr>
            <p:cNvPr id="7" name="Rounded Rectangle 6">
              <a:extLst>
                <a:ext uri="{FF2B5EF4-FFF2-40B4-BE49-F238E27FC236}">
                  <a16:creationId xmlns:a16="http://schemas.microsoft.com/office/drawing/2014/main" id="{22434C24-91D7-5391-FC23-C609D6788664}"/>
                </a:ext>
              </a:extLst>
            </p:cNvPr>
            <p:cNvSpPr/>
            <p:nvPr/>
          </p:nvSpPr>
          <p:spPr>
            <a:xfrm>
              <a:off x="3901007" y="872314"/>
              <a:ext cx="1135670" cy="7381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829311"/>
              <a:endParaRPr lang="en-US">
                <a:solidFill>
                  <a:srgbClr val="FFFFFF"/>
                </a:solidFill>
                <a:latin typeface="Arrow Display"/>
              </a:endParaRPr>
            </a:p>
          </p:txBody>
        </p:sp>
        <p:sp>
          <p:nvSpPr>
            <p:cNvPr id="8" name="Rounded Rectangle 4">
              <a:extLst>
                <a:ext uri="{FF2B5EF4-FFF2-40B4-BE49-F238E27FC236}">
                  <a16:creationId xmlns:a16="http://schemas.microsoft.com/office/drawing/2014/main" id="{8991F113-59F9-99D3-9259-2EBE689CE94C}"/>
                </a:ext>
              </a:extLst>
            </p:cNvPr>
            <p:cNvSpPr txBox="1"/>
            <p:nvPr/>
          </p:nvSpPr>
          <p:spPr>
            <a:xfrm>
              <a:off x="3937042" y="908349"/>
              <a:ext cx="1063600" cy="666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13">
                <a:lnSpc>
                  <a:spcPct val="90000"/>
                </a:lnSpc>
                <a:spcBef>
                  <a:spcPct val="0"/>
                </a:spcBef>
                <a:spcAft>
                  <a:spcPct val="35000"/>
                </a:spcAft>
              </a:pPr>
              <a:r>
                <a:rPr lang="en-US" sz="2400" dirty="0">
                  <a:solidFill>
                    <a:srgbClr val="FFFFFF"/>
                  </a:solidFill>
                  <a:latin typeface="Arrow Display"/>
                </a:rPr>
                <a:t>Discovery</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DB's</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Files</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Network</a:t>
              </a:r>
            </a:p>
          </p:txBody>
        </p:sp>
      </p:grpSp>
      <p:pic>
        <p:nvPicPr>
          <p:cNvPr id="10" name="Picture 9" descr="A screenshot of a computer&#10;&#10;Description automatically generated">
            <a:extLst>
              <a:ext uri="{FF2B5EF4-FFF2-40B4-BE49-F238E27FC236}">
                <a16:creationId xmlns:a16="http://schemas.microsoft.com/office/drawing/2014/main" id="{5A9BB3C1-6BF3-C041-44BA-D6C2F3804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514" y="1488707"/>
            <a:ext cx="9779053" cy="11952176"/>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7660ECAC-E5E9-3E5A-2474-CBB22C1F6F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5307" y="2248219"/>
            <a:ext cx="10196821" cy="8136245"/>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521E7BD4-5CF7-3A0D-BE00-9FF3948B6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53" y="1653561"/>
            <a:ext cx="19302877" cy="11377752"/>
          </a:xfrm>
          <a:prstGeom prst="rect">
            <a:avLst/>
          </a:prstGeom>
        </p:spPr>
      </p:pic>
    </p:spTree>
    <p:extLst>
      <p:ext uri="{BB962C8B-B14F-4D97-AF65-F5344CB8AC3E}">
        <p14:creationId xmlns:p14="http://schemas.microsoft.com/office/powerpoint/2010/main" val="377168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B522-4164-5C38-FB68-646874E507A8}"/>
              </a:ext>
            </a:extLst>
          </p:cNvPr>
          <p:cNvSpPr>
            <a:spLocks noGrp="1"/>
          </p:cNvSpPr>
          <p:nvPr>
            <p:ph type="title"/>
          </p:nvPr>
        </p:nvSpPr>
        <p:spPr/>
        <p:txBody>
          <a:bodyPr/>
          <a:lstStyle/>
          <a:p>
            <a:r>
              <a:rPr lang="en-US" dirty="0"/>
              <a:t>Data Governance Lifecycle – Protect</a:t>
            </a:r>
          </a:p>
        </p:txBody>
      </p:sp>
      <p:sp>
        <p:nvSpPr>
          <p:cNvPr id="3" name="Slide Number Placeholder 2">
            <a:extLst>
              <a:ext uri="{FF2B5EF4-FFF2-40B4-BE49-F238E27FC236}">
                <a16:creationId xmlns:a16="http://schemas.microsoft.com/office/drawing/2014/main" id="{0EDD6AB2-9A3D-8145-782A-138A3413825D}"/>
              </a:ext>
            </a:extLst>
          </p:cNvPr>
          <p:cNvSpPr>
            <a:spLocks noGrp="1"/>
          </p:cNvSpPr>
          <p:nvPr>
            <p:ph type="sldNum" sz="quarter" idx="4"/>
          </p:nvPr>
        </p:nvSpPr>
        <p:spPr/>
        <p:txBody>
          <a:bodyPr/>
          <a:lstStyle/>
          <a:p>
            <a:pPr defTabSz="1829311"/>
            <a:fld id="{CD66C5BA-BBC7-C04C-B195-1D29A4F47CAE}" type="slidenum">
              <a:rPr lang="en-US">
                <a:solidFill>
                  <a:srgbClr val="FFFFFF">
                    <a:lumMod val="50000"/>
                  </a:srgbClr>
                </a:solidFill>
              </a:rPr>
              <a:pPr defTabSz="1829311"/>
              <a:t>19</a:t>
            </a:fld>
            <a:endParaRPr lang="en-US" dirty="0">
              <a:solidFill>
                <a:srgbClr val="FFFFFF">
                  <a:lumMod val="50000"/>
                </a:srgbClr>
              </a:solidFill>
            </a:endParaRPr>
          </a:p>
        </p:txBody>
      </p:sp>
      <p:pic>
        <p:nvPicPr>
          <p:cNvPr id="11" name="Picture 10" descr="A screenshot of a computer&#10;&#10;Description automatically generated">
            <a:extLst>
              <a:ext uri="{FF2B5EF4-FFF2-40B4-BE49-F238E27FC236}">
                <a16:creationId xmlns:a16="http://schemas.microsoft.com/office/drawing/2014/main" id="{E4487E0D-9E6F-B3F2-641F-2549D1C5D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95" y="1814578"/>
            <a:ext cx="13544400" cy="9463021"/>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B857B75E-5996-D805-DEF4-22BC1DE54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466" y="2193764"/>
            <a:ext cx="14784120" cy="10256269"/>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00B1F01A-1C5F-673D-6D87-508AD65E7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7627" y="2720044"/>
            <a:ext cx="20302405" cy="9028792"/>
          </a:xfrm>
          <a:prstGeom prst="rect">
            <a:avLst/>
          </a:prstGeom>
        </p:spPr>
      </p:pic>
      <p:grpSp>
        <p:nvGrpSpPr>
          <p:cNvPr id="7" name="Group 6">
            <a:extLst>
              <a:ext uri="{FF2B5EF4-FFF2-40B4-BE49-F238E27FC236}">
                <a16:creationId xmlns:a16="http://schemas.microsoft.com/office/drawing/2014/main" id="{40B0177E-CF64-DF49-E0B3-606B79162FE7}"/>
              </a:ext>
            </a:extLst>
          </p:cNvPr>
          <p:cNvGrpSpPr/>
          <p:nvPr/>
        </p:nvGrpSpPr>
        <p:grpSpPr>
          <a:xfrm>
            <a:off x="20897419" y="1590431"/>
            <a:ext cx="3028453" cy="1968493"/>
            <a:chOff x="3901007" y="2611263"/>
            <a:chExt cx="1135670" cy="738185"/>
          </a:xfrm>
        </p:grpSpPr>
        <p:sp>
          <p:nvSpPr>
            <p:cNvPr id="8" name="Rounded Rectangle 7">
              <a:extLst>
                <a:ext uri="{FF2B5EF4-FFF2-40B4-BE49-F238E27FC236}">
                  <a16:creationId xmlns:a16="http://schemas.microsoft.com/office/drawing/2014/main" id="{0F3378E9-0D2E-3C0D-22CB-BE5AACF8F0AF}"/>
                </a:ext>
              </a:extLst>
            </p:cNvPr>
            <p:cNvSpPr/>
            <p:nvPr/>
          </p:nvSpPr>
          <p:spPr>
            <a:xfrm>
              <a:off x="3901007" y="2611263"/>
              <a:ext cx="1135670" cy="7381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829311"/>
              <a:endParaRPr lang="en-US">
                <a:solidFill>
                  <a:srgbClr val="FFFFFF"/>
                </a:solidFill>
                <a:latin typeface="Arrow Display"/>
              </a:endParaRPr>
            </a:p>
          </p:txBody>
        </p:sp>
        <p:sp>
          <p:nvSpPr>
            <p:cNvPr id="9" name="Rounded Rectangle 4">
              <a:extLst>
                <a:ext uri="{FF2B5EF4-FFF2-40B4-BE49-F238E27FC236}">
                  <a16:creationId xmlns:a16="http://schemas.microsoft.com/office/drawing/2014/main" id="{D92CBBCE-9F1D-B1E9-8825-86BB8F9267B9}"/>
                </a:ext>
              </a:extLst>
            </p:cNvPr>
            <p:cNvSpPr txBox="1"/>
            <p:nvPr/>
          </p:nvSpPr>
          <p:spPr>
            <a:xfrm>
              <a:off x="3937042" y="2647298"/>
              <a:ext cx="1063600" cy="666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13">
                <a:lnSpc>
                  <a:spcPct val="90000"/>
                </a:lnSpc>
                <a:spcBef>
                  <a:spcPct val="0"/>
                </a:spcBef>
                <a:spcAft>
                  <a:spcPct val="35000"/>
                </a:spcAft>
              </a:pPr>
              <a:r>
                <a:rPr lang="en-US" sz="2400" dirty="0">
                  <a:solidFill>
                    <a:srgbClr val="FFFFFF"/>
                  </a:solidFill>
                  <a:latin typeface="Arrow Display"/>
                </a:rPr>
                <a:t>Protect</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Encrypt/Key Mgt</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Access Control</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Harden</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Backup/</a:t>
              </a:r>
              <a:r>
                <a:rPr lang="en-US" sz="1867" dirty="0" err="1">
                  <a:solidFill>
                    <a:srgbClr val="FFFFFF"/>
                  </a:solidFill>
                  <a:latin typeface="Arrow Display"/>
                </a:rPr>
                <a:t>SafeGuard</a:t>
              </a:r>
              <a:r>
                <a:rPr lang="en-US" sz="1867" dirty="0">
                  <a:solidFill>
                    <a:srgbClr val="FFFFFF"/>
                  </a:solidFill>
                  <a:latin typeface="Arrow Display"/>
                </a:rPr>
                <a:t> CP</a:t>
              </a:r>
            </a:p>
          </p:txBody>
        </p:sp>
      </p:grpSp>
      <p:pic>
        <p:nvPicPr>
          <p:cNvPr id="17" name="Picture 16" descr="A screenshot of a computer&#10;&#10;Description automatically generated">
            <a:extLst>
              <a:ext uri="{FF2B5EF4-FFF2-40B4-BE49-F238E27FC236}">
                <a16:creationId xmlns:a16="http://schemas.microsoft.com/office/drawing/2014/main" id="{4651DFDF-A2F1-7392-EB14-541F49243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2767" y="1485117"/>
            <a:ext cx="16161640" cy="11944656"/>
          </a:xfrm>
          <a:prstGeom prst="rect">
            <a:avLst/>
          </a:prstGeom>
        </p:spPr>
      </p:pic>
    </p:spTree>
    <p:extLst>
      <p:ext uri="{BB962C8B-B14F-4D97-AF65-F5344CB8AC3E}">
        <p14:creationId xmlns:p14="http://schemas.microsoft.com/office/powerpoint/2010/main" val="2520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72AB3C-ACD5-322C-6554-8598F17BB177}"/>
              </a:ext>
            </a:extLst>
          </p:cNvPr>
          <p:cNvSpPr>
            <a:spLocks noGrp="1"/>
          </p:cNvSpPr>
          <p:nvPr>
            <p:ph type="sldNum" sz="quarter" idx="4294967295"/>
          </p:nvPr>
        </p:nvSpPr>
        <p:spPr>
          <a:xfrm>
            <a:off x="22893338" y="13114338"/>
            <a:ext cx="1493837" cy="320675"/>
          </a:xfrm>
          <a:prstGeom prst="rect">
            <a:avLst/>
          </a:prstGeom>
        </p:spPr>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fld id="{CD66C5BA-BBC7-C04C-B195-1D29A4F47CAE}" type="slidenum">
              <a:rPr kumimoji="0" lang="en-US" sz="36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1829379" rtl="0" eaLnBrk="1" fontAlgn="auto" latinLnBrk="0" hangingPunct="1">
                <a:lnSpc>
                  <a:spcPct val="100000"/>
                </a:lnSpc>
                <a:spcBef>
                  <a:spcPts val="0"/>
                </a:spcBef>
                <a:spcAft>
                  <a:spcPts val="0"/>
                </a:spcAft>
                <a:buClrTx/>
                <a:buSzTx/>
                <a:buFontTx/>
                <a:buNone/>
                <a:tabLst/>
                <a:defRPr/>
              </a:pPr>
              <a:t>2</a:t>
            </a:fld>
            <a:endParaRPr kumimoji="0" lang="en-US" sz="3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6995C89-FE5F-916B-95FC-2084C01FF397}"/>
              </a:ext>
            </a:extLst>
          </p:cNvPr>
          <p:cNvSpPr txBox="1"/>
          <p:nvPr/>
        </p:nvSpPr>
        <p:spPr>
          <a:xfrm>
            <a:off x="1104389" y="1002847"/>
            <a:ext cx="9868410" cy="2051637"/>
          </a:xfrm>
          <a:prstGeom prst="rect">
            <a:avLst/>
          </a:prstGeom>
          <a:solidFill>
            <a:sysClr val="windowText" lastClr="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43982" tIns="71990" rIns="143982" bIns="71990" rtlCol="0">
            <a:noAutofit/>
          </a:bodyPr>
          <a:lstStyle/>
          <a:p>
            <a:pPr marL="0" marR="0" lvl="0" indent="0" algn="l" defTabSz="2437912" rtl="0" eaLnBrk="1" fontAlgn="auto" latinLnBrk="0" hangingPunct="1">
              <a:lnSpc>
                <a:spcPct val="100000"/>
              </a:lnSpc>
              <a:spcBef>
                <a:spcPts val="200"/>
              </a:spcBef>
              <a:spcAft>
                <a:spcPts val="0"/>
              </a:spcAft>
              <a:buClrTx/>
              <a:buSzPct val="100000"/>
              <a:buFontTx/>
              <a:buNone/>
              <a:tabLst/>
              <a:defRPr/>
            </a:pPr>
            <a:r>
              <a:rPr kumimoji="0" lang="en-US" sz="3600" b="1" i="1" u="none" strike="noStrike" kern="0" cap="none" spc="0" normalizeH="0" baseline="0" noProof="0" dirty="0">
                <a:ln>
                  <a:noFill/>
                </a:ln>
                <a:solidFill>
                  <a:srgbClr val="FFFFFF"/>
                </a:solidFill>
                <a:effectLst/>
                <a:uLnTx/>
                <a:uFillTx/>
                <a:latin typeface="Aptos" panose="020B0004020202020204" pitchFamily="34" charset="0"/>
                <a:ea typeface="+mn-ea"/>
                <a:cs typeface="+mn-cs"/>
              </a:rPr>
              <a:t>Our security team covers that</a:t>
            </a:r>
          </a:p>
          <a:p>
            <a:pPr marL="0" marR="0" lvl="0" indent="0" algn="l" defTabSz="2437912" rtl="0" eaLnBrk="1" fontAlgn="auto" latinLnBrk="0" hangingPunct="1">
              <a:lnSpc>
                <a:spcPct val="100000"/>
              </a:lnSpc>
              <a:spcBef>
                <a:spcPts val="200"/>
              </a:spcBef>
              <a:spcAft>
                <a:spcPts val="0"/>
              </a:spcAft>
              <a:buClrTx/>
              <a:buSzPct val="100000"/>
              <a:buFontTx/>
              <a:buNone/>
              <a:tabLst/>
              <a:defRPr/>
            </a:pPr>
            <a:endParaRPr kumimoji="0" lang="en-US" sz="3600" b="1" i="1" u="none" strike="noStrike" kern="0" cap="none" spc="0" normalizeH="0" baseline="0" noProof="0" dirty="0">
              <a:ln>
                <a:noFill/>
              </a:ln>
              <a:solidFill>
                <a:srgbClr val="FFFFFF"/>
              </a:solidFill>
              <a:effectLst/>
              <a:uLnTx/>
              <a:uFillTx/>
              <a:latin typeface="Aptos" panose="020B0004020202020204" pitchFamily="34" charset="0"/>
              <a:ea typeface="+mn-ea"/>
              <a:cs typeface="+mn-cs"/>
            </a:endParaRPr>
          </a:p>
          <a:p>
            <a:pPr marL="0" marR="0" lvl="0" indent="0" algn="l" defTabSz="2437912" rtl="0" eaLnBrk="1" fontAlgn="auto" latinLnBrk="0" hangingPunct="1">
              <a:lnSpc>
                <a:spcPct val="100000"/>
              </a:lnSpc>
              <a:spcBef>
                <a:spcPts val="200"/>
              </a:spcBef>
              <a:spcAft>
                <a:spcPts val="0"/>
              </a:spcAft>
              <a:buClrTx/>
              <a:buSzPct val="100000"/>
              <a:buFontTx/>
              <a:buNone/>
              <a:tabLst/>
              <a:defRPr/>
            </a:pPr>
            <a:r>
              <a:rPr kumimoji="0" lang="en-US" sz="3600" b="1" i="1" u="none" strike="noStrike" kern="0" cap="none" spc="0" normalizeH="0" baseline="0" noProof="0" dirty="0">
                <a:ln>
                  <a:noFill/>
                </a:ln>
                <a:solidFill>
                  <a:srgbClr val="FFFFFF"/>
                </a:solidFill>
                <a:effectLst/>
                <a:uLnTx/>
                <a:uFillTx/>
                <a:latin typeface="Aptos" panose="020B0004020202020204" pitchFamily="34" charset="0"/>
                <a:ea typeface="IBM Plex Sans" charset="0"/>
                <a:cs typeface="Arial" panose="020B0604020202020204" pitchFamily="34" charset="0"/>
              </a:rPr>
              <a:t>We have had a breach that got past our defenses,</a:t>
            </a:r>
          </a:p>
          <a:p>
            <a:pPr marL="0" marR="0" lvl="0" indent="0" algn="l" defTabSz="2437912" rtl="0" eaLnBrk="1" fontAlgn="auto" latinLnBrk="0" hangingPunct="1">
              <a:lnSpc>
                <a:spcPct val="100000"/>
              </a:lnSpc>
              <a:spcBef>
                <a:spcPts val="200"/>
              </a:spcBef>
              <a:spcAft>
                <a:spcPts val="0"/>
              </a:spcAft>
              <a:buClrTx/>
              <a:buSzPct val="100000"/>
              <a:buFontTx/>
              <a:buNone/>
              <a:tabLst/>
              <a:defRPr/>
            </a:pPr>
            <a:r>
              <a:rPr kumimoji="0" lang="en-US" sz="3600" b="1" i="1" u="none" strike="noStrike" kern="0" cap="none" spc="0" normalizeH="0" baseline="0" noProof="0" dirty="0">
                <a:ln>
                  <a:noFill/>
                </a:ln>
                <a:solidFill>
                  <a:srgbClr val="FFFFFF"/>
                </a:solidFill>
                <a:effectLst/>
                <a:uLnTx/>
                <a:uFillTx/>
                <a:latin typeface="Aptos" panose="020B0004020202020204" pitchFamily="34" charset="0"/>
                <a:ea typeface="IBM Plex Sans" charset="0"/>
                <a:cs typeface="Arial" panose="020B0604020202020204" pitchFamily="34" charset="0"/>
              </a:rPr>
              <a:t>What do we do now?</a:t>
            </a:r>
          </a:p>
          <a:p>
            <a:pPr marL="0" marR="0" lvl="0" indent="0" algn="l" defTabSz="2437912" rtl="0" eaLnBrk="1" fontAlgn="auto" latinLnBrk="0" hangingPunct="1">
              <a:lnSpc>
                <a:spcPct val="100000"/>
              </a:lnSpc>
              <a:spcBef>
                <a:spcPts val="200"/>
              </a:spcBef>
              <a:spcAft>
                <a:spcPts val="0"/>
              </a:spcAft>
              <a:buClrTx/>
              <a:buSzPct val="100000"/>
              <a:buFontTx/>
              <a:buNone/>
              <a:tabLst/>
              <a:defRPr/>
            </a:pPr>
            <a:endParaRPr kumimoji="0" lang="en-US" sz="3600" b="1" i="1" u="none" strike="noStrike" kern="0" cap="none" spc="0" normalizeH="0" baseline="0" noProof="0" dirty="0">
              <a:ln>
                <a:noFill/>
              </a:ln>
              <a:solidFill>
                <a:srgbClr val="FFFFFF"/>
              </a:solidFill>
              <a:effectLst/>
              <a:uLnTx/>
              <a:uFillTx/>
              <a:latin typeface="Aptos" panose="020B0004020202020204" pitchFamily="34" charset="0"/>
              <a:ea typeface="IBM Plex Sans" charset="0"/>
              <a:cs typeface="Arial" panose="020B0604020202020204" pitchFamily="34" charset="0"/>
            </a:endParaRPr>
          </a:p>
          <a:p>
            <a:pPr marL="0" marR="0" lvl="0" indent="0" algn="l" defTabSz="2437912" rtl="0" eaLnBrk="1" fontAlgn="auto" latinLnBrk="0" hangingPunct="1">
              <a:lnSpc>
                <a:spcPct val="100000"/>
              </a:lnSpc>
              <a:spcBef>
                <a:spcPts val="200"/>
              </a:spcBef>
              <a:spcAft>
                <a:spcPts val="0"/>
              </a:spcAft>
              <a:buClrTx/>
              <a:buSzPct val="100000"/>
              <a:buFontTx/>
              <a:buNone/>
              <a:tabLst/>
              <a:defRPr/>
            </a:pPr>
            <a:r>
              <a:rPr kumimoji="0" lang="en-US" sz="3600" b="1" i="1" u="none" strike="noStrike" kern="0" cap="none" spc="0" normalizeH="0" baseline="0" noProof="0" dirty="0">
                <a:ln>
                  <a:noFill/>
                </a:ln>
                <a:solidFill>
                  <a:srgbClr val="FFFFFF"/>
                </a:solidFill>
                <a:effectLst/>
                <a:uLnTx/>
                <a:uFillTx/>
                <a:latin typeface="Aptos" panose="020B0004020202020204" pitchFamily="34" charset="0"/>
                <a:ea typeface="IBM Plex Sans" charset="0"/>
                <a:cs typeface="Arial" panose="020B0604020202020204" pitchFamily="34" charset="0"/>
              </a:rPr>
              <a:t>The threat came from inside our environment.</a:t>
            </a:r>
          </a:p>
          <a:p>
            <a:pPr marL="0" marR="0" lvl="0" indent="0" algn="l" defTabSz="2437912" rtl="0" eaLnBrk="1" fontAlgn="auto" latinLnBrk="0" hangingPunct="1">
              <a:lnSpc>
                <a:spcPct val="100000"/>
              </a:lnSpc>
              <a:spcBef>
                <a:spcPts val="200"/>
              </a:spcBef>
              <a:spcAft>
                <a:spcPts val="0"/>
              </a:spcAft>
              <a:buClrTx/>
              <a:buSzPct val="100000"/>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IBM Plex Sans" charset="0"/>
              <a:cs typeface="Arial" panose="020B0604020202020204" pitchFamily="34" charset="0"/>
            </a:endParaRPr>
          </a:p>
        </p:txBody>
      </p:sp>
      <p:sp>
        <p:nvSpPr>
          <p:cNvPr id="3" name="TextBox 2">
            <a:extLst>
              <a:ext uri="{FF2B5EF4-FFF2-40B4-BE49-F238E27FC236}">
                <a16:creationId xmlns:a16="http://schemas.microsoft.com/office/drawing/2014/main" id="{B7CA96CB-113C-E773-22E9-7487740CDC2C}"/>
              </a:ext>
            </a:extLst>
          </p:cNvPr>
          <p:cNvSpPr txBox="1"/>
          <p:nvPr/>
        </p:nvSpPr>
        <p:spPr>
          <a:xfrm>
            <a:off x="773649" y="5552695"/>
            <a:ext cx="8412505" cy="1340618"/>
          </a:xfrm>
          <a:prstGeom prst="rect">
            <a:avLst/>
          </a:prstGeom>
          <a:solidFill>
            <a:sysClr val="windowText" lastClr="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43982" tIns="71990" rIns="143982" bIns="71990" rtlCol="0">
            <a:noAutofit/>
          </a:bodyPr>
          <a:lstStyle/>
          <a:p>
            <a:pPr marL="0" marR="0" lvl="0" indent="0" algn="l" defTabSz="2437912" rtl="0" eaLnBrk="1" fontAlgn="auto" latinLnBrk="0" hangingPunct="1">
              <a:lnSpc>
                <a:spcPct val="100000"/>
              </a:lnSpc>
              <a:spcBef>
                <a:spcPts val="200"/>
              </a:spcBef>
              <a:spcAft>
                <a:spcPts val="0"/>
              </a:spcAft>
              <a:buClrTx/>
              <a:buSzPct val="100000"/>
              <a:buFontTx/>
              <a:buNone/>
              <a:tabLst/>
              <a:defRPr/>
            </a:pPr>
            <a:r>
              <a:rPr kumimoji="0" lang="en-US" sz="4800" b="1" i="0" u="none" strike="noStrike" kern="0" cap="none" spc="0" normalizeH="0" baseline="0" noProof="0" dirty="0">
                <a:ln>
                  <a:noFill/>
                </a:ln>
                <a:solidFill>
                  <a:prstClr val="white"/>
                </a:solidFill>
                <a:effectLst/>
                <a:uLnTx/>
                <a:uFillTx/>
                <a:latin typeface="Aptos" panose="020B0004020202020204" pitchFamily="34" charset="0"/>
                <a:ea typeface="+mn-ea"/>
                <a:cs typeface="+mn-cs"/>
              </a:rPr>
              <a:t>What happens when “S*IT Happens”?</a:t>
            </a:r>
          </a:p>
          <a:p>
            <a:pPr marL="0" marR="0" lvl="0" indent="0" algn="l" defTabSz="2437912" rtl="0" eaLnBrk="1" fontAlgn="auto" latinLnBrk="0" hangingPunct="1">
              <a:lnSpc>
                <a:spcPct val="100000"/>
              </a:lnSpc>
              <a:spcBef>
                <a:spcPts val="200"/>
              </a:spcBef>
              <a:spcAft>
                <a:spcPts val="0"/>
              </a:spcAft>
              <a:buClrTx/>
              <a:buSzPct val="100000"/>
              <a:buFontTx/>
              <a:buNone/>
              <a:tabLst/>
              <a:defRPr/>
            </a:pPr>
            <a:r>
              <a:rPr lang="en-US" sz="4800" b="1" kern="0" dirty="0">
                <a:solidFill>
                  <a:prstClr val="white"/>
                </a:solidFill>
                <a:latin typeface="Aptos" panose="020B0004020202020204" pitchFamily="34" charset="0"/>
              </a:rPr>
              <a:t>Marriage Counseling</a:t>
            </a:r>
            <a:endParaRPr kumimoji="0" lang="en-US" sz="4800" b="1" i="0" u="none" strike="noStrike" kern="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2437912" rtl="0" eaLnBrk="1" fontAlgn="auto" latinLnBrk="0" hangingPunct="1">
              <a:lnSpc>
                <a:spcPct val="100000"/>
              </a:lnSpc>
              <a:spcBef>
                <a:spcPts val="200"/>
              </a:spcBef>
              <a:spcAft>
                <a:spcPts val="0"/>
              </a:spcAft>
              <a:buClrTx/>
              <a:buSzPct val="100000"/>
              <a:buFontTx/>
              <a:buNone/>
              <a:tabLst/>
              <a:defRPr/>
            </a:pPr>
            <a:endParaRPr kumimoji="0" lang="en-US" sz="3200" b="0" i="1" u="none" strike="noStrike" kern="0" cap="none" spc="0" normalizeH="0" baseline="0" noProof="0" dirty="0">
              <a:ln>
                <a:noFill/>
              </a:ln>
              <a:solidFill>
                <a:prstClr val="white"/>
              </a:solidFill>
              <a:effectLst/>
              <a:uLnTx/>
              <a:uFillTx/>
              <a:latin typeface="Calibri" panose="020F0502020204030204"/>
              <a:ea typeface="IBM Plex Sans" charset="0"/>
              <a:cs typeface="Arial" panose="020B0604020202020204" pitchFamily="34" charset="0"/>
            </a:endParaRPr>
          </a:p>
          <a:p>
            <a:pPr marL="0" marR="0" lvl="0" indent="0" algn="l" defTabSz="2437912" rtl="0" eaLnBrk="1" fontAlgn="auto" latinLnBrk="0" hangingPunct="1">
              <a:lnSpc>
                <a:spcPct val="100000"/>
              </a:lnSpc>
              <a:spcBef>
                <a:spcPts val="200"/>
              </a:spcBef>
              <a:spcAft>
                <a:spcPts val="0"/>
              </a:spcAft>
              <a:buClrTx/>
              <a:buSzPct val="100000"/>
              <a:buFontTx/>
              <a:buNone/>
              <a:tabLst/>
              <a:defRPr/>
            </a:pPr>
            <a:endParaRPr kumimoji="0" lang="en-US" sz="3200" b="0" i="0" u="none" strike="noStrike" kern="0" cap="none" spc="0" normalizeH="0" baseline="0" noProof="0" dirty="0">
              <a:ln>
                <a:noFill/>
              </a:ln>
              <a:solidFill>
                <a:prstClr val="black"/>
              </a:solidFill>
              <a:effectLst/>
              <a:uLnTx/>
              <a:uFillTx/>
              <a:latin typeface="Calibri" panose="020F0502020204030204"/>
              <a:ea typeface="IBM Plex Sans" charset="0"/>
              <a:cs typeface="Arial" panose="020B0604020202020204" pitchFamily="34" charset="0"/>
            </a:endParaRPr>
          </a:p>
        </p:txBody>
      </p:sp>
      <p:pic>
        <p:nvPicPr>
          <p:cNvPr id="9" name="Picture 8" descr="A couple of cartoon characters pointing at each other&#10;&#10;Description automatically generated">
            <a:extLst>
              <a:ext uri="{FF2B5EF4-FFF2-40B4-BE49-F238E27FC236}">
                <a16:creationId xmlns:a16="http://schemas.microsoft.com/office/drawing/2014/main" id="{2ECEF84F-5B67-B57C-2FBC-322525AF2332}"/>
              </a:ext>
            </a:extLst>
          </p:cNvPr>
          <p:cNvPicPr>
            <a:picLocks noChangeAspect="1"/>
          </p:cNvPicPr>
          <p:nvPr/>
        </p:nvPicPr>
        <p:blipFill>
          <a:blip r:embed="rId2"/>
          <a:stretch>
            <a:fillRect/>
          </a:stretch>
        </p:blipFill>
        <p:spPr>
          <a:xfrm>
            <a:off x="2101602" y="7357740"/>
            <a:ext cx="5756598" cy="5756598"/>
          </a:xfrm>
          <a:prstGeom prst="rect">
            <a:avLst/>
          </a:prstGeom>
        </p:spPr>
      </p:pic>
      <p:pic>
        <p:nvPicPr>
          <p:cNvPr id="10" name="Picture 9">
            <a:extLst>
              <a:ext uri="{FF2B5EF4-FFF2-40B4-BE49-F238E27FC236}">
                <a16:creationId xmlns:a16="http://schemas.microsoft.com/office/drawing/2014/main" id="{7C18DE06-43F0-FD33-4226-5E2CD08A0E68}"/>
              </a:ext>
            </a:extLst>
          </p:cNvPr>
          <p:cNvPicPr>
            <a:picLocks noChangeAspect="1"/>
          </p:cNvPicPr>
          <p:nvPr/>
        </p:nvPicPr>
        <p:blipFill>
          <a:blip r:embed="rId3"/>
          <a:stretch>
            <a:fillRect/>
          </a:stretch>
        </p:blipFill>
        <p:spPr>
          <a:xfrm>
            <a:off x="13293878" y="2609708"/>
            <a:ext cx="10669410" cy="9791841"/>
          </a:xfrm>
          <a:prstGeom prst="rect">
            <a:avLst/>
          </a:prstGeom>
        </p:spPr>
      </p:pic>
    </p:spTree>
    <p:extLst>
      <p:ext uri="{BB962C8B-B14F-4D97-AF65-F5344CB8AC3E}">
        <p14:creationId xmlns:p14="http://schemas.microsoft.com/office/powerpoint/2010/main" val="231655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D2D2-B8BC-CC1D-34CC-44EFF26516EC}"/>
              </a:ext>
            </a:extLst>
          </p:cNvPr>
          <p:cNvSpPr>
            <a:spLocks noGrp="1"/>
          </p:cNvSpPr>
          <p:nvPr>
            <p:ph type="title"/>
          </p:nvPr>
        </p:nvSpPr>
        <p:spPr/>
        <p:txBody>
          <a:bodyPr/>
          <a:lstStyle/>
          <a:p>
            <a:r>
              <a:rPr lang="en-US" dirty="0"/>
              <a:t>Data Governance Lifecycle – Detect</a:t>
            </a:r>
          </a:p>
        </p:txBody>
      </p:sp>
      <p:sp>
        <p:nvSpPr>
          <p:cNvPr id="3" name="Slide Number Placeholder 2">
            <a:extLst>
              <a:ext uri="{FF2B5EF4-FFF2-40B4-BE49-F238E27FC236}">
                <a16:creationId xmlns:a16="http://schemas.microsoft.com/office/drawing/2014/main" id="{4DAEEA9A-65DB-5009-612F-B35356ED1243}"/>
              </a:ext>
            </a:extLst>
          </p:cNvPr>
          <p:cNvSpPr>
            <a:spLocks noGrp="1"/>
          </p:cNvSpPr>
          <p:nvPr>
            <p:ph type="sldNum" sz="quarter" idx="4"/>
          </p:nvPr>
        </p:nvSpPr>
        <p:spPr/>
        <p:txBody>
          <a:bodyPr/>
          <a:lstStyle/>
          <a:p>
            <a:pPr defTabSz="1829311"/>
            <a:fld id="{CD66C5BA-BBC7-C04C-B195-1D29A4F47CAE}" type="slidenum">
              <a:rPr lang="en-US">
                <a:solidFill>
                  <a:srgbClr val="FFFFFF">
                    <a:lumMod val="50000"/>
                  </a:srgbClr>
                </a:solidFill>
              </a:rPr>
              <a:pPr defTabSz="1829311"/>
              <a:t>20</a:t>
            </a:fld>
            <a:endParaRPr lang="en-US" dirty="0">
              <a:solidFill>
                <a:srgbClr val="FFFFFF">
                  <a:lumMod val="50000"/>
                </a:srgbClr>
              </a:solidFill>
            </a:endParaRPr>
          </a:p>
        </p:txBody>
      </p:sp>
      <p:pic>
        <p:nvPicPr>
          <p:cNvPr id="8" name="Picture 7" descr="A screenshot of a computer&#10;&#10;Description automatically generated">
            <a:extLst>
              <a:ext uri="{FF2B5EF4-FFF2-40B4-BE49-F238E27FC236}">
                <a16:creationId xmlns:a16="http://schemas.microsoft.com/office/drawing/2014/main" id="{72A336FB-C9FE-A6B1-4B4D-A51038E80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8" y="1488707"/>
            <a:ext cx="17929816" cy="10920603"/>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A07D4628-AAD7-8499-E489-CD632A5BD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162" y="1692851"/>
            <a:ext cx="12747784" cy="11581760"/>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994F89E2-3C78-10EB-9162-8C4774C7E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946" y="2513604"/>
            <a:ext cx="17792568" cy="10645939"/>
          </a:xfrm>
          <a:prstGeom prst="rect">
            <a:avLst/>
          </a:prstGeom>
        </p:spPr>
      </p:pic>
      <p:grpSp>
        <p:nvGrpSpPr>
          <p:cNvPr id="4" name="Group 3">
            <a:extLst>
              <a:ext uri="{FF2B5EF4-FFF2-40B4-BE49-F238E27FC236}">
                <a16:creationId xmlns:a16="http://schemas.microsoft.com/office/drawing/2014/main" id="{B35145BE-BA23-3F04-11D8-06AA54FAB79D}"/>
              </a:ext>
            </a:extLst>
          </p:cNvPr>
          <p:cNvGrpSpPr/>
          <p:nvPr/>
        </p:nvGrpSpPr>
        <p:grpSpPr>
          <a:xfrm>
            <a:off x="20624145" y="1216284"/>
            <a:ext cx="3028453" cy="1968493"/>
            <a:chOff x="889060" y="2611263"/>
            <a:chExt cx="1135670" cy="738185"/>
          </a:xfrm>
        </p:grpSpPr>
        <p:sp>
          <p:nvSpPr>
            <p:cNvPr id="5" name="Rounded Rectangle 4">
              <a:extLst>
                <a:ext uri="{FF2B5EF4-FFF2-40B4-BE49-F238E27FC236}">
                  <a16:creationId xmlns:a16="http://schemas.microsoft.com/office/drawing/2014/main" id="{364B0763-D5D2-5C8D-DD20-9E64047F151D}"/>
                </a:ext>
              </a:extLst>
            </p:cNvPr>
            <p:cNvSpPr/>
            <p:nvPr/>
          </p:nvSpPr>
          <p:spPr>
            <a:xfrm>
              <a:off x="889060" y="2611263"/>
              <a:ext cx="1135670" cy="7381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829311"/>
              <a:endParaRPr lang="en-US">
                <a:solidFill>
                  <a:srgbClr val="FFFFFF"/>
                </a:solidFill>
                <a:latin typeface="Arrow Display"/>
              </a:endParaRPr>
            </a:p>
          </p:txBody>
        </p:sp>
        <p:sp>
          <p:nvSpPr>
            <p:cNvPr id="6" name="Rounded Rectangle 4">
              <a:extLst>
                <a:ext uri="{FF2B5EF4-FFF2-40B4-BE49-F238E27FC236}">
                  <a16:creationId xmlns:a16="http://schemas.microsoft.com/office/drawing/2014/main" id="{534FC4D3-F85D-B4C2-C060-51BA908CCA76}"/>
                </a:ext>
              </a:extLst>
            </p:cNvPr>
            <p:cNvSpPr txBox="1"/>
            <p:nvPr/>
          </p:nvSpPr>
          <p:spPr>
            <a:xfrm>
              <a:off x="925095" y="2647298"/>
              <a:ext cx="1063600" cy="666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13">
                <a:lnSpc>
                  <a:spcPct val="90000"/>
                </a:lnSpc>
                <a:spcBef>
                  <a:spcPct val="0"/>
                </a:spcBef>
                <a:spcAft>
                  <a:spcPct val="35000"/>
                </a:spcAft>
              </a:pPr>
              <a:r>
                <a:rPr lang="en-US" sz="2400" dirty="0">
                  <a:solidFill>
                    <a:srgbClr val="FFFFFF"/>
                  </a:solidFill>
                  <a:latin typeface="Arrow Display"/>
                </a:rPr>
                <a:t>Detect</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Monitor</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UBA</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Analytics</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Alerts</a:t>
              </a:r>
            </a:p>
          </p:txBody>
        </p:sp>
      </p:grpSp>
    </p:spTree>
    <p:extLst>
      <p:ext uri="{BB962C8B-B14F-4D97-AF65-F5344CB8AC3E}">
        <p14:creationId xmlns:p14="http://schemas.microsoft.com/office/powerpoint/2010/main" val="351401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AA90-01BF-C902-009F-0EE3BFBE2718}"/>
              </a:ext>
            </a:extLst>
          </p:cNvPr>
          <p:cNvSpPr>
            <a:spLocks noGrp="1"/>
          </p:cNvSpPr>
          <p:nvPr>
            <p:ph type="title"/>
          </p:nvPr>
        </p:nvSpPr>
        <p:spPr/>
        <p:txBody>
          <a:bodyPr/>
          <a:lstStyle/>
          <a:p>
            <a:r>
              <a:rPr lang="en-US" dirty="0"/>
              <a:t>Data Governance Lifecycle – Detect</a:t>
            </a:r>
          </a:p>
        </p:txBody>
      </p:sp>
      <p:sp>
        <p:nvSpPr>
          <p:cNvPr id="3" name="Slide Number Placeholder 2">
            <a:extLst>
              <a:ext uri="{FF2B5EF4-FFF2-40B4-BE49-F238E27FC236}">
                <a16:creationId xmlns:a16="http://schemas.microsoft.com/office/drawing/2014/main" id="{213B9A3C-286A-5809-49B1-8E03B9A874ED}"/>
              </a:ext>
            </a:extLst>
          </p:cNvPr>
          <p:cNvSpPr>
            <a:spLocks noGrp="1"/>
          </p:cNvSpPr>
          <p:nvPr>
            <p:ph type="sldNum" sz="quarter" idx="4"/>
          </p:nvPr>
        </p:nvSpPr>
        <p:spPr/>
        <p:txBody>
          <a:bodyPr/>
          <a:lstStyle/>
          <a:p>
            <a:pPr defTabSz="1829311"/>
            <a:fld id="{CD66C5BA-BBC7-C04C-B195-1D29A4F47CAE}" type="slidenum">
              <a:rPr lang="en-US">
                <a:solidFill>
                  <a:srgbClr val="FFFFFF">
                    <a:lumMod val="50000"/>
                  </a:srgbClr>
                </a:solidFill>
              </a:rPr>
              <a:pPr defTabSz="1829311"/>
              <a:t>21</a:t>
            </a:fld>
            <a:endParaRPr lang="en-US" dirty="0">
              <a:solidFill>
                <a:srgbClr val="FFFFFF">
                  <a:lumMod val="50000"/>
                </a:srgbClr>
              </a:solidFill>
            </a:endParaRPr>
          </a:p>
        </p:txBody>
      </p:sp>
      <p:pic>
        <p:nvPicPr>
          <p:cNvPr id="7" name="Picture 6" descr="A screenshot of a computer&#10;&#10;Description automatically generated">
            <a:extLst>
              <a:ext uri="{FF2B5EF4-FFF2-40B4-BE49-F238E27FC236}">
                <a16:creationId xmlns:a16="http://schemas.microsoft.com/office/drawing/2014/main" id="{DD8143FE-7032-1622-0970-60640AFFA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6" y="1488707"/>
            <a:ext cx="20726400" cy="11061035"/>
          </a:xfrm>
          <a:prstGeom prst="rect">
            <a:avLst/>
          </a:prstGeom>
        </p:spPr>
      </p:pic>
      <p:grpSp>
        <p:nvGrpSpPr>
          <p:cNvPr id="4" name="Group 3">
            <a:extLst>
              <a:ext uri="{FF2B5EF4-FFF2-40B4-BE49-F238E27FC236}">
                <a16:creationId xmlns:a16="http://schemas.microsoft.com/office/drawing/2014/main" id="{E0E356A5-4164-FA4B-D9DD-8F4F18214008}"/>
              </a:ext>
            </a:extLst>
          </p:cNvPr>
          <p:cNvGrpSpPr/>
          <p:nvPr/>
        </p:nvGrpSpPr>
        <p:grpSpPr>
          <a:xfrm>
            <a:off x="20624145" y="1332399"/>
            <a:ext cx="3028453" cy="1968493"/>
            <a:chOff x="889060" y="2611263"/>
            <a:chExt cx="1135670" cy="738185"/>
          </a:xfrm>
        </p:grpSpPr>
        <p:sp>
          <p:nvSpPr>
            <p:cNvPr id="5" name="Rounded Rectangle 4">
              <a:extLst>
                <a:ext uri="{FF2B5EF4-FFF2-40B4-BE49-F238E27FC236}">
                  <a16:creationId xmlns:a16="http://schemas.microsoft.com/office/drawing/2014/main" id="{983F25FE-DD05-DD97-A3A6-620E85DB37C8}"/>
                </a:ext>
              </a:extLst>
            </p:cNvPr>
            <p:cNvSpPr/>
            <p:nvPr/>
          </p:nvSpPr>
          <p:spPr>
            <a:xfrm>
              <a:off x="889060" y="2611263"/>
              <a:ext cx="1135670" cy="7381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829311"/>
              <a:endParaRPr lang="en-US">
                <a:solidFill>
                  <a:srgbClr val="FFFFFF"/>
                </a:solidFill>
                <a:latin typeface="Arrow Display"/>
              </a:endParaRPr>
            </a:p>
          </p:txBody>
        </p:sp>
        <p:sp>
          <p:nvSpPr>
            <p:cNvPr id="6" name="Rounded Rectangle 4">
              <a:extLst>
                <a:ext uri="{FF2B5EF4-FFF2-40B4-BE49-F238E27FC236}">
                  <a16:creationId xmlns:a16="http://schemas.microsoft.com/office/drawing/2014/main" id="{A92B42A9-3A80-3BE7-BE8E-8CEEE24EEAA6}"/>
                </a:ext>
              </a:extLst>
            </p:cNvPr>
            <p:cNvSpPr txBox="1"/>
            <p:nvPr/>
          </p:nvSpPr>
          <p:spPr>
            <a:xfrm>
              <a:off x="925095" y="2647298"/>
              <a:ext cx="1063600" cy="6661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defTabSz="1066813">
                <a:lnSpc>
                  <a:spcPct val="90000"/>
                </a:lnSpc>
                <a:spcBef>
                  <a:spcPct val="0"/>
                </a:spcBef>
                <a:spcAft>
                  <a:spcPct val="35000"/>
                </a:spcAft>
              </a:pPr>
              <a:r>
                <a:rPr lang="en-US" sz="2400" dirty="0">
                  <a:solidFill>
                    <a:srgbClr val="FFFFFF"/>
                  </a:solidFill>
                  <a:latin typeface="Arrow Display"/>
                </a:rPr>
                <a:t>Detect</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Monitor</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UBA</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Analytics</a:t>
              </a:r>
            </a:p>
            <a:p>
              <a:pPr marL="152402" lvl="1" indent="-152402" defTabSz="829744">
                <a:lnSpc>
                  <a:spcPct val="90000"/>
                </a:lnSpc>
                <a:spcBef>
                  <a:spcPct val="0"/>
                </a:spcBef>
                <a:spcAft>
                  <a:spcPct val="15000"/>
                </a:spcAft>
                <a:buFontTx/>
                <a:buChar char="•"/>
              </a:pPr>
              <a:r>
                <a:rPr lang="en-US" sz="1867" dirty="0">
                  <a:solidFill>
                    <a:srgbClr val="FFFFFF"/>
                  </a:solidFill>
                  <a:latin typeface="Arrow Display"/>
                </a:rPr>
                <a:t>Alerts</a:t>
              </a:r>
            </a:p>
          </p:txBody>
        </p:sp>
      </p:grpSp>
      <p:pic>
        <p:nvPicPr>
          <p:cNvPr id="9" name="Picture 8" descr="A screenshot of a computer&#10;&#10;Description automatically generated">
            <a:extLst>
              <a:ext uri="{FF2B5EF4-FFF2-40B4-BE49-F238E27FC236}">
                <a16:creationId xmlns:a16="http://schemas.microsoft.com/office/drawing/2014/main" id="{C54F5350-A0E3-1E62-7E74-C55DB0F30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974" y="2119591"/>
            <a:ext cx="20726400" cy="1145504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AE736EED-CF15-B93D-74A0-A96F4CC7C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104" y="2684616"/>
            <a:ext cx="20726400" cy="7090928"/>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883F97B9-7321-AFD8-C032-636C33F57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187" y="5826340"/>
            <a:ext cx="20726400" cy="5770072"/>
          </a:xfrm>
          <a:prstGeom prst="rect">
            <a:avLst/>
          </a:prstGeom>
        </p:spPr>
      </p:pic>
    </p:spTree>
    <p:extLst>
      <p:ext uri="{BB962C8B-B14F-4D97-AF65-F5344CB8AC3E}">
        <p14:creationId xmlns:p14="http://schemas.microsoft.com/office/powerpoint/2010/main" val="41976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0CBAE749-E071-4871-02AA-25625CD608C4}"/>
              </a:ext>
            </a:extLst>
          </p:cNvPr>
          <p:cNvSpPr/>
          <p:nvPr/>
        </p:nvSpPr>
        <p:spPr>
          <a:xfrm>
            <a:off x="290432" y="933614"/>
            <a:ext cx="1984146" cy="11848772"/>
          </a:xfrm>
          <a:prstGeom prst="roundRect">
            <a:avLst>
              <a:gd name="adj" fmla="val 50000"/>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2" name="Oval 61">
            <a:extLst>
              <a:ext uri="{FF2B5EF4-FFF2-40B4-BE49-F238E27FC236}">
                <a16:creationId xmlns:a16="http://schemas.microsoft.com/office/drawing/2014/main" id="{E90846B4-8EE9-CFEF-562A-442BB92D096E}"/>
              </a:ext>
            </a:extLst>
          </p:cNvPr>
          <p:cNvSpPr/>
          <p:nvPr/>
        </p:nvSpPr>
        <p:spPr>
          <a:xfrm>
            <a:off x="495471" y="1191126"/>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3" name="Oval 62">
            <a:extLst>
              <a:ext uri="{FF2B5EF4-FFF2-40B4-BE49-F238E27FC236}">
                <a16:creationId xmlns:a16="http://schemas.microsoft.com/office/drawing/2014/main" id="{BCF47998-E2BE-A640-FC0A-DA3820D74B2B}"/>
              </a:ext>
            </a:extLst>
          </p:cNvPr>
          <p:cNvSpPr/>
          <p:nvPr/>
        </p:nvSpPr>
        <p:spPr>
          <a:xfrm>
            <a:off x="488951" y="3627788"/>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4" name="Oval 63">
            <a:extLst>
              <a:ext uri="{FF2B5EF4-FFF2-40B4-BE49-F238E27FC236}">
                <a16:creationId xmlns:a16="http://schemas.microsoft.com/office/drawing/2014/main" id="{AC20CE3C-6C9C-E0D4-DAC5-240F39130E60}"/>
              </a:ext>
            </a:extLst>
          </p:cNvPr>
          <p:cNvSpPr/>
          <p:nvPr/>
        </p:nvSpPr>
        <p:spPr>
          <a:xfrm>
            <a:off x="488951" y="6064450"/>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6" name="Oval 65">
            <a:extLst>
              <a:ext uri="{FF2B5EF4-FFF2-40B4-BE49-F238E27FC236}">
                <a16:creationId xmlns:a16="http://schemas.microsoft.com/office/drawing/2014/main" id="{82E944C6-0168-7241-B699-0A86D8E6F023}"/>
              </a:ext>
            </a:extLst>
          </p:cNvPr>
          <p:cNvSpPr/>
          <p:nvPr/>
        </p:nvSpPr>
        <p:spPr>
          <a:xfrm>
            <a:off x="488951" y="10937770"/>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pic>
        <p:nvPicPr>
          <p:cNvPr id="67" name="Graphic 66">
            <a:hlinkClick r:id="" action="ppaction://noaction"/>
            <a:extLst>
              <a:ext uri="{FF2B5EF4-FFF2-40B4-BE49-F238E27FC236}">
                <a16:creationId xmlns:a16="http://schemas.microsoft.com/office/drawing/2014/main" id="{C91E623F-B68D-EA29-0524-86D1E9276A1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7073" y="1356718"/>
            <a:ext cx="1230860" cy="1230860"/>
          </a:xfrm>
          <a:prstGeom prst="rect">
            <a:avLst/>
          </a:prstGeom>
        </p:spPr>
      </p:pic>
      <p:pic>
        <p:nvPicPr>
          <p:cNvPr id="68" name="Graphic 27">
            <a:hlinkClick r:id="" action="ppaction://noaction"/>
            <a:extLst>
              <a:ext uri="{FF2B5EF4-FFF2-40B4-BE49-F238E27FC236}">
                <a16:creationId xmlns:a16="http://schemas.microsoft.com/office/drawing/2014/main" id="{B85A81FE-6B0E-37B8-DFC7-A770ED30973E}"/>
              </a:ext>
            </a:extLst>
          </p:cNvPr>
          <p:cNvPicPr>
            <a:picLocks noChangeAspect="1"/>
          </p:cNvPicPr>
          <p:nvPr/>
        </p:nvPicPr>
        <p:blipFill>
          <a:blip r:embed="rId4"/>
          <a:srcRect/>
          <a:stretch/>
        </p:blipFill>
        <p:spPr>
          <a:xfrm>
            <a:off x="670120" y="3811989"/>
            <a:ext cx="1224766" cy="1218702"/>
          </a:xfrm>
          <a:prstGeom prst="rect">
            <a:avLst/>
          </a:prstGeom>
        </p:spPr>
      </p:pic>
      <p:pic>
        <p:nvPicPr>
          <p:cNvPr id="69" name="Graphic 68">
            <a:hlinkClick r:id="" action="ppaction://noaction"/>
            <a:extLst>
              <a:ext uri="{FF2B5EF4-FFF2-40B4-BE49-F238E27FC236}">
                <a16:creationId xmlns:a16="http://schemas.microsoft.com/office/drawing/2014/main" id="{5CED23CE-24CE-FDD6-DE38-AE6DE406D6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7073" y="6230042"/>
            <a:ext cx="1230860" cy="1230860"/>
          </a:xfrm>
          <a:prstGeom prst="rect">
            <a:avLst/>
          </a:prstGeom>
        </p:spPr>
      </p:pic>
      <p:pic>
        <p:nvPicPr>
          <p:cNvPr id="70" name="Graphic 69" descr="Thumbs up sign with solid fill">
            <a:hlinkClick r:id="" action="ppaction://noaction"/>
            <a:extLst>
              <a:ext uri="{FF2B5EF4-FFF2-40B4-BE49-F238E27FC236}">
                <a16:creationId xmlns:a16="http://schemas.microsoft.com/office/drawing/2014/main" id="{FDDA5A06-CEFE-3FD6-67B3-E47155E8A59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3095" y="11064852"/>
            <a:ext cx="1230860" cy="1230860"/>
          </a:xfrm>
          <a:prstGeom prst="rect">
            <a:avLst/>
          </a:prstGeom>
        </p:spPr>
      </p:pic>
      <p:grpSp>
        <p:nvGrpSpPr>
          <p:cNvPr id="4" name="Group 3">
            <a:extLst>
              <a:ext uri="{FF2B5EF4-FFF2-40B4-BE49-F238E27FC236}">
                <a16:creationId xmlns:a16="http://schemas.microsoft.com/office/drawing/2014/main" id="{980F7E47-0CE7-9BF9-3851-99E7435BF53B}"/>
              </a:ext>
            </a:extLst>
          </p:cNvPr>
          <p:cNvGrpSpPr>
            <a:grpSpLocks noChangeAspect="1"/>
          </p:cNvGrpSpPr>
          <p:nvPr/>
        </p:nvGrpSpPr>
        <p:grpSpPr>
          <a:xfrm>
            <a:off x="8163906" y="4287545"/>
            <a:ext cx="10893010" cy="9312140"/>
            <a:chOff x="7072155" y="3237900"/>
            <a:chExt cx="10225478" cy="8741488"/>
          </a:xfrm>
          <a:scene3d>
            <a:camera prst="perspectiveRelaxed">
              <a:rot lat="3026375" lon="10799999" rev="10799999"/>
            </a:camera>
            <a:lightRig rig="threePt" dir="t"/>
          </a:scene3d>
        </p:grpSpPr>
        <p:sp>
          <p:nvSpPr>
            <p:cNvPr id="5" name="Freeform: Shape 4">
              <a:extLst>
                <a:ext uri="{FF2B5EF4-FFF2-40B4-BE49-F238E27FC236}">
                  <a16:creationId xmlns:a16="http://schemas.microsoft.com/office/drawing/2014/main" id="{D1B3A26C-C412-5C05-926B-948391890ACB}"/>
                </a:ext>
              </a:extLst>
            </p:cNvPr>
            <p:cNvSpPr/>
            <p:nvPr/>
          </p:nvSpPr>
          <p:spPr bwMode="auto">
            <a:xfrm>
              <a:off x="7072155" y="3237900"/>
              <a:ext cx="4360784" cy="3747839"/>
            </a:xfrm>
            <a:custGeom>
              <a:avLst/>
              <a:gdLst>
                <a:gd name="connsiteX0" fmla="*/ 1498792 w 4360784"/>
                <a:gd name="connsiteY0" fmla="*/ 0 h 3747839"/>
                <a:gd name="connsiteX1" fmla="*/ 4360784 w 4360784"/>
                <a:gd name="connsiteY1" fmla="*/ 2861992 h 3747839"/>
                <a:gd name="connsiteX2" fmla="*/ 4286269 w 4360784"/>
                <a:gd name="connsiteY2" fmla="*/ 2929715 h 3747839"/>
                <a:gd name="connsiteX3" fmla="*/ 3946431 w 4360784"/>
                <a:gd name="connsiteY3" fmla="*/ 3644118 h 3747839"/>
                <a:gd name="connsiteX4" fmla="*/ 3941193 w 4360784"/>
                <a:gd name="connsiteY4" fmla="*/ 3747839 h 3747839"/>
                <a:gd name="connsiteX5" fmla="*/ 3230 w 4360784"/>
                <a:gd name="connsiteY5" fmla="*/ 3747839 h 3747839"/>
                <a:gd name="connsiteX6" fmla="*/ 0 w 4360784"/>
                <a:gd name="connsiteY6" fmla="*/ 3620099 h 3747839"/>
                <a:gd name="connsiteX7" fmla="*/ 1330456 w 4360784"/>
                <a:gd name="connsiteY7" fmla="*/ 176562 h 3747839"/>
                <a:gd name="connsiteX8" fmla="*/ 1498792 w 4360784"/>
                <a:gd name="connsiteY8" fmla="*/ 0 h 374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0784" h="3747839">
                  <a:moveTo>
                    <a:pt x="1498792" y="0"/>
                  </a:moveTo>
                  <a:lnTo>
                    <a:pt x="4360784" y="2861992"/>
                  </a:lnTo>
                  <a:lnTo>
                    <a:pt x="4286269" y="2929715"/>
                  </a:lnTo>
                  <a:cubicBezTo>
                    <a:pt x="4099249" y="3116735"/>
                    <a:pt x="3974657" y="3366183"/>
                    <a:pt x="3946431" y="3644118"/>
                  </a:cubicBezTo>
                  <a:lnTo>
                    <a:pt x="3941193" y="3747839"/>
                  </a:lnTo>
                  <a:lnTo>
                    <a:pt x="3230" y="3747839"/>
                  </a:lnTo>
                  <a:lnTo>
                    <a:pt x="0" y="3620099"/>
                  </a:lnTo>
                  <a:cubicBezTo>
                    <a:pt x="0" y="2294245"/>
                    <a:pt x="503821" y="1086064"/>
                    <a:pt x="1330456" y="176562"/>
                  </a:cubicBezTo>
                  <a:lnTo>
                    <a:pt x="1498792" y="0"/>
                  </a:lnTo>
                  <a:close/>
                </a:path>
              </a:pathLst>
            </a:custGeom>
            <a:solidFill>
              <a:srgbClr val="37455D"/>
            </a:solidFill>
            <a:ln w="19050">
              <a:noFill/>
              <a:headEnd type="none" w="med" len="med"/>
              <a:tailEnd type="none" w="med" len="med"/>
            </a:ln>
            <a:effectLst/>
            <a:sp3d extrusionH="254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 name="Freeform: Shape 5">
              <a:extLst>
                <a:ext uri="{FF2B5EF4-FFF2-40B4-BE49-F238E27FC236}">
                  <a16:creationId xmlns:a16="http://schemas.microsoft.com/office/drawing/2014/main" id="{A9B85C97-9AEC-F535-BAA9-48607B93CBDF}"/>
                </a:ext>
              </a:extLst>
            </p:cNvPr>
            <p:cNvSpPr/>
            <p:nvPr/>
          </p:nvSpPr>
          <p:spPr bwMode="auto">
            <a:xfrm>
              <a:off x="7075477" y="6989339"/>
              <a:ext cx="4212804" cy="3488757"/>
            </a:xfrm>
            <a:custGeom>
              <a:avLst/>
              <a:gdLst>
                <a:gd name="connsiteX0" fmla="*/ 0 w 4212802"/>
                <a:gd name="connsiteY0" fmla="*/ 0 h 3488757"/>
                <a:gd name="connsiteX1" fmla="*/ 3937691 w 4212802"/>
                <a:gd name="connsiteY1" fmla="*/ 0 h 3488757"/>
                <a:gd name="connsiteX2" fmla="*/ 3937012 w 4212802"/>
                <a:gd name="connsiteY2" fmla="*/ 13440 h 3488757"/>
                <a:gd name="connsiteX3" fmla="*/ 4206718 w 4212802"/>
                <a:gd name="connsiteY3" fmla="*/ 764729 h 3488757"/>
                <a:gd name="connsiteX4" fmla="*/ 4212802 w 4212802"/>
                <a:gd name="connsiteY4" fmla="*/ 771423 h 3488757"/>
                <a:gd name="connsiteX5" fmla="*/ 1495468 w 4212802"/>
                <a:gd name="connsiteY5" fmla="*/ 3488757 h 3488757"/>
                <a:gd name="connsiteX6" fmla="*/ 1327135 w 4212802"/>
                <a:gd name="connsiteY6" fmla="*/ 3312197 h 3488757"/>
                <a:gd name="connsiteX7" fmla="*/ 3343 w 4212802"/>
                <a:gd name="connsiteY7" fmla="*/ 132208 h 3488757"/>
                <a:gd name="connsiteX8" fmla="*/ 0 w 4212802"/>
                <a:gd name="connsiteY8" fmla="*/ 0 h 348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02" h="3488757">
                  <a:moveTo>
                    <a:pt x="0" y="0"/>
                  </a:moveTo>
                  <a:lnTo>
                    <a:pt x="3937691" y="0"/>
                  </a:lnTo>
                  <a:lnTo>
                    <a:pt x="3937012" y="13440"/>
                  </a:lnTo>
                  <a:cubicBezTo>
                    <a:pt x="3937012" y="298823"/>
                    <a:pt x="4038227" y="560566"/>
                    <a:pt x="4206718" y="764729"/>
                  </a:cubicBezTo>
                  <a:lnTo>
                    <a:pt x="4212802" y="771423"/>
                  </a:lnTo>
                  <a:lnTo>
                    <a:pt x="1495468" y="3488757"/>
                  </a:lnTo>
                  <a:lnTo>
                    <a:pt x="1327135" y="3312197"/>
                  </a:lnTo>
                  <a:cubicBezTo>
                    <a:pt x="555609" y="2463329"/>
                    <a:pt x="65290" y="1354278"/>
                    <a:pt x="3343" y="132208"/>
                  </a:cubicBezTo>
                  <a:lnTo>
                    <a:pt x="0" y="0"/>
                  </a:lnTo>
                  <a:close/>
                </a:path>
              </a:pathLst>
            </a:custGeom>
            <a:solidFill>
              <a:srgbClr val="0581B6"/>
            </a:solidFill>
            <a:ln w="19050">
              <a:noFill/>
              <a:headEnd type="none" w="med" len="med"/>
              <a:tailEnd type="none" w="med" len="med"/>
            </a:ln>
            <a:effectLst/>
            <a:sp3d extrusionH="762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 name="Freeform: Shape 6">
              <a:extLst>
                <a:ext uri="{FF2B5EF4-FFF2-40B4-BE49-F238E27FC236}">
                  <a16:creationId xmlns:a16="http://schemas.microsoft.com/office/drawing/2014/main" id="{DCE0FB7D-8FC7-F673-F8A8-858E4A68CE2F}"/>
                </a:ext>
              </a:extLst>
            </p:cNvPr>
            <p:cNvSpPr/>
            <p:nvPr/>
          </p:nvSpPr>
          <p:spPr bwMode="auto">
            <a:xfrm>
              <a:off x="13084829" y="6989339"/>
              <a:ext cx="4212804" cy="3488757"/>
            </a:xfrm>
            <a:custGeom>
              <a:avLst/>
              <a:gdLst>
                <a:gd name="connsiteX0" fmla="*/ 275110 w 4212802"/>
                <a:gd name="connsiteY0" fmla="*/ 0 h 3488757"/>
                <a:gd name="connsiteX1" fmla="*/ 4212802 w 4212802"/>
                <a:gd name="connsiteY1" fmla="*/ 0 h 3488757"/>
                <a:gd name="connsiteX2" fmla="*/ 4209460 w 4212802"/>
                <a:gd name="connsiteY2" fmla="*/ 132208 h 3488757"/>
                <a:gd name="connsiteX3" fmla="*/ 2885668 w 4212802"/>
                <a:gd name="connsiteY3" fmla="*/ 3312197 h 3488757"/>
                <a:gd name="connsiteX4" fmla="*/ 2717335 w 4212802"/>
                <a:gd name="connsiteY4" fmla="*/ 3488757 h 3488757"/>
                <a:gd name="connsiteX5" fmla="*/ 0 w 4212802"/>
                <a:gd name="connsiteY5" fmla="*/ 771422 h 3488757"/>
                <a:gd name="connsiteX6" fmla="*/ 6083 w 4212802"/>
                <a:gd name="connsiteY6" fmla="*/ 764729 h 3488757"/>
                <a:gd name="connsiteX7" fmla="*/ 275789 w 4212802"/>
                <a:gd name="connsiteY7" fmla="*/ 13440 h 3488757"/>
                <a:gd name="connsiteX8" fmla="*/ 275110 w 4212802"/>
                <a:gd name="connsiteY8" fmla="*/ 0 h 348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02" h="3488757">
                  <a:moveTo>
                    <a:pt x="275110" y="0"/>
                  </a:moveTo>
                  <a:lnTo>
                    <a:pt x="4212802" y="0"/>
                  </a:lnTo>
                  <a:lnTo>
                    <a:pt x="4209460" y="132208"/>
                  </a:lnTo>
                  <a:cubicBezTo>
                    <a:pt x="4147514" y="1354278"/>
                    <a:pt x="3657194" y="2463329"/>
                    <a:pt x="2885668" y="3312197"/>
                  </a:cubicBezTo>
                  <a:lnTo>
                    <a:pt x="2717335" y="3488757"/>
                  </a:lnTo>
                  <a:lnTo>
                    <a:pt x="0" y="771422"/>
                  </a:lnTo>
                  <a:lnTo>
                    <a:pt x="6083" y="764729"/>
                  </a:lnTo>
                  <a:cubicBezTo>
                    <a:pt x="174574" y="560566"/>
                    <a:pt x="275789" y="298823"/>
                    <a:pt x="275789" y="13440"/>
                  </a:cubicBezTo>
                  <a:lnTo>
                    <a:pt x="275110" y="0"/>
                  </a:lnTo>
                  <a:close/>
                </a:path>
              </a:pathLst>
            </a:custGeom>
            <a:solidFill>
              <a:srgbClr val="1353A6"/>
            </a:solidFill>
            <a:ln w="19050">
              <a:noFill/>
              <a:headEnd type="none" w="med" len="med"/>
              <a:tailEnd type="none" w="med" len="med"/>
            </a:ln>
            <a:effectLst/>
            <a:sp3d extrusionH="2286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8" name="Freeform: Shape 7">
              <a:extLst>
                <a:ext uri="{FF2B5EF4-FFF2-40B4-BE49-F238E27FC236}">
                  <a16:creationId xmlns:a16="http://schemas.microsoft.com/office/drawing/2014/main" id="{96F83F11-B665-E77D-7212-4026B945E0DA}"/>
                </a:ext>
              </a:extLst>
            </p:cNvPr>
            <p:cNvSpPr/>
            <p:nvPr/>
          </p:nvSpPr>
          <p:spPr bwMode="auto">
            <a:xfrm>
              <a:off x="12181316" y="7763429"/>
              <a:ext cx="3618301" cy="4215959"/>
            </a:xfrm>
            <a:custGeom>
              <a:avLst/>
              <a:gdLst>
                <a:gd name="connsiteX0" fmla="*/ 901087 w 3618300"/>
                <a:gd name="connsiteY0" fmla="*/ 0 h 4215959"/>
                <a:gd name="connsiteX1" fmla="*/ 3618300 w 3618300"/>
                <a:gd name="connsiteY1" fmla="*/ 2717213 h 4215959"/>
                <a:gd name="connsiteX2" fmla="*/ 3441738 w 3618300"/>
                <a:gd name="connsiteY2" fmla="*/ 2885548 h 4215959"/>
                <a:gd name="connsiteX3" fmla="*/ 261749 w 3618300"/>
                <a:gd name="connsiteY3" fmla="*/ 4209340 h 4215959"/>
                <a:gd name="connsiteX4" fmla="*/ 0 w 3618300"/>
                <a:gd name="connsiteY4" fmla="*/ 4215959 h 4215959"/>
                <a:gd name="connsiteX5" fmla="*/ 0 w 3618300"/>
                <a:gd name="connsiteY5" fmla="*/ 420359 h 4215959"/>
                <a:gd name="connsiteX6" fmla="*/ 118961 w 3618300"/>
                <a:gd name="connsiteY6" fmla="*/ 414352 h 4215959"/>
                <a:gd name="connsiteX7" fmla="*/ 833364 w 3618300"/>
                <a:gd name="connsiteY7" fmla="*/ 74514 h 4215959"/>
                <a:gd name="connsiteX8" fmla="*/ 901087 w 3618300"/>
                <a:gd name="connsiteY8" fmla="*/ 0 h 421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300" h="4215959">
                  <a:moveTo>
                    <a:pt x="901087" y="0"/>
                  </a:moveTo>
                  <a:lnTo>
                    <a:pt x="3618300" y="2717213"/>
                  </a:lnTo>
                  <a:lnTo>
                    <a:pt x="3441738" y="2885548"/>
                  </a:lnTo>
                  <a:cubicBezTo>
                    <a:pt x="2592870" y="3657074"/>
                    <a:pt x="1483819" y="4147393"/>
                    <a:pt x="261749" y="4209340"/>
                  </a:cubicBezTo>
                  <a:lnTo>
                    <a:pt x="0" y="4215959"/>
                  </a:lnTo>
                  <a:lnTo>
                    <a:pt x="0" y="420359"/>
                  </a:lnTo>
                  <a:lnTo>
                    <a:pt x="118961" y="414352"/>
                  </a:lnTo>
                  <a:cubicBezTo>
                    <a:pt x="396897" y="386126"/>
                    <a:pt x="646344" y="261534"/>
                    <a:pt x="833364" y="74514"/>
                  </a:cubicBezTo>
                  <a:lnTo>
                    <a:pt x="901087" y="0"/>
                  </a:lnTo>
                  <a:close/>
                </a:path>
              </a:pathLst>
            </a:custGeom>
            <a:solidFill>
              <a:srgbClr val="054F73"/>
            </a:solidFill>
            <a:ln w="19050">
              <a:noFill/>
              <a:headEnd type="none" w="med" len="med"/>
              <a:tailEnd type="none" w="med" len="med"/>
            </a:ln>
            <a:effectLst/>
            <a:sp3d extrusionH="1778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 name="Freeform: Shape 9">
              <a:extLst>
                <a:ext uri="{FF2B5EF4-FFF2-40B4-BE49-F238E27FC236}">
                  <a16:creationId xmlns:a16="http://schemas.microsoft.com/office/drawing/2014/main" id="{AF194FFC-18B1-E083-2A73-BA87B3B03357}"/>
                </a:ext>
              </a:extLst>
            </p:cNvPr>
            <p:cNvSpPr/>
            <p:nvPr/>
          </p:nvSpPr>
          <p:spPr bwMode="auto">
            <a:xfrm>
              <a:off x="8573489" y="7763430"/>
              <a:ext cx="3618298" cy="4215958"/>
            </a:xfrm>
            <a:custGeom>
              <a:avLst/>
              <a:gdLst>
                <a:gd name="connsiteX0" fmla="*/ 2717212 w 3618298"/>
                <a:gd name="connsiteY0" fmla="*/ 0 h 4215958"/>
                <a:gd name="connsiteX1" fmla="*/ 2784934 w 3618298"/>
                <a:gd name="connsiteY1" fmla="*/ 74514 h 4215958"/>
                <a:gd name="connsiteX2" fmla="*/ 3499337 w 3618298"/>
                <a:gd name="connsiteY2" fmla="*/ 414352 h 4215958"/>
                <a:gd name="connsiteX3" fmla="*/ 3618298 w 3618298"/>
                <a:gd name="connsiteY3" fmla="*/ 420359 h 4215958"/>
                <a:gd name="connsiteX4" fmla="*/ 3618298 w 3618298"/>
                <a:gd name="connsiteY4" fmla="*/ 4215958 h 4215958"/>
                <a:gd name="connsiteX5" fmla="*/ 3356551 w 3618298"/>
                <a:gd name="connsiteY5" fmla="*/ 4209340 h 4215958"/>
                <a:gd name="connsiteX6" fmla="*/ 176562 w 3618298"/>
                <a:gd name="connsiteY6" fmla="*/ 2885548 h 4215958"/>
                <a:gd name="connsiteX7" fmla="*/ 0 w 3618298"/>
                <a:gd name="connsiteY7" fmla="*/ 2717212 h 4215958"/>
                <a:gd name="connsiteX8" fmla="*/ 2717212 w 3618298"/>
                <a:gd name="connsiteY8" fmla="*/ 0 h 421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298" h="4215958">
                  <a:moveTo>
                    <a:pt x="2717212" y="0"/>
                  </a:moveTo>
                  <a:lnTo>
                    <a:pt x="2784934" y="74514"/>
                  </a:lnTo>
                  <a:cubicBezTo>
                    <a:pt x="2971954" y="261534"/>
                    <a:pt x="3221401" y="386126"/>
                    <a:pt x="3499337" y="414352"/>
                  </a:cubicBezTo>
                  <a:lnTo>
                    <a:pt x="3618298" y="420359"/>
                  </a:lnTo>
                  <a:lnTo>
                    <a:pt x="3618298" y="4215958"/>
                  </a:lnTo>
                  <a:lnTo>
                    <a:pt x="3356551" y="4209340"/>
                  </a:lnTo>
                  <a:cubicBezTo>
                    <a:pt x="2134481" y="4147393"/>
                    <a:pt x="1025430" y="3657074"/>
                    <a:pt x="176562" y="2885548"/>
                  </a:cubicBezTo>
                  <a:lnTo>
                    <a:pt x="0" y="2717212"/>
                  </a:lnTo>
                  <a:lnTo>
                    <a:pt x="2717212" y="0"/>
                  </a:lnTo>
                  <a:close/>
                </a:path>
              </a:pathLst>
            </a:custGeom>
            <a:solidFill>
              <a:srgbClr val="DE530F"/>
            </a:solidFill>
            <a:ln w="19050">
              <a:noFill/>
              <a:headEnd type="none" w="med" len="med"/>
              <a:tailEnd type="none" w="med" len="med"/>
            </a:ln>
            <a:effectLst/>
            <a:sp3d extrusionH="1270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grpSp>
      <p:grpSp>
        <p:nvGrpSpPr>
          <p:cNvPr id="47" name="Group 46">
            <a:extLst>
              <a:ext uri="{FF2B5EF4-FFF2-40B4-BE49-F238E27FC236}">
                <a16:creationId xmlns:a16="http://schemas.microsoft.com/office/drawing/2014/main" id="{079CB888-55D9-D46D-5F71-F4BDC4B10AC6}"/>
              </a:ext>
            </a:extLst>
          </p:cNvPr>
          <p:cNvGrpSpPr/>
          <p:nvPr/>
        </p:nvGrpSpPr>
        <p:grpSpPr>
          <a:xfrm>
            <a:off x="16478051" y="4871438"/>
            <a:ext cx="7800196" cy="3937894"/>
            <a:chOff x="16478051" y="4871438"/>
            <a:chExt cx="7800196" cy="3937894"/>
          </a:xfrm>
        </p:grpSpPr>
        <p:sp>
          <p:nvSpPr>
            <p:cNvPr id="11" name="Freeform 150">
              <a:extLst>
                <a:ext uri="{FF2B5EF4-FFF2-40B4-BE49-F238E27FC236}">
                  <a16:creationId xmlns:a16="http://schemas.microsoft.com/office/drawing/2014/main" id="{5434FAD0-8ABD-3AD9-E229-92D486083FA0}"/>
                </a:ext>
              </a:extLst>
            </p:cNvPr>
            <p:cNvSpPr>
              <a:spLocks noChangeAspect="1"/>
            </p:cNvSpPr>
            <p:nvPr/>
          </p:nvSpPr>
          <p:spPr>
            <a:xfrm>
              <a:off x="16478051" y="5899709"/>
              <a:ext cx="1386096" cy="1296000"/>
            </a:xfrm>
            <a:custGeom>
              <a:avLst/>
              <a:gdLst>
                <a:gd name="connsiteX0" fmla="*/ 144628 w 292604"/>
                <a:gd name="connsiteY0" fmla="*/ 273587 h 273586"/>
                <a:gd name="connsiteX1" fmla="*/ 92850 w 292604"/>
                <a:gd name="connsiteY1" fmla="*/ 259623 h 273586"/>
                <a:gd name="connsiteX2" fmla="*/ 92850 w 292604"/>
                <a:gd name="connsiteY2" fmla="*/ 259613 h 273586"/>
                <a:gd name="connsiteX3" fmla="*/ 43758 w 292604"/>
                <a:gd name="connsiteY3" fmla="*/ 193843 h 273586"/>
                <a:gd name="connsiteX4" fmla="*/ 46292 w 292604"/>
                <a:gd name="connsiteY4" fmla="*/ 189709 h 273586"/>
                <a:gd name="connsiteX5" fmla="*/ 50425 w 292604"/>
                <a:gd name="connsiteY5" fmla="*/ 192243 h 273586"/>
                <a:gd name="connsiteX6" fmla="*/ 80115 w 292604"/>
                <a:gd name="connsiteY6" fmla="*/ 242040 h 273586"/>
                <a:gd name="connsiteX7" fmla="*/ 79867 w 292604"/>
                <a:gd name="connsiteY7" fmla="*/ 204921 h 273586"/>
                <a:gd name="connsiteX8" fmla="*/ 57388 w 292604"/>
                <a:gd name="connsiteY8" fmla="*/ 175336 h 273586"/>
                <a:gd name="connsiteX9" fmla="*/ 54416 w 292604"/>
                <a:gd name="connsiteY9" fmla="*/ 118472 h 273586"/>
                <a:gd name="connsiteX10" fmla="*/ 116186 w 292604"/>
                <a:gd name="connsiteY10" fmla="*/ 92783 h 273586"/>
                <a:gd name="connsiteX11" fmla="*/ 119377 w 292604"/>
                <a:gd name="connsiteY11" fmla="*/ 96431 h 273586"/>
                <a:gd name="connsiteX12" fmla="*/ 115729 w 292604"/>
                <a:gd name="connsiteY12" fmla="*/ 99622 h 273586"/>
                <a:gd name="connsiteX13" fmla="*/ 60350 w 292604"/>
                <a:gd name="connsiteY13" fmla="*/ 121901 h 273586"/>
                <a:gd name="connsiteX14" fmla="*/ 63465 w 292604"/>
                <a:gd name="connsiteY14" fmla="*/ 172145 h 273586"/>
                <a:gd name="connsiteX15" fmla="*/ 81620 w 292604"/>
                <a:gd name="connsiteY15" fmla="*/ 196958 h 273586"/>
                <a:gd name="connsiteX16" fmla="*/ 103032 w 292604"/>
                <a:gd name="connsiteY16" fmla="*/ 145542 h 273586"/>
                <a:gd name="connsiteX17" fmla="*/ 150857 w 292604"/>
                <a:gd name="connsiteY17" fmla="*/ 89535 h 273586"/>
                <a:gd name="connsiteX18" fmla="*/ 175127 w 292604"/>
                <a:gd name="connsiteY18" fmla="*/ 77457 h 273586"/>
                <a:gd name="connsiteX19" fmla="*/ 120072 w 292604"/>
                <a:gd name="connsiteY19" fmla="*/ 75829 h 273586"/>
                <a:gd name="connsiteX20" fmla="*/ 115881 w 292604"/>
                <a:gd name="connsiteY20" fmla="*/ 73390 h 273586"/>
                <a:gd name="connsiteX21" fmla="*/ 118320 w 292604"/>
                <a:gd name="connsiteY21" fmla="*/ 69199 h 273586"/>
                <a:gd name="connsiteX22" fmla="*/ 196729 w 292604"/>
                <a:gd name="connsiteY22" fmla="*/ 79686 h 273586"/>
                <a:gd name="connsiteX23" fmla="*/ 196748 w 292604"/>
                <a:gd name="connsiteY23" fmla="*/ 79696 h 273586"/>
                <a:gd name="connsiteX24" fmla="*/ 245135 w 292604"/>
                <a:gd name="connsiteY24" fmla="*/ 142780 h 273586"/>
                <a:gd name="connsiteX25" fmla="*/ 234753 w 292604"/>
                <a:gd name="connsiteY25" fmla="*/ 221609 h 273586"/>
                <a:gd name="connsiteX26" fmla="*/ 171669 w 292604"/>
                <a:gd name="connsiteY26" fmla="*/ 270015 h 273586"/>
                <a:gd name="connsiteX27" fmla="*/ 144628 w 292604"/>
                <a:gd name="connsiteY27" fmla="*/ 273587 h 273586"/>
                <a:gd name="connsiteX28" fmla="*/ 96507 w 292604"/>
                <a:gd name="connsiteY28" fmla="*/ 253813 h 273586"/>
                <a:gd name="connsiteX29" fmla="*/ 169917 w 292604"/>
                <a:gd name="connsiteY29" fmla="*/ 263376 h 273586"/>
                <a:gd name="connsiteX30" fmla="*/ 207483 w 292604"/>
                <a:gd name="connsiteY30" fmla="*/ 243783 h 273586"/>
                <a:gd name="connsiteX31" fmla="*/ 183575 w 292604"/>
                <a:gd name="connsiteY31" fmla="*/ 248174 h 273586"/>
                <a:gd name="connsiteX32" fmla="*/ 110928 w 292604"/>
                <a:gd name="connsiteY32" fmla="*/ 228295 h 273586"/>
                <a:gd name="connsiteX33" fmla="*/ 85992 w 292604"/>
                <a:gd name="connsiteY33" fmla="*/ 210560 h 273586"/>
                <a:gd name="connsiteX34" fmla="*/ 96288 w 292604"/>
                <a:gd name="connsiteY34" fmla="*/ 253670 h 273586"/>
                <a:gd name="connsiteX35" fmla="*/ 96507 w 292604"/>
                <a:gd name="connsiteY35" fmla="*/ 253813 h 273586"/>
                <a:gd name="connsiteX36" fmla="*/ 87459 w 292604"/>
                <a:gd name="connsiteY36" fmla="*/ 202682 h 273586"/>
                <a:gd name="connsiteX37" fmla="*/ 114357 w 292604"/>
                <a:gd name="connsiteY37" fmla="*/ 222361 h 273586"/>
                <a:gd name="connsiteX38" fmla="*/ 183309 w 292604"/>
                <a:gd name="connsiteY38" fmla="*/ 241325 h 273586"/>
                <a:gd name="connsiteX39" fmla="*/ 228371 w 292604"/>
                <a:gd name="connsiteY39" fmla="*/ 218904 h 273586"/>
                <a:gd name="connsiteX40" fmla="*/ 228600 w 292604"/>
                <a:gd name="connsiteY40" fmla="*/ 218542 h 273586"/>
                <a:gd name="connsiteX41" fmla="*/ 228819 w 292604"/>
                <a:gd name="connsiteY41" fmla="*/ 218170 h 273586"/>
                <a:gd name="connsiteX42" fmla="*/ 238516 w 292604"/>
                <a:gd name="connsiteY42" fmla="*/ 144532 h 273586"/>
                <a:gd name="connsiteX43" fmla="*/ 193634 w 292604"/>
                <a:gd name="connsiteY43" fmla="*/ 85801 h 273586"/>
                <a:gd name="connsiteX44" fmla="*/ 193300 w 292604"/>
                <a:gd name="connsiteY44" fmla="*/ 85630 h 273586"/>
                <a:gd name="connsiteX45" fmla="*/ 154886 w 292604"/>
                <a:gd name="connsiteY45" fmla="*/ 95079 h 273586"/>
                <a:gd name="connsiteX46" fmla="*/ 108966 w 292604"/>
                <a:gd name="connsiteY46" fmla="*/ 148971 h 273586"/>
                <a:gd name="connsiteX47" fmla="*/ 87459 w 292604"/>
                <a:gd name="connsiteY47" fmla="*/ 202682 h 273586"/>
                <a:gd name="connsiteX48" fmla="*/ 260861 w 292604"/>
                <a:gd name="connsiteY48" fmla="*/ 105680 h 273586"/>
                <a:gd name="connsiteX49" fmla="*/ 257889 w 292604"/>
                <a:gd name="connsiteY49" fmla="*/ 103965 h 273586"/>
                <a:gd name="connsiteX50" fmla="*/ 259147 w 292604"/>
                <a:gd name="connsiteY50" fmla="*/ 99279 h 273586"/>
                <a:gd name="connsiteX51" fmla="*/ 287465 w 292604"/>
                <a:gd name="connsiteY51" fmla="*/ 82934 h 273586"/>
                <a:gd name="connsiteX52" fmla="*/ 292141 w 292604"/>
                <a:gd name="connsiteY52" fmla="*/ 84191 h 273586"/>
                <a:gd name="connsiteX53" fmla="*/ 290884 w 292604"/>
                <a:gd name="connsiteY53" fmla="*/ 88878 h 273586"/>
                <a:gd name="connsiteX54" fmla="*/ 262566 w 292604"/>
                <a:gd name="connsiteY54" fmla="*/ 105223 h 273586"/>
                <a:gd name="connsiteX55" fmla="*/ 260861 w 292604"/>
                <a:gd name="connsiteY55" fmla="*/ 105680 h 273586"/>
                <a:gd name="connsiteX56" fmla="*/ 31737 w 292604"/>
                <a:gd name="connsiteY56" fmla="*/ 105680 h 273586"/>
                <a:gd name="connsiteX57" fmla="*/ 30023 w 292604"/>
                <a:gd name="connsiteY57" fmla="*/ 105223 h 273586"/>
                <a:gd name="connsiteX58" fmla="*/ 1715 w 292604"/>
                <a:gd name="connsiteY58" fmla="*/ 88887 h 273586"/>
                <a:gd name="connsiteX59" fmla="*/ 457 w 292604"/>
                <a:gd name="connsiteY59" fmla="*/ 84201 h 273586"/>
                <a:gd name="connsiteX60" fmla="*/ 5144 w 292604"/>
                <a:gd name="connsiteY60" fmla="*/ 82944 h 273586"/>
                <a:gd name="connsiteX61" fmla="*/ 33461 w 292604"/>
                <a:gd name="connsiteY61" fmla="*/ 99289 h 273586"/>
                <a:gd name="connsiteX62" fmla="*/ 34719 w 292604"/>
                <a:gd name="connsiteY62" fmla="*/ 103975 h 273586"/>
                <a:gd name="connsiteX63" fmla="*/ 31737 w 292604"/>
                <a:gd name="connsiteY63" fmla="*/ 105680 h 273586"/>
                <a:gd name="connsiteX64" fmla="*/ 212436 w 292604"/>
                <a:gd name="connsiteY64" fmla="*/ 57274 h 273586"/>
                <a:gd name="connsiteX65" fmla="*/ 210722 w 292604"/>
                <a:gd name="connsiteY65" fmla="*/ 56817 h 273586"/>
                <a:gd name="connsiteX66" fmla="*/ 209464 w 292604"/>
                <a:gd name="connsiteY66" fmla="*/ 52130 h 273586"/>
                <a:gd name="connsiteX67" fmla="*/ 225809 w 292604"/>
                <a:gd name="connsiteY67" fmla="*/ 23812 h 273586"/>
                <a:gd name="connsiteX68" fmla="*/ 230486 w 292604"/>
                <a:gd name="connsiteY68" fmla="*/ 22555 h 273586"/>
                <a:gd name="connsiteX69" fmla="*/ 231743 w 292604"/>
                <a:gd name="connsiteY69" fmla="*/ 27242 h 273586"/>
                <a:gd name="connsiteX70" fmla="*/ 215398 w 292604"/>
                <a:gd name="connsiteY70" fmla="*/ 55559 h 273586"/>
                <a:gd name="connsiteX71" fmla="*/ 212436 w 292604"/>
                <a:gd name="connsiteY71" fmla="*/ 57274 h 273586"/>
                <a:gd name="connsiteX72" fmla="*/ 80172 w 292604"/>
                <a:gd name="connsiteY72" fmla="*/ 57274 h 273586"/>
                <a:gd name="connsiteX73" fmla="*/ 77200 w 292604"/>
                <a:gd name="connsiteY73" fmla="*/ 55559 h 273586"/>
                <a:gd name="connsiteX74" fmla="*/ 60846 w 292604"/>
                <a:gd name="connsiteY74" fmla="*/ 27242 h 273586"/>
                <a:gd name="connsiteX75" fmla="*/ 62103 w 292604"/>
                <a:gd name="connsiteY75" fmla="*/ 22555 h 273586"/>
                <a:gd name="connsiteX76" fmla="*/ 66789 w 292604"/>
                <a:gd name="connsiteY76" fmla="*/ 23812 h 273586"/>
                <a:gd name="connsiteX77" fmla="*/ 83134 w 292604"/>
                <a:gd name="connsiteY77" fmla="*/ 52130 h 273586"/>
                <a:gd name="connsiteX78" fmla="*/ 81877 w 292604"/>
                <a:gd name="connsiteY78" fmla="*/ 56817 h 273586"/>
                <a:gd name="connsiteX79" fmla="*/ 80172 w 292604"/>
                <a:gd name="connsiteY79" fmla="*/ 57274 h 273586"/>
                <a:gd name="connsiteX80" fmla="*/ 146304 w 292604"/>
                <a:gd name="connsiteY80" fmla="*/ 39548 h 273586"/>
                <a:gd name="connsiteX81" fmla="*/ 142875 w 292604"/>
                <a:gd name="connsiteY81" fmla="*/ 36119 h 273586"/>
                <a:gd name="connsiteX82" fmla="*/ 142875 w 292604"/>
                <a:gd name="connsiteY82" fmla="*/ 3429 h 273586"/>
                <a:gd name="connsiteX83" fmla="*/ 146304 w 292604"/>
                <a:gd name="connsiteY83" fmla="*/ 0 h 273586"/>
                <a:gd name="connsiteX84" fmla="*/ 149733 w 292604"/>
                <a:gd name="connsiteY84" fmla="*/ 3429 h 273586"/>
                <a:gd name="connsiteX85" fmla="*/ 149733 w 292604"/>
                <a:gd name="connsiteY85" fmla="*/ 36128 h 273586"/>
                <a:gd name="connsiteX86" fmla="*/ 146304 w 292604"/>
                <a:gd name="connsiteY86" fmla="*/ 39548 h 27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2604" h="273586">
                  <a:moveTo>
                    <a:pt x="144628" y="273587"/>
                  </a:moveTo>
                  <a:cubicBezTo>
                    <a:pt x="126625" y="273587"/>
                    <a:pt x="108861" y="268862"/>
                    <a:pt x="92850" y="259623"/>
                  </a:cubicBezTo>
                  <a:cubicBezTo>
                    <a:pt x="92850" y="259613"/>
                    <a:pt x="92850" y="259613"/>
                    <a:pt x="92850" y="259613"/>
                  </a:cubicBezTo>
                  <a:cubicBezTo>
                    <a:pt x="67913" y="245221"/>
                    <a:pt x="50473" y="221856"/>
                    <a:pt x="43758" y="193843"/>
                  </a:cubicBezTo>
                  <a:cubicBezTo>
                    <a:pt x="43320" y="192005"/>
                    <a:pt x="44453" y="190148"/>
                    <a:pt x="46292" y="189709"/>
                  </a:cubicBezTo>
                  <a:cubicBezTo>
                    <a:pt x="48149" y="189262"/>
                    <a:pt x="49987" y="190395"/>
                    <a:pt x="50425" y="192243"/>
                  </a:cubicBezTo>
                  <a:cubicBezTo>
                    <a:pt x="55131" y="211855"/>
                    <a:pt x="65446" y="229010"/>
                    <a:pt x="80115" y="242040"/>
                  </a:cubicBezTo>
                  <a:cubicBezTo>
                    <a:pt x="77172" y="232143"/>
                    <a:pt x="77134" y="219342"/>
                    <a:pt x="79867" y="204921"/>
                  </a:cubicBezTo>
                  <a:cubicBezTo>
                    <a:pt x="70523" y="195786"/>
                    <a:pt x="62875" y="185766"/>
                    <a:pt x="57388" y="175336"/>
                  </a:cubicBezTo>
                  <a:cubicBezTo>
                    <a:pt x="46387" y="154400"/>
                    <a:pt x="45330" y="134207"/>
                    <a:pt x="54416" y="118472"/>
                  </a:cubicBezTo>
                  <a:cubicBezTo>
                    <a:pt x="64932" y="100251"/>
                    <a:pt x="87382" y="90888"/>
                    <a:pt x="116186" y="92783"/>
                  </a:cubicBezTo>
                  <a:cubicBezTo>
                    <a:pt x="118072" y="92907"/>
                    <a:pt x="119510" y="94545"/>
                    <a:pt x="119377" y="96431"/>
                  </a:cubicBezTo>
                  <a:cubicBezTo>
                    <a:pt x="119244" y="98327"/>
                    <a:pt x="117558" y="99689"/>
                    <a:pt x="115729" y="99622"/>
                  </a:cubicBezTo>
                  <a:cubicBezTo>
                    <a:pt x="89716" y="97879"/>
                    <a:pt x="69523" y="106023"/>
                    <a:pt x="60350" y="121901"/>
                  </a:cubicBezTo>
                  <a:cubicBezTo>
                    <a:pt x="52492" y="135522"/>
                    <a:pt x="53597" y="153362"/>
                    <a:pt x="63465" y="172145"/>
                  </a:cubicBezTo>
                  <a:cubicBezTo>
                    <a:pt x="68018" y="180804"/>
                    <a:pt x="74171" y="189176"/>
                    <a:pt x="81620" y="196958"/>
                  </a:cubicBezTo>
                  <a:cubicBezTo>
                    <a:pt x="85630" y="180899"/>
                    <a:pt x="92812" y="163249"/>
                    <a:pt x="103032" y="145542"/>
                  </a:cubicBezTo>
                  <a:cubicBezTo>
                    <a:pt x="116681" y="121901"/>
                    <a:pt x="133664" y="102013"/>
                    <a:pt x="150857" y="89535"/>
                  </a:cubicBezTo>
                  <a:cubicBezTo>
                    <a:pt x="159439" y="83306"/>
                    <a:pt x="167640" y="79258"/>
                    <a:pt x="175127" y="77457"/>
                  </a:cubicBezTo>
                  <a:cubicBezTo>
                    <a:pt x="157458" y="71609"/>
                    <a:pt x="138465" y="70980"/>
                    <a:pt x="120072" y="75829"/>
                  </a:cubicBezTo>
                  <a:cubicBezTo>
                    <a:pt x="118262" y="76324"/>
                    <a:pt x="116367" y="75228"/>
                    <a:pt x="115881" y="73390"/>
                  </a:cubicBezTo>
                  <a:cubicBezTo>
                    <a:pt x="115395" y="71561"/>
                    <a:pt x="116491" y="69685"/>
                    <a:pt x="118320" y="69199"/>
                  </a:cubicBezTo>
                  <a:cubicBezTo>
                    <a:pt x="144990" y="62179"/>
                    <a:pt x="172850" y="65894"/>
                    <a:pt x="196729" y="79686"/>
                  </a:cubicBezTo>
                  <a:cubicBezTo>
                    <a:pt x="196739" y="79686"/>
                    <a:pt x="196739" y="79696"/>
                    <a:pt x="196748" y="79696"/>
                  </a:cubicBezTo>
                  <a:cubicBezTo>
                    <a:pt x="220771" y="93574"/>
                    <a:pt x="237954" y="115976"/>
                    <a:pt x="245135" y="142780"/>
                  </a:cubicBezTo>
                  <a:cubicBezTo>
                    <a:pt x="252327" y="169583"/>
                    <a:pt x="248631" y="197587"/>
                    <a:pt x="234753" y="221609"/>
                  </a:cubicBezTo>
                  <a:cubicBezTo>
                    <a:pt x="220885" y="245640"/>
                    <a:pt x="198473" y="262833"/>
                    <a:pt x="171669" y="270015"/>
                  </a:cubicBezTo>
                  <a:cubicBezTo>
                    <a:pt x="162735" y="272396"/>
                    <a:pt x="153648" y="273587"/>
                    <a:pt x="144628" y="273587"/>
                  </a:cubicBezTo>
                  <a:close/>
                  <a:moveTo>
                    <a:pt x="96507" y="253813"/>
                  </a:moveTo>
                  <a:cubicBezTo>
                    <a:pt x="118910" y="266681"/>
                    <a:pt x="144952" y="270081"/>
                    <a:pt x="169917" y="263376"/>
                  </a:cubicBezTo>
                  <a:cubicBezTo>
                    <a:pt x="183956" y="259613"/>
                    <a:pt x="196701" y="252908"/>
                    <a:pt x="207483" y="243783"/>
                  </a:cubicBezTo>
                  <a:cubicBezTo>
                    <a:pt x="200406" y="246336"/>
                    <a:pt x="192377" y="247831"/>
                    <a:pt x="183575" y="248174"/>
                  </a:cubicBezTo>
                  <a:cubicBezTo>
                    <a:pt x="160601" y="249164"/>
                    <a:pt x="134722" y="242030"/>
                    <a:pt x="110928" y="228295"/>
                  </a:cubicBezTo>
                  <a:cubicBezTo>
                    <a:pt x="101860" y="223056"/>
                    <a:pt x="93478" y="217075"/>
                    <a:pt x="85992" y="210560"/>
                  </a:cubicBezTo>
                  <a:cubicBezTo>
                    <a:pt x="82772" y="231391"/>
                    <a:pt x="85973" y="247707"/>
                    <a:pt x="96288" y="253670"/>
                  </a:cubicBezTo>
                  <a:cubicBezTo>
                    <a:pt x="96355" y="253717"/>
                    <a:pt x="96431" y="253765"/>
                    <a:pt x="96507" y="253813"/>
                  </a:cubicBezTo>
                  <a:close/>
                  <a:moveTo>
                    <a:pt x="87459" y="202682"/>
                  </a:moveTo>
                  <a:cubicBezTo>
                    <a:pt x="95355" y="209969"/>
                    <a:pt x="104413" y="216627"/>
                    <a:pt x="114357" y="222361"/>
                  </a:cubicBezTo>
                  <a:cubicBezTo>
                    <a:pt x="137036" y="235448"/>
                    <a:pt x="161573" y="242116"/>
                    <a:pt x="183309" y="241325"/>
                  </a:cubicBezTo>
                  <a:cubicBezTo>
                    <a:pt x="204511" y="240478"/>
                    <a:pt x="220513" y="232515"/>
                    <a:pt x="228371" y="218904"/>
                  </a:cubicBezTo>
                  <a:cubicBezTo>
                    <a:pt x="228448" y="218770"/>
                    <a:pt x="228524" y="218656"/>
                    <a:pt x="228600" y="218542"/>
                  </a:cubicBezTo>
                  <a:cubicBezTo>
                    <a:pt x="228676" y="218418"/>
                    <a:pt x="228752" y="218294"/>
                    <a:pt x="228819" y="218170"/>
                  </a:cubicBezTo>
                  <a:cubicBezTo>
                    <a:pt x="241773" y="195720"/>
                    <a:pt x="245221" y="169564"/>
                    <a:pt x="238516" y="144532"/>
                  </a:cubicBezTo>
                  <a:cubicBezTo>
                    <a:pt x="231848" y="119615"/>
                    <a:pt x="215913" y="98774"/>
                    <a:pt x="193634" y="85801"/>
                  </a:cubicBezTo>
                  <a:cubicBezTo>
                    <a:pt x="193510" y="85754"/>
                    <a:pt x="193405" y="85696"/>
                    <a:pt x="193300" y="85630"/>
                  </a:cubicBezTo>
                  <a:cubicBezTo>
                    <a:pt x="184299" y="80439"/>
                    <a:pt x="170298" y="83887"/>
                    <a:pt x="154886" y="95079"/>
                  </a:cubicBezTo>
                  <a:cubicBezTo>
                    <a:pt x="138455" y="107004"/>
                    <a:pt x="122139" y="126140"/>
                    <a:pt x="108966" y="148971"/>
                  </a:cubicBezTo>
                  <a:cubicBezTo>
                    <a:pt x="98365" y="167335"/>
                    <a:pt x="91088" y="186099"/>
                    <a:pt x="87459" y="202682"/>
                  </a:cubicBezTo>
                  <a:close/>
                  <a:moveTo>
                    <a:pt x="260861" y="105680"/>
                  </a:moveTo>
                  <a:cubicBezTo>
                    <a:pt x="259680" y="105680"/>
                    <a:pt x="258528" y="105070"/>
                    <a:pt x="257889" y="103965"/>
                  </a:cubicBezTo>
                  <a:cubicBezTo>
                    <a:pt x="256937" y="102327"/>
                    <a:pt x="257499" y="100222"/>
                    <a:pt x="259147" y="99279"/>
                  </a:cubicBezTo>
                  <a:lnTo>
                    <a:pt x="287465" y="82934"/>
                  </a:lnTo>
                  <a:cubicBezTo>
                    <a:pt x="289103" y="82010"/>
                    <a:pt x="291208" y="82544"/>
                    <a:pt x="292141" y="84191"/>
                  </a:cubicBezTo>
                  <a:cubicBezTo>
                    <a:pt x="293094" y="85830"/>
                    <a:pt x="292532" y="87935"/>
                    <a:pt x="290884" y="88878"/>
                  </a:cubicBezTo>
                  <a:lnTo>
                    <a:pt x="262566" y="105223"/>
                  </a:lnTo>
                  <a:cubicBezTo>
                    <a:pt x="262033" y="105537"/>
                    <a:pt x="261452" y="105680"/>
                    <a:pt x="260861" y="105680"/>
                  </a:cubicBezTo>
                  <a:close/>
                  <a:moveTo>
                    <a:pt x="31737" y="105680"/>
                  </a:moveTo>
                  <a:cubicBezTo>
                    <a:pt x="31156" y="105680"/>
                    <a:pt x="30566" y="105537"/>
                    <a:pt x="30023" y="105223"/>
                  </a:cubicBezTo>
                  <a:lnTo>
                    <a:pt x="1715" y="88887"/>
                  </a:lnTo>
                  <a:cubicBezTo>
                    <a:pt x="76" y="87935"/>
                    <a:pt x="-486" y="85839"/>
                    <a:pt x="457" y="84201"/>
                  </a:cubicBezTo>
                  <a:cubicBezTo>
                    <a:pt x="1410" y="82572"/>
                    <a:pt x="3486" y="81991"/>
                    <a:pt x="5144" y="82944"/>
                  </a:cubicBezTo>
                  <a:lnTo>
                    <a:pt x="33461" y="99289"/>
                  </a:lnTo>
                  <a:cubicBezTo>
                    <a:pt x="35100" y="100241"/>
                    <a:pt x="35662" y="102337"/>
                    <a:pt x="34719" y="103975"/>
                  </a:cubicBezTo>
                  <a:cubicBezTo>
                    <a:pt x="34081" y="105070"/>
                    <a:pt x="32928" y="105680"/>
                    <a:pt x="31737" y="105680"/>
                  </a:cubicBezTo>
                  <a:close/>
                  <a:moveTo>
                    <a:pt x="212436" y="57274"/>
                  </a:moveTo>
                  <a:cubicBezTo>
                    <a:pt x="211846" y="57274"/>
                    <a:pt x="211265" y="57131"/>
                    <a:pt x="210722" y="56817"/>
                  </a:cubicBezTo>
                  <a:cubicBezTo>
                    <a:pt x="209074" y="55864"/>
                    <a:pt x="208521" y="53769"/>
                    <a:pt x="209464" y="52130"/>
                  </a:cubicBezTo>
                  <a:lnTo>
                    <a:pt x="225809" y="23812"/>
                  </a:lnTo>
                  <a:cubicBezTo>
                    <a:pt x="226762" y="22174"/>
                    <a:pt x="228867" y="21631"/>
                    <a:pt x="230486" y="22555"/>
                  </a:cubicBezTo>
                  <a:cubicBezTo>
                    <a:pt x="232134" y="23508"/>
                    <a:pt x="232686" y="25603"/>
                    <a:pt x="231743" y="27242"/>
                  </a:cubicBezTo>
                  <a:lnTo>
                    <a:pt x="215398" y="55559"/>
                  </a:lnTo>
                  <a:cubicBezTo>
                    <a:pt x="214770" y="56655"/>
                    <a:pt x="213617" y="57274"/>
                    <a:pt x="212436" y="57274"/>
                  </a:cubicBezTo>
                  <a:close/>
                  <a:moveTo>
                    <a:pt x="80172" y="57274"/>
                  </a:moveTo>
                  <a:cubicBezTo>
                    <a:pt x="78981" y="57274"/>
                    <a:pt x="77829" y="56664"/>
                    <a:pt x="77200" y="55559"/>
                  </a:cubicBezTo>
                  <a:lnTo>
                    <a:pt x="60846" y="27242"/>
                  </a:lnTo>
                  <a:cubicBezTo>
                    <a:pt x="59903" y="25603"/>
                    <a:pt x="60465" y="23508"/>
                    <a:pt x="62103" y="22555"/>
                  </a:cubicBezTo>
                  <a:cubicBezTo>
                    <a:pt x="63741" y="21612"/>
                    <a:pt x="65846" y="22174"/>
                    <a:pt x="66789" y="23812"/>
                  </a:cubicBezTo>
                  <a:lnTo>
                    <a:pt x="83134" y="52130"/>
                  </a:lnTo>
                  <a:cubicBezTo>
                    <a:pt x="84077" y="53769"/>
                    <a:pt x="83515" y="55874"/>
                    <a:pt x="81877" y="56817"/>
                  </a:cubicBezTo>
                  <a:cubicBezTo>
                    <a:pt x="81344" y="57131"/>
                    <a:pt x="80753" y="57274"/>
                    <a:pt x="80172" y="57274"/>
                  </a:cubicBezTo>
                  <a:close/>
                  <a:moveTo>
                    <a:pt x="146304" y="39548"/>
                  </a:moveTo>
                  <a:cubicBezTo>
                    <a:pt x="144409" y="39548"/>
                    <a:pt x="142875" y="38014"/>
                    <a:pt x="142875" y="36119"/>
                  </a:cubicBezTo>
                  <a:lnTo>
                    <a:pt x="142875" y="3429"/>
                  </a:lnTo>
                  <a:cubicBezTo>
                    <a:pt x="142875" y="1534"/>
                    <a:pt x="144409" y="0"/>
                    <a:pt x="146304" y="0"/>
                  </a:cubicBezTo>
                  <a:cubicBezTo>
                    <a:pt x="148200" y="0"/>
                    <a:pt x="149733" y="1534"/>
                    <a:pt x="149733" y="3429"/>
                  </a:cubicBezTo>
                  <a:lnTo>
                    <a:pt x="149733" y="36128"/>
                  </a:lnTo>
                  <a:cubicBezTo>
                    <a:pt x="149733" y="38014"/>
                    <a:pt x="148200" y="39548"/>
                    <a:pt x="146304" y="39548"/>
                  </a:cubicBezTo>
                  <a:close/>
                </a:path>
              </a:pathLst>
            </a:custGeom>
            <a:solidFill>
              <a:schemeClr val="bg1"/>
            </a:solidFill>
            <a:ln w="9525"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IBM Plex Sans Light"/>
                <a:ea typeface="+mn-ea"/>
                <a:cs typeface="+mn-cs"/>
              </a:endParaRPr>
            </a:p>
          </p:txBody>
        </p:sp>
        <p:sp>
          <p:nvSpPr>
            <p:cNvPr id="25" name="TextBox 24">
              <a:extLst>
                <a:ext uri="{FF2B5EF4-FFF2-40B4-BE49-F238E27FC236}">
                  <a16:creationId xmlns:a16="http://schemas.microsoft.com/office/drawing/2014/main" id="{F9716BE7-F992-CE41-0A9B-5D79CB8D5029}"/>
                </a:ext>
              </a:extLst>
            </p:cNvPr>
            <p:cNvSpPr txBox="1">
              <a:spLocks noChangeAspect="1"/>
            </p:cNvSpPr>
            <p:nvPr/>
          </p:nvSpPr>
          <p:spPr>
            <a:xfrm>
              <a:off x="19948806" y="4871438"/>
              <a:ext cx="4284000" cy="1185761"/>
            </a:xfrm>
            <a:prstGeom prst="roundRect">
              <a:avLst>
                <a:gd name="adj" fmla="val 50000"/>
              </a:avLst>
            </a:prstGeom>
            <a:solidFill>
              <a:srgbClr val="1353A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000" b="1" i="0" u="none" strike="noStrike" kern="1200" cap="all" spc="400" normalizeH="0" baseline="0" noProof="0" dirty="0">
                  <a:ln>
                    <a:noFill/>
                  </a:ln>
                  <a:solidFill>
                    <a:srgbClr val="FFFFFF"/>
                  </a:solidFill>
                  <a:effectLst/>
                  <a:uLnTx/>
                  <a:uFillTx/>
                  <a:latin typeface="IBM Plex Sans Light"/>
                  <a:ea typeface="+mn-ea"/>
                  <a:cs typeface="Arial" panose="020B0604020202020204" pitchFamily="34" charset="0"/>
                </a:rPr>
                <a:t>automation</a:t>
              </a:r>
            </a:p>
          </p:txBody>
        </p:sp>
        <p:sp>
          <p:nvSpPr>
            <p:cNvPr id="27" name="TextBox 26">
              <a:extLst>
                <a:ext uri="{FF2B5EF4-FFF2-40B4-BE49-F238E27FC236}">
                  <a16:creationId xmlns:a16="http://schemas.microsoft.com/office/drawing/2014/main" id="{B14121B0-750E-32D1-BED2-7B6361F6EBC0}"/>
                </a:ext>
              </a:extLst>
            </p:cNvPr>
            <p:cNvSpPr txBox="1"/>
            <p:nvPr/>
          </p:nvSpPr>
          <p:spPr>
            <a:xfrm>
              <a:off x="19903366" y="6904383"/>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Simplified operations plus ability to test and prove recoverability</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Integration between Cyber Security &amp; Cyber Resiliency</a:t>
              </a:r>
            </a:p>
          </p:txBody>
        </p:sp>
        <p:sp>
          <p:nvSpPr>
            <p:cNvPr id="29" name="TextBox 28">
              <a:extLst>
                <a:ext uri="{FF2B5EF4-FFF2-40B4-BE49-F238E27FC236}">
                  <a16:creationId xmlns:a16="http://schemas.microsoft.com/office/drawing/2014/main" id="{E8F6B239-200E-A0FC-2B29-C5D1CE84FE99}"/>
                </a:ext>
              </a:extLst>
            </p:cNvPr>
            <p:cNvSpPr txBox="1"/>
            <p:nvPr/>
          </p:nvSpPr>
          <p:spPr>
            <a:xfrm>
              <a:off x="19903366" y="6057199"/>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1353A6"/>
                    </a:solidFill>
                  </a:ln>
                  <a:solidFill>
                    <a:srgbClr val="1353A6"/>
                  </a:solidFill>
                  <a:effectLst/>
                  <a:uLnTx/>
                  <a:uFillTx/>
                  <a:latin typeface="IBM Plex Sans Light"/>
                  <a:ea typeface="+mn-ea"/>
                  <a:cs typeface="Arial" panose="020B0604020202020204" pitchFamily="34" charset="0"/>
                </a:rPr>
                <a:t>05</a:t>
              </a:r>
            </a:p>
          </p:txBody>
        </p:sp>
      </p:grpSp>
      <p:grpSp>
        <p:nvGrpSpPr>
          <p:cNvPr id="46" name="Group 45">
            <a:extLst>
              <a:ext uri="{FF2B5EF4-FFF2-40B4-BE49-F238E27FC236}">
                <a16:creationId xmlns:a16="http://schemas.microsoft.com/office/drawing/2014/main" id="{F2F1B532-C640-3EBD-4C78-1EDCB479A8A4}"/>
              </a:ext>
            </a:extLst>
          </p:cNvPr>
          <p:cNvGrpSpPr/>
          <p:nvPr/>
        </p:nvGrpSpPr>
        <p:grpSpPr>
          <a:xfrm>
            <a:off x="13632072" y="1563965"/>
            <a:ext cx="5396183" cy="5348895"/>
            <a:chOff x="13632072" y="1563965"/>
            <a:chExt cx="5396183" cy="5348895"/>
          </a:xfrm>
        </p:grpSpPr>
        <p:pic>
          <p:nvPicPr>
            <p:cNvPr id="12" name="Graphic 11" descr="Stopwatch 25% outline">
              <a:extLst>
                <a:ext uri="{FF2B5EF4-FFF2-40B4-BE49-F238E27FC236}">
                  <a16:creationId xmlns:a16="http://schemas.microsoft.com/office/drawing/2014/main" id="{93B6E561-EFB5-FEFC-49E8-57CD068F53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32072" y="5292860"/>
              <a:ext cx="1620000" cy="1620000"/>
            </a:xfrm>
            <a:prstGeom prst="rect">
              <a:avLst/>
            </a:prstGeom>
          </p:spPr>
        </p:pic>
        <p:sp>
          <p:nvSpPr>
            <p:cNvPr id="20" name="TextBox 19">
              <a:extLst>
                <a:ext uri="{FF2B5EF4-FFF2-40B4-BE49-F238E27FC236}">
                  <a16:creationId xmlns:a16="http://schemas.microsoft.com/office/drawing/2014/main" id="{E4408C45-7542-D191-8A5C-434AC29E08E9}"/>
                </a:ext>
              </a:extLst>
            </p:cNvPr>
            <p:cNvSpPr txBox="1">
              <a:spLocks noChangeAspect="1"/>
            </p:cNvSpPr>
            <p:nvPr/>
          </p:nvSpPr>
          <p:spPr>
            <a:xfrm>
              <a:off x="14698814" y="1563965"/>
              <a:ext cx="4284000" cy="1185761"/>
            </a:xfrm>
            <a:prstGeom prst="roundRect">
              <a:avLst>
                <a:gd name="adj" fmla="val 50000"/>
              </a:avLst>
            </a:prstGeom>
            <a:solidFill>
              <a:srgbClr val="054F7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000" b="1" i="0" u="none" strike="noStrike" kern="1200" cap="all" spc="400" normalizeH="0" baseline="0" noProof="0" dirty="0">
                  <a:ln>
                    <a:noFill/>
                  </a:ln>
                  <a:solidFill>
                    <a:srgbClr val="FFFFFF"/>
                  </a:solidFill>
                  <a:effectLst/>
                  <a:uLnTx/>
                  <a:uFillTx/>
                  <a:latin typeface="IBM Plex Sans Light"/>
                  <a:ea typeface="+mn-ea"/>
                  <a:cs typeface="Arial" panose="020B0604020202020204" pitchFamily="34" charset="0"/>
                </a:rPr>
                <a:t>recovery</a:t>
              </a:r>
            </a:p>
          </p:txBody>
        </p:sp>
        <p:sp>
          <p:nvSpPr>
            <p:cNvPr id="31" name="TextBox 30">
              <a:extLst>
                <a:ext uri="{FF2B5EF4-FFF2-40B4-BE49-F238E27FC236}">
                  <a16:creationId xmlns:a16="http://schemas.microsoft.com/office/drawing/2014/main" id="{45D9F355-4CC7-26D3-31A1-EC5E3191BF67}"/>
                </a:ext>
              </a:extLst>
            </p:cNvPr>
            <p:cNvSpPr txBox="1"/>
            <p:nvPr/>
          </p:nvSpPr>
          <p:spPr>
            <a:xfrm>
              <a:off x="14653374" y="3596910"/>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Rapid operational recovery in seconds, minutes, hours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Avoid paying ransoms</a:t>
              </a:r>
            </a:p>
          </p:txBody>
        </p:sp>
        <p:sp>
          <p:nvSpPr>
            <p:cNvPr id="33" name="TextBox 32">
              <a:extLst>
                <a:ext uri="{FF2B5EF4-FFF2-40B4-BE49-F238E27FC236}">
                  <a16:creationId xmlns:a16="http://schemas.microsoft.com/office/drawing/2014/main" id="{282EAB25-1033-4EA4-0C02-D31E9531BDAF}"/>
                </a:ext>
              </a:extLst>
            </p:cNvPr>
            <p:cNvSpPr txBox="1"/>
            <p:nvPr/>
          </p:nvSpPr>
          <p:spPr>
            <a:xfrm>
              <a:off x="14653374" y="2749726"/>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054F73"/>
                    </a:solidFill>
                  </a:ln>
                  <a:solidFill>
                    <a:srgbClr val="054F73"/>
                  </a:solidFill>
                  <a:effectLst/>
                  <a:uLnTx/>
                  <a:uFillTx/>
                  <a:latin typeface="IBM Plex Sans Light"/>
                  <a:ea typeface="+mn-ea"/>
                  <a:cs typeface="Arial" panose="020B0604020202020204" pitchFamily="34" charset="0"/>
                </a:rPr>
                <a:t>04</a:t>
              </a:r>
            </a:p>
          </p:txBody>
        </p:sp>
      </p:grpSp>
      <p:grpSp>
        <p:nvGrpSpPr>
          <p:cNvPr id="45" name="Group 44">
            <a:extLst>
              <a:ext uri="{FF2B5EF4-FFF2-40B4-BE49-F238E27FC236}">
                <a16:creationId xmlns:a16="http://schemas.microsoft.com/office/drawing/2014/main" id="{32B4815C-8B6C-D6A2-1DDF-A7BFB68506F6}"/>
              </a:ext>
            </a:extLst>
          </p:cNvPr>
          <p:cNvGrpSpPr/>
          <p:nvPr/>
        </p:nvGrpSpPr>
        <p:grpSpPr>
          <a:xfrm>
            <a:off x="8902816" y="2149181"/>
            <a:ext cx="4512683" cy="5232843"/>
            <a:chOff x="8902816" y="2149181"/>
            <a:chExt cx="4512683" cy="5232843"/>
          </a:xfrm>
        </p:grpSpPr>
        <p:pic>
          <p:nvPicPr>
            <p:cNvPr id="13" name="Graphic 12" descr="Bug under magnifying glass outline">
              <a:extLst>
                <a:ext uri="{FF2B5EF4-FFF2-40B4-BE49-F238E27FC236}">
                  <a16:creationId xmlns:a16="http://schemas.microsoft.com/office/drawing/2014/main" id="{F1A07423-E43B-9BF6-EC5E-E3F9CDDC65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29367" y="5695892"/>
              <a:ext cx="1686132" cy="1686132"/>
            </a:xfrm>
            <a:prstGeom prst="rect">
              <a:avLst/>
            </a:prstGeom>
          </p:spPr>
        </p:pic>
        <p:sp>
          <p:nvSpPr>
            <p:cNvPr id="19" name="TextBox 18">
              <a:extLst>
                <a:ext uri="{FF2B5EF4-FFF2-40B4-BE49-F238E27FC236}">
                  <a16:creationId xmlns:a16="http://schemas.microsoft.com/office/drawing/2014/main" id="{1E15B6CB-F2DE-C3A0-6B36-35C2D8C8E5F2}"/>
                </a:ext>
              </a:extLst>
            </p:cNvPr>
            <p:cNvSpPr txBox="1">
              <a:spLocks noChangeAspect="1"/>
            </p:cNvSpPr>
            <p:nvPr/>
          </p:nvSpPr>
          <p:spPr>
            <a:xfrm>
              <a:off x="8948256" y="2149181"/>
              <a:ext cx="4284000" cy="1185761"/>
            </a:xfrm>
            <a:prstGeom prst="roundRect">
              <a:avLst>
                <a:gd name="adj" fmla="val 50000"/>
              </a:avLst>
            </a:prstGeom>
            <a:solidFill>
              <a:srgbClr val="DE530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000" b="1" i="0" u="none" strike="noStrike" kern="1200" cap="all" spc="400" normalizeH="0" baseline="0" noProof="0" dirty="0">
                  <a:ln>
                    <a:noFill/>
                  </a:ln>
                  <a:solidFill>
                    <a:srgbClr val="FFFFFF"/>
                  </a:solidFill>
                  <a:effectLst/>
                  <a:uLnTx/>
                  <a:uFillTx/>
                  <a:latin typeface="IBM Plex Sans Light"/>
                  <a:ea typeface="+mn-ea"/>
                  <a:cs typeface="Arial" panose="020B0604020202020204" pitchFamily="34" charset="0"/>
                </a:rPr>
                <a:t>discovery</a:t>
              </a:r>
            </a:p>
          </p:txBody>
        </p:sp>
        <p:sp>
          <p:nvSpPr>
            <p:cNvPr id="35" name="TextBox 34">
              <a:extLst>
                <a:ext uri="{FF2B5EF4-FFF2-40B4-BE49-F238E27FC236}">
                  <a16:creationId xmlns:a16="http://schemas.microsoft.com/office/drawing/2014/main" id="{98712155-ADD3-FED7-C2CB-0D301C54B6C7}"/>
                </a:ext>
              </a:extLst>
            </p:cNvPr>
            <p:cNvSpPr txBox="1"/>
            <p:nvPr/>
          </p:nvSpPr>
          <p:spPr>
            <a:xfrm>
              <a:off x="8902816" y="4184297"/>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Find active threats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Find &amp; prevent dormant threats</a:t>
              </a:r>
            </a:p>
          </p:txBody>
        </p:sp>
        <p:sp>
          <p:nvSpPr>
            <p:cNvPr id="36" name="TextBox 35">
              <a:extLst>
                <a:ext uri="{FF2B5EF4-FFF2-40B4-BE49-F238E27FC236}">
                  <a16:creationId xmlns:a16="http://schemas.microsoft.com/office/drawing/2014/main" id="{9749DE8C-A40A-BCCD-730C-C10879B8E4C1}"/>
                </a:ext>
              </a:extLst>
            </p:cNvPr>
            <p:cNvSpPr txBox="1"/>
            <p:nvPr/>
          </p:nvSpPr>
          <p:spPr>
            <a:xfrm>
              <a:off x="8902816" y="3337113"/>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DE530F"/>
                    </a:solidFill>
                  </a:ln>
                  <a:solidFill>
                    <a:srgbClr val="DE530F"/>
                  </a:solidFill>
                  <a:effectLst/>
                  <a:uLnTx/>
                  <a:uFillTx/>
                  <a:latin typeface="IBM Plex Sans Light"/>
                  <a:ea typeface="+mn-ea"/>
                  <a:cs typeface="Arial" panose="020B0604020202020204" pitchFamily="34" charset="0"/>
                </a:rPr>
                <a:t>03</a:t>
              </a:r>
            </a:p>
          </p:txBody>
        </p:sp>
      </p:grpSp>
      <p:grpSp>
        <p:nvGrpSpPr>
          <p:cNvPr id="44" name="Group 43">
            <a:extLst>
              <a:ext uri="{FF2B5EF4-FFF2-40B4-BE49-F238E27FC236}">
                <a16:creationId xmlns:a16="http://schemas.microsoft.com/office/drawing/2014/main" id="{DB933700-8452-28B2-C5B5-67E054BCD15B}"/>
              </a:ext>
            </a:extLst>
          </p:cNvPr>
          <p:cNvGrpSpPr/>
          <p:nvPr/>
        </p:nvGrpSpPr>
        <p:grpSpPr>
          <a:xfrm>
            <a:off x="3820343" y="5564438"/>
            <a:ext cx="7333436" cy="3937894"/>
            <a:chOff x="3820343" y="5564438"/>
            <a:chExt cx="7333436" cy="3937894"/>
          </a:xfrm>
        </p:grpSpPr>
        <p:grpSp>
          <p:nvGrpSpPr>
            <p:cNvPr id="14" name="Group 13">
              <a:extLst>
                <a:ext uri="{FF2B5EF4-FFF2-40B4-BE49-F238E27FC236}">
                  <a16:creationId xmlns:a16="http://schemas.microsoft.com/office/drawing/2014/main" id="{990991CB-7165-FC64-D28A-11EB6C386316}"/>
                </a:ext>
              </a:extLst>
            </p:cNvPr>
            <p:cNvGrpSpPr>
              <a:grpSpLocks noChangeAspect="1"/>
            </p:cNvGrpSpPr>
            <p:nvPr/>
          </p:nvGrpSpPr>
          <p:grpSpPr>
            <a:xfrm>
              <a:off x="9332040" y="6923279"/>
              <a:ext cx="1821739" cy="1821737"/>
              <a:chOff x="8635216" y="4370474"/>
              <a:chExt cx="1548000" cy="1547998"/>
            </a:xfrm>
          </p:grpSpPr>
          <p:pic>
            <p:nvPicPr>
              <p:cNvPr id="15" name="Graphic 14" descr="Database outline">
                <a:extLst>
                  <a:ext uri="{FF2B5EF4-FFF2-40B4-BE49-F238E27FC236}">
                    <a16:creationId xmlns:a16="http://schemas.microsoft.com/office/drawing/2014/main" id="{1602CCA5-5C78-C617-C887-221B5551483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35216" y="4370474"/>
                <a:ext cx="1548000" cy="1547998"/>
              </a:xfrm>
              <a:prstGeom prst="rect">
                <a:avLst/>
              </a:prstGeom>
            </p:spPr>
          </p:pic>
          <p:pic>
            <p:nvPicPr>
              <p:cNvPr id="17" name="Graphic 16" descr="Medieval Armor outline">
                <a:extLst>
                  <a:ext uri="{FF2B5EF4-FFF2-40B4-BE49-F238E27FC236}">
                    <a16:creationId xmlns:a16="http://schemas.microsoft.com/office/drawing/2014/main" id="{2D0D5203-DC89-B313-4288-74AAB45674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11890" y="4654787"/>
                <a:ext cx="1194652" cy="1194650"/>
              </a:xfrm>
              <a:prstGeom prst="rect">
                <a:avLst/>
              </a:prstGeom>
            </p:spPr>
          </p:pic>
        </p:grpSp>
        <p:sp>
          <p:nvSpPr>
            <p:cNvPr id="18" name="TextBox 17">
              <a:extLst>
                <a:ext uri="{FF2B5EF4-FFF2-40B4-BE49-F238E27FC236}">
                  <a16:creationId xmlns:a16="http://schemas.microsoft.com/office/drawing/2014/main" id="{DB4B63C6-681E-56E3-9222-5C4CC2BA9955}"/>
                </a:ext>
              </a:extLst>
            </p:cNvPr>
            <p:cNvSpPr txBox="1">
              <a:spLocks noChangeAspect="1"/>
            </p:cNvSpPr>
            <p:nvPr/>
          </p:nvSpPr>
          <p:spPr>
            <a:xfrm>
              <a:off x="3865783" y="5564438"/>
              <a:ext cx="4284000" cy="1185761"/>
            </a:xfrm>
            <a:prstGeom prst="roundRect">
              <a:avLst>
                <a:gd name="adj" fmla="val 50000"/>
              </a:avLst>
            </a:prstGeom>
            <a:solidFill>
              <a:srgbClr val="0581B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000" b="1" i="0" u="none" strike="noStrike" kern="1200" cap="all" spc="400" normalizeH="0" baseline="0" noProof="0" dirty="0">
                  <a:ln>
                    <a:noFill/>
                  </a:ln>
                  <a:solidFill>
                    <a:srgbClr val="FFFFFF"/>
                  </a:solidFill>
                  <a:effectLst/>
                  <a:uLnTx/>
                  <a:uFillTx/>
                  <a:latin typeface="IBM Plex Sans Light"/>
                  <a:ea typeface="+mn-ea"/>
                  <a:cs typeface="Arial" panose="020B0604020202020204" pitchFamily="34" charset="0"/>
                </a:rPr>
                <a:t>IMMUTABILITY</a:t>
              </a:r>
            </a:p>
          </p:txBody>
        </p:sp>
        <p:sp>
          <p:nvSpPr>
            <p:cNvPr id="37" name="TextBox 36">
              <a:extLst>
                <a:ext uri="{FF2B5EF4-FFF2-40B4-BE49-F238E27FC236}">
                  <a16:creationId xmlns:a16="http://schemas.microsoft.com/office/drawing/2014/main" id="{93F0FB85-8602-ADD5-1DAD-EA0CFA7FE050}"/>
                </a:ext>
              </a:extLst>
            </p:cNvPr>
            <p:cNvSpPr txBox="1"/>
            <p:nvPr/>
          </p:nvSpPr>
          <p:spPr>
            <a:xfrm>
              <a:off x="3820343" y="7597383"/>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Recoverable data points</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Incorruptible, data can not be deleted</a:t>
              </a:r>
            </a:p>
          </p:txBody>
        </p:sp>
        <p:sp>
          <p:nvSpPr>
            <p:cNvPr id="38" name="TextBox 37">
              <a:extLst>
                <a:ext uri="{FF2B5EF4-FFF2-40B4-BE49-F238E27FC236}">
                  <a16:creationId xmlns:a16="http://schemas.microsoft.com/office/drawing/2014/main" id="{7D48F73C-B652-37D0-034F-FD1D284BB3F2}"/>
                </a:ext>
              </a:extLst>
            </p:cNvPr>
            <p:cNvSpPr txBox="1"/>
            <p:nvPr/>
          </p:nvSpPr>
          <p:spPr>
            <a:xfrm>
              <a:off x="3820343" y="6750199"/>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0581B6"/>
                    </a:solidFill>
                  </a:ln>
                  <a:solidFill>
                    <a:srgbClr val="0581B6"/>
                  </a:solidFill>
                  <a:effectLst/>
                  <a:uLnTx/>
                  <a:uFillTx/>
                  <a:latin typeface="IBM Plex Sans Light"/>
                  <a:ea typeface="+mn-ea"/>
                  <a:cs typeface="Arial" panose="020B0604020202020204" pitchFamily="34" charset="0"/>
                </a:rPr>
                <a:t>02</a:t>
              </a:r>
            </a:p>
          </p:txBody>
        </p:sp>
      </p:grpSp>
      <p:grpSp>
        <p:nvGrpSpPr>
          <p:cNvPr id="43" name="Group 42">
            <a:extLst>
              <a:ext uri="{FF2B5EF4-FFF2-40B4-BE49-F238E27FC236}">
                <a16:creationId xmlns:a16="http://schemas.microsoft.com/office/drawing/2014/main" id="{FD460CB8-C052-F930-C763-6062798D97FA}"/>
              </a:ext>
            </a:extLst>
          </p:cNvPr>
          <p:cNvGrpSpPr/>
          <p:nvPr/>
        </p:nvGrpSpPr>
        <p:grpSpPr>
          <a:xfrm>
            <a:off x="3031445" y="9621999"/>
            <a:ext cx="7331400" cy="4139423"/>
            <a:chOff x="3031445" y="9621999"/>
            <a:chExt cx="7331400" cy="4139423"/>
          </a:xfrm>
        </p:grpSpPr>
        <p:pic>
          <p:nvPicPr>
            <p:cNvPr id="39" name="Picture 4" descr="Global Security Forum - IBM Security Community">
              <a:extLst>
                <a:ext uri="{FF2B5EF4-FFF2-40B4-BE49-F238E27FC236}">
                  <a16:creationId xmlns:a16="http://schemas.microsoft.com/office/drawing/2014/main" id="{0A0774C5-2658-718C-73EF-083210337CA9}"/>
                </a:ext>
              </a:extLst>
            </p:cNvPr>
            <p:cNvPicPr>
              <a:picLocks noChangeAspect="1" noChangeArrowheads="1"/>
            </p:cNvPicPr>
            <p:nvPr/>
          </p:nvPicPr>
          <p:blipFill>
            <a:blip r:embed="rId17" cstate="hqprint">
              <a:biLevel thresh="25000"/>
              <a:extLst>
                <a:ext uri="{28A0092B-C50C-407E-A947-70E740481C1C}">
                  <a14:useLocalDpi xmlns:a14="http://schemas.microsoft.com/office/drawing/2010/main"/>
                </a:ext>
              </a:extLst>
            </a:blip>
            <a:srcRect/>
            <a:stretch>
              <a:fillRect/>
            </a:stretch>
          </p:blipFill>
          <p:spPr bwMode="auto">
            <a:xfrm>
              <a:off x="8735953" y="9621999"/>
              <a:ext cx="1626892" cy="161646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7F8AAF8-FCA8-72B7-9835-D0E57AF6B5A9}"/>
                </a:ext>
              </a:extLst>
            </p:cNvPr>
            <p:cNvSpPr txBox="1">
              <a:spLocks noChangeAspect="1"/>
            </p:cNvSpPr>
            <p:nvPr/>
          </p:nvSpPr>
          <p:spPr>
            <a:xfrm>
              <a:off x="3076885" y="9824452"/>
              <a:ext cx="4284000" cy="1184837"/>
            </a:xfrm>
            <a:prstGeom prst="roundRect">
              <a:avLst>
                <a:gd name="adj" fmla="val 50000"/>
              </a:avLst>
            </a:prstGeom>
            <a:solidFill>
              <a:srgbClr val="37455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000" b="1" i="0" u="none" strike="noStrike" kern="1200" cap="all" spc="400" normalizeH="0" baseline="0" noProof="0" dirty="0">
                  <a:ln>
                    <a:noFill/>
                  </a:ln>
                  <a:solidFill>
                    <a:srgbClr val="FFFFFF"/>
                  </a:solidFill>
                  <a:effectLst/>
                  <a:uLnTx/>
                  <a:uFillTx/>
                  <a:latin typeface="IBM Plex Sans Light"/>
                  <a:ea typeface="+mn-ea"/>
                  <a:cs typeface="Arial" panose="020B0604020202020204" pitchFamily="34" charset="0"/>
                </a:rPr>
                <a:t>SECURITY &amp; Data protection</a:t>
              </a:r>
            </a:p>
          </p:txBody>
        </p:sp>
        <p:sp>
          <p:nvSpPr>
            <p:cNvPr id="41" name="TextBox 40">
              <a:extLst>
                <a:ext uri="{FF2B5EF4-FFF2-40B4-BE49-F238E27FC236}">
                  <a16:creationId xmlns:a16="http://schemas.microsoft.com/office/drawing/2014/main" id="{D2DA6D6D-2642-73DC-909C-D4D441D2D062}"/>
                </a:ext>
              </a:extLst>
            </p:cNvPr>
            <p:cNvSpPr txBox="1"/>
            <p:nvPr/>
          </p:nvSpPr>
          <p:spPr>
            <a:xfrm>
              <a:off x="3031445" y="11856473"/>
              <a:ext cx="4374881" cy="190494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o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Predict, prevent, and respond SOC Integration</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Protect from infrastructure failures and Natural disasters</a:t>
              </a:r>
            </a:p>
          </p:txBody>
        </p:sp>
        <p:sp>
          <p:nvSpPr>
            <p:cNvPr id="42" name="TextBox 41">
              <a:extLst>
                <a:ext uri="{FF2B5EF4-FFF2-40B4-BE49-F238E27FC236}">
                  <a16:creationId xmlns:a16="http://schemas.microsoft.com/office/drawing/2014/main" id="{5BB69B90-FF65-A0FF-289C-DD26B3FD929A}"/>
                </a:ext>
              </a:extLst>
            </p:cNvPr>
            <p:cNvSpPr txBox="1"/>
            <p:nvPr/>
          </p:nvSpPr>
          <p:spPr>
            <a:xfrm>
              <a:off x="3031445" y="11009289"/>
              <a:ext cx="4374881" cy="93224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2A3448"/>
                    </a:solidFill>
                  </a:ln>
                  <a:solidFill>
                    <a:srgbClr val="2A3448"/>
                  </a:solidFill>
                  <a:effectLst/>
                  <a:uLnTx/>
                  <a:uFillTx/>
                  <a:latin typeface="IBM Plex Sans Light"/>
                  <a:ea typeface="+mn-ea"/>
                  <a:cs typeface="Arial" panose="020B0604020202020204" pitchFamily="34" charset="0"/>
                </a:rPr>
                <a:t>01</a:t>
              </a:r>
            </a:p>
          </p:txBody>
        </p:sp>
      </p:grpSp>
      <p:sp>
        <p:nvSpPr>
          <p:cNvPr id="48" name="Title 93">
            <a:extLst>
              <a:ext uri="{FF2B5EF4-FFF2-40B4-BE49-F238E27FC236}">
                <a16:creationId xmlns:a16="http://schemas.microsoft.com/office/drawing/2014/main" id="{749C1D61-EA68-B0E5-65A5-F1FDF2BA6BA5}"/>
              </a:ext>
            </a:extLst>
          </p:cNvPr>
          <p:cNvSpPr txBox="1">
            <a:spLocks/>
          </p:cNvSpPr>
          <p:nvPr/>
        </p:nvSpPr>
        <p:spPr>
          <a:xfrm>
            <a:off x="2479617" y="24555"/>
            <a:ext cx="16436695" cy="2859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ctr" defTabSz="2438400" rtl="0" eaLnBrk="1" latinLnBrk="0" hangingPunct="1">
              <a:lnSpc>
                <a:spcPct val="100000"/>
              </a:lnSpc>
              <a:spcBef>
                <a:spcPts val="0"/>
              </a:spcBef>
              <a:spcAft>
                <a:spcPts val="0"/>
              </a:spcAft>
              <a:buClrTx/>
              <a:buSzTx/>
              <a:buFontTx/>
              <a:buNone/>
              <a:tabLst/>
              <a:defRPr sz="120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rPr>
              <a:t>Steps to Data Resilience</a:t>
            </a:r>
          </a:p>
        </p:txBody>
      </p:sp>
      <p:sp>
        <p:nvSpPr>
          <p:cNvPr id="65" name="Oval 64">
            <a:extLst>
              <a:ext uri="{FF2B5EF4-FFF2-40B4-BE49-F238E27FC236}">
                <a16:creationId xmlns:a16="http://schemas.microsoft.com/office/drawing/2014/main" id="{7E103522-3976-5898-F867-98BE49E7B5BE}"/>
              </a:ext>
            </a:extLst>
          </p:cNvPr>
          <p:cNvSpPr/>
          <p:nvPr/>
        </p:nvSpPr>
        <p:spPr>
          <a:xfrm>
            <a:off x="488951" y="8501112"/>
            <a:ext cx="1587104" cy="15871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pic>
        <p:nvPicPr>
          <p:cNvPr id="71" name="Graphic 70">
            <a:hlinkClick r:id="" action="ppaction://noaction"/>
            <a:extLst>
              <a:ext uri="{FF2B5EF4-FFF2-40B4-BE49-F238E27FC236}">
                <a16:creationId xmlns:a16="http://schemas.microsoft.com/office/drawing/2014/main" id="{1AA1AF5E-070E-5D52-61A6-8BA28FF3D243}"/>
              </a:ext>
            </a:extLst>
          </p:cNvPr>
          <p:cNvPicPr>
            <a:picLocks noChangeAspect="1"/>
          </p:cNvPicPr>
          <p:nvPr/>
        </p:nvPicPr>
        <p:blipFill>
          <a:blip r:embed="rId18"/>
          <a:srcRect/>
          <a:stretch/>
        </p:blipFill>
        <p:spPr>
          <a:xfrm>
            <a:off x="667073" y="8694882"/>
            <a:ext cx="1088649" cy="1082567"/>
          </a:xfrm>
          <a:prstGeom prst="rect">
            <a:avLst/>
          </a:prstGeom>
        </p:spPr>
      </p:pic>
    </p:spTree>
    <p:extLst>
      <p:ext uri="{BB962C8B-B14F-4D97-AF65-F5344CB8AC3E}">
        <p14:creationId xmlns:p14="http://schemas.microsoft.com/office/powerpoint/2010/main" val="310164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0CBAE749-E071-4871-02AA-25625CD608C4}"/>
              </a:ext>
            </a:extLst>
          </p:cNvPr>
          <p:cNvSpPr/>
          <p:nvPr/>
        </p:nvSpPr>
        <p:spPr>
          <a:xfrm>
            <a:off x="290432" y="933614"/>
            <a:ext cx="1984146" cy="11848772"/>
          </a:xfrm>
          <a:prstGeom prst="roundRect">
            <a:avLst>
              <a:gd name="adj" fmla="val 50000"/>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2" name="Oval 61">
            <a:extLst>
              <a:ext uri="{FF2B5EF4-FFF2-40B4-BE49-F238E27FC236}">
                <a16:creationId xmlns:a16="http://schemas.microsoft.com/office/drawing/2014/main" id="{E90846B4-8EE9-CFEF-562A-442BB92D096E}"/>
              </a:ext>
            </a:extLst>
          </p:cNvPr>
          <p:cNvSpPr/>
          <p:nvPr/>
        </p:nvSpPr>
        <p:spPr>
          <a:xfrm>
            <a:off x="495471" y="1191126"/>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3" name="Oval 62">
            <a:extLst>
              <a:ext uri="{FF2B5EF4-FFF2-40B4-BE49-F238E27FC236}">
                <a16:creationId xmlns:a16="http://schemas.microsoft.com/office/drawing/2014/main" id="{BCF47998-E2BE-A640-FC0A-DA3820D74B2B}"/>
              </a:ext>
            </a:extLst>
          </p:cNvPr>
          <p:cNvSpPr/>
          <p:nvPr/>
        </p:nvSpPr>
        <p:spPr>
          <a:xfrm>
            <a:off x="488951" y="3627788"/>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4" name="Oval 63">
            <a:extLst>
              <a:ext uri="{FF2B5EF4-FFF2-40B4-BE49-F238E27FC236}">
                <a16:creationId xmlns:a16="http://schemas.microsoft.com/office/drawing/2014/main" id="{AC20CE3C-6C9C-E0D4-DAC5-240F39130E60}"/>
              </a:ext>
            </a:extLst>
          </p:cNvPr>
          <p:cNvSpPr/>
          <p:nvPr/>
        </p:nvSpPr>
        <p:spPr>
          <a:xfrm>
            <a:off x="488951" y="6064450"/>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sp>
        <p:nvSpPr>
          <p:cNvPr id="66" name="Oval 65">
            <a:extLst>
              <a:ext uri="{FF2B5EF4-FFF2-40B4-BE49-F238E27FC236}">
                <a16:creationId xmlns:a16="http://schemas.microsoft.com/office/drawing/2014/main" id="{82E944C6-0168-7241-B699-0A86D8E6F023}"/>
              </a:ext>
            </a:extLst>
          </p:cNvPr>
          <p:cNvSpPr/>
          <p:nvPr/>
        </p:nvSpPr>
        <p:spPr>
          <a:xfrm>
            <a:off x="488951" y="10937770"/>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pic>
        <p:nvPicPr>
          <p:cNvPr id="67" name="Graphic 66">
            <a:hlinkClick r:id="" action="ppaction://noaction"/>
            <a:extLst>
              <a:ext uri="{FF2B5EF4-FFF2-40B4-BE49-F238E27FC236}">
                <a16:creationId xmlns:a16="http://schemas.microsoft.com/office/drawing/2014/main" id="{C91E623F-B68D-EA29-0524-86D1E9276A1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7073" y="1356718"/>
            <a:ext cx="1230860" cy="1230860"/>
          </a:xfrm>
          <a:prstGeom prst="rect">
            <a:avLst/>
          </a:prstGeom>
        </p:spPr>
      </p:pic>
      <p:pic>
        <p:nvPicPr>
          <p:cNvPr id="68" name="Graphic 27">
            <a:hlinkClick r:id="" action="ppaction://noaction"/>
            <a:extLst>
              <a:ext uri="{FF2B5EF4-FFF2-40B4-BE49-F238E27FC236}">
                <a16:creationId xmlns:a16="http://schemas.microsoft.com/office/drawing/2014/main" id="{B85A81FE-6B0E-37B8-DFC7-A770ED30973E}"/>
              </a:ext>
            </a:extLst>
          </p:cNvPr>
          <p:cNvPicPr>
            <a:picLocks noChangeAspect="1"/>
          </p:cNvPicPr>
          <p:nvPr/>
        </p:nvPicPr>
        <p:blipFill>
          <a:blip r:embed="rId4"/>
          <a:srcRect/>
          <a:stretch/>
        </p:blipFill>
        <p:spPr>
          <a:xfrm>
            <a:off x="670120" y="3811989"/>
            <a:ext cx="1224766" cy="1218702"/>
          </a:xfrm>
          <a:prstGeom prst="rect">
            <a:avLst/>
          </a:prstGeom>
        </p:spPr>
      </p:pic>
      <p:pic>
        <p:nvPicPr>
          <p:cNvPr id="69" name="Graphic 68">
            <a:hlinkClick r:id="" action="ppaction://noaction"/>
            <a:extLst>
              <a:ext uri="{FF2B5EF4-FFF2-40B4-BE49-F238E27FC236}">
                <a16:creationId xmlns:a16="http://schemas.microsoft.com/office/drawing/2014/main" id="{5CED23CE-24CE-FDD6-DE38-AE6DE406D6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7073" y="6230042"/>
            <a:ext cx="1230860" cy="1230860"/>
          </a:xfrm>
          <a:prstGeom prst="rect">
            <a:avLst/>
          </a:prstGeom>
        </p:spPr>
      </p:pic>
      <p:pic>
        <p:nvPicPr>
          <p:cNvPr id="70" name="Graphic 69" descr="Thumbs up sign with solid fill">
            <a:hlinkClick r:id="" action="ppaction://noaction"/>
            <a:extLst>
              <a:ext uri="{FF2B5EF4-FFF2-40B4-BE49-F238E27FC236}">
                <a16:creationId xmlns:a16="http://schemas.microsoft.com/office/drawing/2014/main" id="{FDDA5A06-CEFE-3FD6-67B3-E47155E8A59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3095" y="11064852"/>
            <a:ext cx="1230860" cy="1230860"/>
          </a:xfrm>
          <a:prstGeom prst="rect">
            <a:avLst/>
          </a:prstGeom>
        </p:spPr>
      </p:pic>
      <p:grpSp>
        <p:nvGrpSpPr>
          <p:cNvPr id="4" name="Group 3">
            <a:extLst>
              <a:ext uri="{FF2B5EF4-FFF2-40B4-BE49-F238E27FC236}">
                <a16:creationId xmlns:a16="http://schemas.microsoft.com/office/drawing/2014/main" id="{980F7E47-0CE7-9BF9-3851-99E7435BF53B}"/>
              </a:ext>
            </a:extLst>
          </p:cNvPr>
          <p:cNvGrpSpPr>
            <a:grpSpLocks noChangeAspect="1"/>
          </p:cNvGrpSpPr>
          <p:nvPr/>
        </p:nvGrpSpPr>
        <p:grpSpPr>
          <a:xfrm>
            <a:off x="8163906" y="4287545"/>
            <a:ext cx="10893010" cy="9312140"/>
            <a:chOff x="7072155" y="3237900"/>
            <a:chExt cx="10225478" cy="8741488"/>
          </a:xfrm>
          <a:scene3d>
            <a:camera prst="perspectiveRelaxed">
              <a:rot lat="3026375" lon="10799999" rev="10799999"/>
            </a:camera>
            <a:lightRig rig="threePt" dir="t"/>
          </a:scene3d>
        </p:grpSpPr>
        <p:sp>
          <p:nvSpPr>
            <p:cNvPr id="5" name="Freeform: Shape 4">
              <a:extLst>
                <a:ext uri="{FF2B5EF4-FFF2-40B4-BE49-F238E27FC236}">
                  <a16:creationId xmlns:a16="http://schemas.microsoft.com/office/drawing/2014/main" id="{D1B3A26C-C412-5C05-926B-948391890ACB}"/>
                </a:ext>
              </a:extLst>
            </p:cNvPr>
            <p:cNvSpPr/>
            <p:nvPr/>
          </p:nvSpPr>
          <p:spPr bwMode="auto">
            <a:xfrm>
              <a:off x="7072155" y="3237900"/>
              <a:ext cx="4360784" cy="3747839"/>
            </a:xfrm>
            <a:custGeom>
              <a:avLst/>
              <a:gdLst>
                <a:gd name="connsiteX0" fmla="*/ 1498792 w 4360784"/>
                <a:gd name="connsiteY0" fmla="*/ 0 h 3747839"/>
                <a:gd name="connsiteX1" fmla="*/ 4360784 w 4360784"/>
                <a:gd name="connsiteY1" fmla="*/ 2861992 h 3747839"/>
                <a:gd name="connsiteX2" fmla="*/ 4286269 w 4360784"/>
                <a:gd name="connsiteY2" fmla="*/ 2929715 h 3747839"/>
                <a:gd name="connsiteX3" fmla="*/ 3946431 w 4360784"/>
                <a:gd name="connsiteY3" fmla="*/ 3644118 h 3747839"/>
                <a:gd name="connsiteX4" fmla="*/ 3941193 w 4360784"/>
                <a:gd name="connsiteY4" fmla="*/ 3747839 h 3747839"/>
                <a:gd name="connsiteX5" fmla="*/ 3230 w 4360784"/>
                <a:gd name="connsiteY5" fmla="*/ 3747839 h 3747839"/>
                <a:gd name="connsiteX6" fmla="*/ 0 w 4360784"/>
                <a:gd name="connsiteY6" fmla="*/ 3620099 h 3747839"/>
                <a:gd name="connsiteX7" fmla="*/ 1330456 w 4360784"/>
                <a:gd name="connsiteY7" fmla="*/ 176562 h 3747839"/>
                <a:gd name="connsiteX8" fmla="*/ 1498792 w 4360784"/>
                <a:gd name="connsiteY8" fmla="*/ 0 h 374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0784" h="3747839">
                  <a:moveTo>
                    <a:pt x="1498792" y="0"/>
                  </a:moveTo>
                  <a:lnTo>
                    <a:pt x="4360784" y="2861992"/>
                  </a:lnTo>
                  <a:lnTo>
                    <a:pt x="4286269" y="2929715"/>
                  </a:lnTo>
                  <a:cubicBezTo>
                    <a:pt x="4099249" y="3116735"/>
                    <a:pt x="3974657" y="3366183"/>
                    <a:pt x="3946431" y="3644118"/>
                  </a:cubicBezTo>
                  <a:lnTo>
                    <a:pt x="3941193" y="3747839"/>
                  </a:lnTo>
                  <a:lnTo>
                    <a:pt x="3230" y="3747839"/>
                  </a:lnTo>
                  <a:lnTo>
                    <a:pt x="0" y="3620099"/>
                  </a:lnTo>
                  <a:cubicBezTo>
                    <a:pt x="0" y="2294245"/>
                    <a:pt x="503821" y="1086064"/>
                    <a:pt x="1330456" y="176562"/>
                  </a:cubicBezTo>
                  <a:lnTo>
                    <a:pt x="1498792" y="0"/>
                  </a:lnTo>
                  <a:close/>
                </a:path>
              </a:pathLst>
            </a:custGeom>
            <a:solidFill>
              <a:srgbClr val="37455D"/>
            </a:solidFill>
            <a:ln w="19050">
              <a:noFill/>
              <a:headEnd type="none" w="med" len="med"/>
              <a:tailEnd type="none" w="med" len="med"/>
            </a:ln>
            <a:effectLst/>
            <a:sp3d extrusionH="254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6" name="Freeform: Shape 5">
              <a:extLst>
                <a:ext uri="{FF2B5EF4-FFF2-40B4-BE49-F238E27FC236}">
                  <a16:creationId xmlns:a16="http://schemas.microsoft.com/office/drawing/2014/main" id="{A9B85C97-9AEC-F535-BAA9-48607B93CBDF}"/>
                </a:ext>
              </a:extLst>
            </p:cNvPr>
            <p:cNvSpPr/>
            <p:nvPr/>
          </p:nvSpPr>
          <p:spPr bwMode="auto">
            <a:xfrm>
              <a:off x="7075477" y="6989339"/>
              <a:ext cx="4212804" cy="3488757"/>
            </a:xfrm>
            <a:custGeom>
              <a:avLst/>
              <a:gdLst>
                <a:gd name="connsiteX0" fmla="*/ 0 w 4212802"/>
                <a:gd name="connsiteY0" fmla="*/ 0 h 3488757"/>
                <a:gd name="connsiteX1" fmla="*/ 3937691 w 4212802"/>
                <a:gd name="connsiteY1" fmla="*/ 0 h 3488757"/>
                <a:gd name="connsiteX2" fmla="*/ 3937012 w 4212802"/>
                <a:gd name="connsiteY2" fmla="*/ 13440 h 3488757"/>
                <a:gd name="connsiteX3" fmla="*/ 4206718 w 4212802"/>
                <a:gd name="connsiteY3" fmla="*/ 764729 h 3488757"/>
                <a:gd name="connsiteX4" fmla="*/ 4212802 w 4212802"/>
                <a:gd name="connsiteY4" fmla="*/ 771423 h 3488757"/>
                <a:gd name="connsiteX5" fmla="*/ 1495468 w 4212802"/>
                <a:gd name="connsiteY5" fmla="*/ 3488757 h 3488757"/>
                <a:gd name="connsiteX6" fmla="*/ 1327135 w 4212802"/>
                <a:gd name="connsiteY6" fmla="*/ 3312197 h 3488757"/>
                <a:gd name="connsiteX7" fmla="*/ 3343 w 4212802"/>
                <a:gd name="connsiteY7" fmla="*/ 132208 h 3488757"/>
                <a:gd name="connsiteX8" fmla="*/ 0 w 4212802"/>
                <a:gd name="connsiteY8" fmla="*/ 0 h 348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02" h="3488757">
                  <a:moveTo>
                    <a:pt x="0" y="0"/>
                  </a:moveTo>
                  <a:lnTo>
                    <a:pt x="3937691" y="0"/>
                  </a:lnTo>
                  <a:lnTo>
                    <a:pt x="3937012" y="13440"/>
                  </a:lnTo>
                  <a:cubicBezTo>
                    <a:pt x="3937012" y="298823"/>
                    <a:pt x="4038227" y="560566"/>
                    <a:pt x="4206718" y="764729"/>
                  </a:cubicBezTo>
                  <a:lnTo>
                    <a:pt x="4212802" y="771423"/>
                  </a:lnTo>
                  <a:lnTo>
                    <a:pt x="1495468" y="3488757"/>
                  </a:lnTo>
                  <a:lnTo>
                    <a:pt x="1327135" y="3312197"/>
                  </a:lnTo>
                  <a:cubicBezTo>
                    <a:pt x="555609" y="2463329"/>
                    <a:pt x="65290" y="1354278"/>
                    <a:pt x="3343" y="132208"/>
                  </a:cubicBezTo>
                  <a:lnTo>
                    <a:pt x="0" y="0"/>
                  </a:lnTo>
                  <a:close/>
                </a:path>
              </a:pathLst>
            </a:custGeom>
            <a:solidFill>
              <a:srgbClr val="0581B6"/>
            </a:solidFill>
            <a:ln w="19050">
              <a:noFill/>
              <a:headEnd type="none" w="med" len="med"/>
              <a:tailEnd type="none" w="med" len="med"/>
            </a:ln>
            <a:effectLst/>
            <a:sp3d extrusionH="762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7" name="Freeform: Shape 6">
              <a:extLst>
                <a:ext uri="{FF2B5EF4-FFF2-40B4-BE49-F238E27FC236}">
                  <a16:creationId xmlns:a16="http://schemas.microsoft.com/office/drawing/2014/main" id="{DCE0FB7D-8FC7-F673-F8A8-858E4A68CE2F}"/>
                </a:ext>
              </a:extLst>
            </p:cNvPr>
            <p:cNvSpPr/>
            <p:nvPr/>
          </p:nvSpPr>
          <p:spPr bwMode="auto">
            <a:xfrm>
              <a:off x="13084829" y="6989339"/>
              <a:ext cx="4212804" cy="3488757"/>
            </a:xfrm>
            <a:custGeom>
              <a:avLst/>
              <a:gdLst>
                <a:gd name="connsiteX0" fmla="*/ 275110 w 4212802"/>
                <a:gd name="connsiteY0" fmla="*/ 0 h 3488757"/>
                <a:gd name="connsiteX1" fmla="*/ 4212802 w 4212802"/>
                <a:gd name="connsiteY1" fmla="*/ 0 h 3488757"/>
                <a:gd name="connsiteX2" fmla="*/ 4209460 w 4212802"/>
                <a:gd name="connsiteY2" fmla="*/ 132208 h 3488757"/>
                <a:gd name="connsiteX3" fmla="*/ 2885668 w 4212802"/>
                <a:gd name="connsiteY3" fmla="*/ 3312197 h 3488757"/>
                <a:gd name="connsiteX4" fmla="*/ 2717335 w 4212802"/>
                <a:gd name="connsiteY4" fmla="*/ 3488757 h 3488757"/>
                <a:gd name="connsiteX5" fmla="*/ 0 w 4212802"/>
                <a:gd name="connsiteY5" fmla="*/ 771422 h 3488757"/>
                <a:gd name="connsiteX6" fmla="*/ 6083 w 4212802"/>
                <a:gd name="connsiteY6" fmla="*/ 764729 h 3488757"/>
                <a:gd name="connsiteX7" fmla="*/ 275789 w 4212802"/>
                <a:gd name="connsiteY7" fmla="*/ 13440 h 3488757"/>
                <a:gd name="connsiteX8" fmla="*/ 275110 w 4212802"/>
                <a:gd name="connsiteY8" fmla="*/ 0 h 348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802" h="3488757">
                  <a:moveTo>
                    <a:pt x="275110" y="0"/>
                  </a:moveTo>
                  <a:lnTo>
                    <a:pt x="4212802" y="0"/>
                  </a:lnTo>
                  <a:lnTo>
                    <a:pt x="4209460" y="132208"/>
                  </a:lnTo>
                  <a:cubicBezTo>
                    <a:pt x="4147514" y="1354278"/>
                    <a:pt x="3657194" y="2463329"/>
                    <a:pt x="2885668" y="3312197"/>
                  </a:cubicBezTo>
                  <a:lnTo>
                    <a:pt x="2717335" y="3488757"/>
                  </a:lnTo>
                  <a:lnTo>
                    <a:pt x="0" y="771422"/>
                  </a:lnTo>
                  <a:lnTo>
                    <a:pt x="6083" y="764729"/>
                  </a:lnTo>
                  <a:cubicBezTo>
                    <a:pt x="174574" y="560566"/>
                    <a:pt x="275789" y="298823"/>
                    <a:pt x="275789" y="13440"/>
                  </a:cubicBezTo>
                  <a:lnTo>
                    <a:pt x="275110" y="0"/>
                  </a:lnTo>
                  <a:close/>
                </a:path>
              </a:pathLst>
            </a:custGeom>
            <a:solidFill>
              <a:srgbClr val="1353A6"/>
            </a:solidFill>
            <a:ln w="19050">
              <a:noFill/>
              <a:headEnd type="none" w="med" len="med"/>
              <a:tailEnd type="none" w="med" len="med"/>
            </a:ln>
            <a:effectLst/>
            <a:sp3d extrusionH="2286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8" name="Freeform: Shape 7">
              <a:extLst>
                <a:ext uri="{FF2B5EF4-FFF2-40B4-BE49-F238E27FC236}">
                  <a16:creationId xmlns:a16="http://schemas.microsoft.com/office/drawing/2014/main" id="{96F83F11-B665-E77D-7212-4026B945E0DA}"/>
                </a:ext>
              </a:extLst>
            </p:cNvPr>
            <p:cNvSpPr/>
            <p:nvPr/>
          </p:nvSpPr>
          <p:spPr bwMode="auto">
            <a:xfrm>
              <a:off x="12181316" y="7763429"/>
              <a:ext cx="3618301" cy="4215959"/>
            </a:xfrm>
            <a:custGeom>
              <a:avLst/>
              <a:gdLst>
                <a:gd name="connsiteX0" fmla="*/ 901087 w 3618300"/>
                <a:gd name="connsiteY0" fmla="*/ 0 h 4215959"/>
                <a:gd name="connsiteX1" fmla="*/ 3618300 w 3618300"/>
                <a:gd name="connsiteY1" fmla="*/ 2717213 h 4215959"/>
                <a:gd name="connsiteX2" fmla="*/ 3441738 w 3618300"/>
                <a:gd name="connsiteY2" fmla="*/ 2885548 h 4215959"/>
                <a:gd name="connsiteX3" fmla="*/ 261749 w 3618300"/>
                <a:gd name="connsiteY3" fmla="*/ 4209340 h 4215959"/>
                <a:gd name="connsiteX4" fmla="*/ 0 w 3618300"/>
                <a:gd name="connsiteY4" fmla="*/ 4215959 h 4215959"/>
                <a:gd name="connsiteX5" fmla="*/ 0 w 3618300"/>
                <a:gd name="connsiteY5" fmla="*/ 420359 h 4215959"/>
                <a:gd name="connsiteX6" fmla="*/ 118961 w 3618300"/>
                <a:gd name="connsiteY6" fmla="*/ 414352 h 4215959"/>
                <a:gd name="connsiteX7" fmla="*/ 833364 w 3618300"/>
                <a:gd name="connsiteY7" fmla="*/ 74514 h 4215959"/>
                <a:gd name="connsiteX8" fmla="*/ 901087 w 3618300"/>
                <a:gd name="connsiteY8" fmla="*/ 0 h 421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300" h="4215959">
                  <a:moveTo>
                    <a:pt x="901087" y="0"/>
                  </a:moveTo>
                  <a:lnTo>
                    <a:pt x="3618300" y="2717213"/>
                  </a:lnTo>
                  <a:lnTo>
                    <a:pt x="3441738" y="2885548"/>
                  </a:lnTo>
                  <a:cubicBezTo>
                    <a:pt x="2592870" y="3657074"/>
                    <a:pt x="1483819" y="4147393"/>
                    <a:pt x="261749" y="4209340"/>
                  </a:cubicBezTo>
                  <a:lnTo>
                    <a:pt x="0" y="4215959"/>
                  </a:lnTo>
                  <a:lnTo>
                    <a:pt x="0" y="420359"/>
                  </a:lnTo>
                  <a:lnTo>
                    <a:pt x="118961" y="414352"/>
                  </a:lnTo>
                  <a:cubicBezTo>
                    <a:pt x="396897" y="386126"/>
                    <a:pt x="646344" y="261534"/>
                    <a:pt x="833364" y="74514"/>
                  </a:cubicBezTo>
                  <a:lnTo>
                    <a:pt x="901087" y="0"/>
                  </a:lnTo>
                  <a:close/>
                </a:path>
              </a:pathLst>
            </a:custGeom>
            <a:solidFill>
              <a:srgbClr val="054F73"/>
            </a:solidFill>
            <a:ln w="19050">
              <a:noFill/>
              <a:headEnd type="none" w="med" len="med"/>
              <a:tailEnd type="none" w="med" len="med"/>
            </a:ln>
            <a:effectLst/>
            <a:sp3d extrusionH="1778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sp>
          <p:nvSpPr>
            <p:cNvPr id="10" name="Freeform: Shape 9">
              <a:extLst>
                <a:ext uri="{FF2B5EF4-FFF2-40B4-BE49-F238E27FC236}">
                  <a16:creationId xmlns:a16="http://schemas.microsoft.com/office/drawing/2014/main" id="{AF194FFC-18B1-E083-2A73-BA87B3B03357}"/>
                </a:ext>
              </a:extLst>
            </p:cNvPr>
            <p:cNvSpPr/>
            <p:nvPr/>
          </p:nvSpPr>
          <p:spPr bwMode="auto">
            <a:xfrm>
              <a:off x="8573489" y="7763430"/>
              <a:ext cx="3618298" cy="4215958"/>
            </a:xfrm>
            <a:custGeom>
              <a:avLst/>
              <a:gdLst>
                <a:gd name="connsiteX0" fmla="*/ 2717212 w 3618298"/>
                <a:gd name="connsiteY0" fmla="*/ 0 h 4215958"/>
                <a:gd name="connsiteX1" fmla="*/ 2784934 w 3618298"/>
                <a:gd name="connsiteY1" fmla="*/ 74514 h 4215958"/>
                <a:gd name="connsiteX2" fmla="*/ 3499337 w 3618298"/>
                <a:gd name="connsiteY2" fmla="*/ 414352 h 4215958"/>
                <a:gd name="connsiteX3" fmla="*/ 3618298 w 3618298"/>
                <a:gd name="connsiteY3" fmla="*/ 420359 h 4215958"/>
                <a:gd name="connsiteX4" fmla="*/ 3618298 w 3618298"/>
                <a:gd name="connsiteY4" fmla="*/ 4215958 h 4215958"/>
                <a:gd name="connsiteX5" fmla="*/ 3356551 w 3618298"/>
                <a:gd name="connsiteY5" fmla="*/ 4209340 h 4215958"/>
                <a:gd name="connsiteX6" fmla="*/ 176562 w 3618298"/>
                <a:gd name="connsiteY6" fmla="*/ 2885548 h 4215958"/>
                <a:gd name="connsiteX7" fmla="*/ 0 w 3618298"/>
                <a:gd name="connsiteY7" fmla="*/ 2717212 h 4215958"/>
                <a:gd name="connsiteX8" fmla="*/ 2717212 w 3618298"/>
                <a:gd name="connsiteY8" fmla="*/ 0 h 421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8298" h="4215958">
                  <a:moveTo>
                    <a:pt x="2717212" y="0"/>
                  </a:moveTo>
                  <a:lnTo>
                    <a:pt x="2784934" y="74514"/>
                  </a:lnTo>
                  <a:cubicBezTo>
                    <a:pt x="2971954" y="261534"/>
                    <a:pt x="3221401" y="386126"/>
                    <a:pt x="3499337" y="414352"/>
                  </a:cubicBezTo>
                  <a:lnTo>
                    <a:pt x="3618298" y="420359"/>
                  </a:lnTo>
                  <a:lnTo>
                    <a:pt x="3618298" y="4215958"/>
                  </a:lnTo>
                  <a:lnTo>
                    <a:pt x="3356551" y="4209340"/>
                  </a:lnTo>
                  <a:cubicBezTo>
                    <a:pt x="2134481" y="4147393"/>
                    <a:pt x="1025430" y="3657074"/>
                    <a:pt x="176562" y="2885548"/>
                  </a:cubicBezTo>
                  <a:lnTo>
                    <a:pt x="0" y="2717212"/>
                  </a:lnTo>
                  <a:lnTo>
                    <a:pt x="2717212" y="0"/>
                  </a:lnTo>
                  <a:close/>
                </a:path>
              </a:pathLst>
            </a:custGeom>
            <a:solidFill>
              <a:srgbClr val="DE530F"/>
            </a:solidFill>
            <a:ln w="19050">
              <a:noFill/>
              <a:headEnd type="none" w="med" len="med"/>
              <a:tailEnd type="none" w="med" len="med"/>
            </a:ln>
            <a:effectLst/>
            <a:sp3d extrusionH="1270000" prstMaterial="matte"/>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noAutofit/>
            </a:bodyPr>
            <a:lstStyle/>
            <a:p>
              <a:pPr marL="327600" marR="0" lvl="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FFFFFF"/>
                </a:solidFill>
                <a:effectLst/>
                <a:uLnTx/>
                <a:uFillTx/>
                <a:latin typeface="IBM Plex Sans Light"/>
                <a:ea typeface="+mn-ea"/>
                <a:cs typeface="+mn-cs"/>
              </a:endParaRPr>
            </a:p>
          </p:txBody>
        </p:sp>
      </p:grpSp>
      <p:sp>
        <p:nvSpPr>
          <p:cNvPr id="11" name="Freeform 150">
            <a:extLst>
              <a:ext uri="{FF2B5EF4-FFF2-40B4-BE49-F238E27FC236}">
                <a16:creationId xmlns:a16="http://schemas.microsoft.com/office/drawing/2014/main" id="{5434FAD0-8ABD-3AD9-E229-92D486083FA0}"/>
              </a:ext>
            </a:extLst>
          </p:cNvPr>
          <p:cNvSpPr>
            <a:spLocks noChangeAspect="1"/>
          </p:cNvSpPr>
          <p:nvPr/>
        </p:nvSpPr>
        <p:spPr>
          <a:xfrm>
            <a:off x="16478051" y="5899709"/>
            <a:ext cx="1386096" cy="1296000"/>
          </a:xfrm>
          <a:custGeom>
            <a:avLst/>
            <a:gdLst>
              <a:gd name="connsiteX0" fmla="*/ 144628 w 292604"/>
              <a:gd name="connsiteY0" fmla="*/ 273587 h 273586"/>
              <a:gd name="connsiteX1" fmla="*/ 92850 w 292604"/>
              <a:gd name="connsiteY1" fmla="*/ 259623 h 273586"/>
              <a:gd name="connsiteX2" fmla="*/ 92850 w 292604"/>
              <a:gd name="connsiteY2" fmla="*/ 259613 h 273586"/>
              <a:gd name="connsiteX3" fmla="*/ 43758 w 292604"/>
              <a:gd name="connsiteY3" fmla="*/ 193843 h 273586"/>
              <a:gd name="connsiteX4" fmla="*/ 46292 w 292604"/>
              <a:gd name="connsiteY4" fmla="*/ 189709 h 273586"/>
              <a:gd name="connsiteX5" fmla="*/ 50425 w 292604"/>
              <a:gd name="connsiteY5" fmla="*/ 192243 h 273586"/>
              <a:gd name="connsiteX6" fmla="*/ 80115 w 292604"/>
              <a:gd name="connsiteY6" fmla="*/ 242040 h 273586"/>
              <a:gd name="connsiteX7" fmla="*/ 79867 w 292604"/>
              <a:gd name="connsiteY7" fmla="*/ 204921 h 273586"/>
              <a:gd name="connsiteX8" fmla="*/ 57388 w 292604"/>
              <a:gd name="connsiteY8" fmla="*/ 175336 h 273586"/>
              <a:gd name="connsiteX9" fmla="*/ 54416 w 292604"/>
              <a:gd name="connsiteY9" fmla="*/ 118472 h 273586"/>
              <a:gd name="connsiteX10" fmla="*/ 116186 w 292604"/>
              <a:gd name="connsiteY10" fmla="*/ 92783 h 273586"/>
              <a:gd name="connsiteX11" fmla="*/ 119377 w 292604"/>
              <a:gd name="connsiteY11" fmla="*/ 96431 h 273586"/>
              <a:gd name="connsiteX12" fmla="*/ 115729 w 292604"/>
              <a:gd name="connsiteY12" fmla="*/ 99622 h 273586"/>
              <a:gd name="connsiteX13" fmla="*/ 60350 w 292604"/>
              <a:gd name="connsiteY13" fmla="*/ 121901 h 273586"/>
              <a:gd name="connsiteX14" fmla="*/ 63465 w 292604"/>
              <a:gd name="connsiteY14" fmla="*/ 172145 h 273586"/>
              <a:gd name="connsiteX15" fmla="*/ 81620 w 292604"/>
              <a:gd name="connsiteY15" fmla="*/ 196958 h 273586"/>
              <a:gd name="connsiteX16" fmla="*/ 103032 w 292604"/>
              <a:gd name="connsiteY16" fmla="*/ 145542 h 273586"/>
              <a:gd name="connsiteX17" fmla="*/ 150857 w 292604"/>
              <a:gd name="connsiteY17" fmla="*/ 89535 h 273586"/>
              <a:gd name="connsiteX18" fmla="*/ 175127 w 292604"/>
              <a:gd name="connsiteY18" fmla="*/ 77457 h 273586"/>
              <a:gd name="connsiteX19" fmla="*/ 120072 w 292604"/>
              <a:gd name="connsiteY19" fmla="*/ 75829 h 273586"/>
              <a:gd name="connsiteX20" fmla="*/ 115881 w 292604"/>
              <a:gd name="connsiteY20" fmla="*/ 73390 h 273586"/>
              <a:gd name="connsiteX21" fmla="*/ 118320 w 292604"/>
              <a:gd name="connsiteY21" fmla="*/ 69199 h 273586"/>
              <a:gd name="connsiteX22" fmla="*/ 196729 w 292604"/>
              <a:gd name="connsiteY22" fmla="*/ 79686 h 273586"/>
              <a:gd name="connsiteX23" fmla="*/ 196748 w 292604"/>
              <a:gd name="connsiteY23" fmla="*/ 79696 h 273586"/>
              <a:gd name="connsiteX24" fmla="*/ 245135 w 292604"/>
              <a:gd name="connsiteY24" fmla="*/ 142780 h 273586"/>
              <a:gd name="connsiteX25" fmla="*/ 234753 w 292604"/>
              <a:gd name="connsiteY25" fmla="*/ 221609 h 273586"/>
              <a:gd name="connsiteX26" fmla="*/ 171669 w 292604"/>
              <a:gd name="connsiteY26" fmla="*/ 270015 h 273586"/>
              <a:gd name="connsiteX27" fmla="*/ 144628 w 292604"/>
              <a:gd name="connsiteY27" fmla="*/ 273587 h 273586"/>
              <a:gd name="connsiteX28" fmla="*/ 96507 w 292604"/>
              <a:gd name="connsiteY28" fmla="*/ 253813 h 273586"/>
              <a:gd name="connsiteX29" fmla="*/ 169917 w 292604"/>
              <a:gd name="connsiteY29" fmla="*/ 263376 h 273586"/>
              <a:gd name="connsiteX30" fmla="*/ 207483 w 292604"/>
              <a:gd name="connsiteY30" fmla="*/ 243783 h 273586"/>
              <a:gd name="connsiteX31" fmla="*/ 183575 w 292604"/>
              <a:gd name="connsiteY31" fmla="*/ 248174 h 273586"/>
              <a:gd name="connsiteX32" fmla="*/ 110928 w 292604"/>
              <a:gd name="connsiteY32" fmla="*/ 228295 h 273586"/>
              <a:gd name="connsiteX33" fmla="*/ 85992 w 292604"/>
              <a:gd name="connsiteY33" fmla="*/ 210560 h 273586"/>
              <a:gd name="connsiteX34" fmla="*/ 96288 w 292604"/>
              <a:gd name="connsiteY34" fmla="*/ 253670 h 273586"/>
              <a:gd name="connsiteX35" fmla="*/ 96507 w 292604"/>
              <a:gd name="connsiteY35" fmla="*/ 253813 h 273586"/>
              <a:gd name="connsiteX36" fmla="*/ 87459 w 292604"/>
              <a:gd name="connsiteY36" fmla="*/ 202682 h 273586"/>
              <a:gd name="connsiteX37" fmla="*/ 114357 w 292604"/>
              <a:gd name="connsiteY37" fmla="*/ 222361 h 273586"/>
              <a:gd name="connsiteX38" fmla="*/ 183309 w 292604"/>
              <a:gd name="connsiteY38" fmla="*/ 241325 h 273586"/>
              <a:gd name="connsiteX39" fmla="*/ 228371 w 292604"/>
              <a:gd name="connsiteY39" fmla="*/ 218904 h 273586"/>
              <a:gd name="connsiteX40" fmla="*/ 228600 w 292604"/>
              <a:gd name="connsiteY40" fmla="*/ 218542 h 273586"/>
              <a:gd name="connsiteX41" fmla="*/ 228819 w 292604"/>
              <a:gd name="connsiteY41" fmla="*/ 218170 h 273586"/>
              <a:gd name="connsiteX42" fmla="*/ 238516 w 292604"/>
              <a:gd name="connsiteY42" fmla="*/ 144532 h 273586"/>
              <a:gd name="connsiteX43" fmla="*/ 193634 w 292604"/>
              <a:gd name="connsiteY43" fmla="*/ 85801 h 273586"/>
              <a:gd name="connsiteX44" fmla="*/ 193300 w 292604"/>
              <a:gd name="connsiteY44" fmla="*/ 85630 h 273586"/>
              <a:gd name="connsiteX45" fmla="*/ 154886 w 292604"/>
              <a:gd name="connsiteY45" fmla="*/ 95079 h 273586"/>
              <a:gd name="connsiteX46" fmla="*/ 108966 w 292604"/>
              <a:gd name="connsiteY46" fmla="*/ 148971 h 273586"/>
              <a:gd name="connsiteX47" fmla="*/ 87459 w 292604"/>
              <a:gd name="connsiteY47" fmla="*/ 202682 h 273586"/>
              <a:gd name="connsiteX48" fmla="*/ 260861 w 292604"/>
              <a:gd name="connsiteY48" fmla="*/ 105680 h 273586"/>
              <a:gd name="connsiteX49" fmla="*/ 257889 w 292604"/>
              <a:gd name="connsiteY49" fmla="*/ 103965 h 273586"/>
              <a:gd name="connsiteX50" fmla="*/ 259147 w 292604"/>
              <a:gd name="connsiteY50" fmla="*/ 99279 h 273586"/>
              <a:gd name="connsiteX51" fmla="*/ 287465 w 292604"/>
              <a:gd name="connsiteY51" fmla="*/ 82934 h 273586"/>
              <a:gd name="connsiteX52" fmla="*/ 292141 w 292604"/>
              <a:gd name="connsiteY52" fmla="*/ 84191 h 273586"/>
              <a:gd name="connsiteX53" fmla="*/ 290884 w 292604"/>
              <a:gd name="connsiteY53" fmla="*/ 88878 h 273586"/>
              <a:gd name="connsiteX54" fmla="*/ 262566 w 292604"/>
              <a:gd name="connsiteY54" fmla="*/ 105223 h 273586"/>
              <a:gd name="connsiteX55" fmla="*/ 260861 w 292604"/>
              <a:gd name="connsiteY55" fmla="*/ 105680 h 273586"/>
              <a:gd name="connsiteX56" fmla="*/ 31737 w 292604"/>
              <a:gd name="connsiteY56" fmla="*/ 105680 h 273586"/>
              <a:gd name="connsiteX57" fmla="*/ 30023 w 292604"/>
              <a:gd name="connsiteY57" fmla="*/ 105223 h 273586"/>
              <a:gd name="connsiteX58" fmla="*/ 1715 w 292604"/>
              <a:gd name="connsiteY58" fmla="*/ 88887 h 273586"/>
              <a:gd name="connsiteX59" fmla="*/ 457 w 292604"/>
              <a:gd name="connsiteY59" fmla="*/ 84201 h 273586"/>
              <a:gd name="connsiteX60" fmla="*/ 5144 w 292604"/>
              <a:gd name="connsiteY60" fmla="*/ 82944 h 273586"/>
              <a:gd name="connsiteX61" fmla="*/ 33461 w 292604"/>
              <a:gd name="connsiteY61" fmla="*/ 99289 h 273586"/>
              <a:gd name="connsiteX62" fmla="*/ 34719 w 292604"/>
              <a:gd name="connsiteY62" fmla="*/ 103975 h 273586"/>
              <a:gd name="connsiteX63" fmla="*/ 31737 w 292604"/>
              <a:gd name="connsiteY63" fmla="*/ 105680 h 273586"/>
              <a:gd name="connsiteX64" fmla="*/ 212436 w 292604"/>
              <a:gd name="connsiteY64" fmla="*/ 57274 h 273586"/>
              <a:gd name="connsiteX65" fmla="*/ 210722 w 292604"/>
              <a:gd name="connsiteY65" fmla="*/ 56817 h 273586"/>
              <a:gd name="connsiteX66" fmla="*/ 209464 w 292604"/>
              <a:gd name="connsiteY66" fmla="*/ 52130 h 273586"/>
              <a:gd name="connsiteX67" fmla="*/ 225809 w 292604"/>
              <a:gd name="connsiteY67" fmla="*/ 23812 h 273586"/>
              <a:gd name="connsiteX68" fmla="*/ 230486 w 292604"/>
              <a:gd name="connsiteY68" fmla="*/ 22555 h 273586"/>
              <a:gd name="connsiteX69" fmla="*/ 231743 w 292604"/>
              <a:gd name="connsiteY69" fmla="*/ 27242 h 273586"/>
              <a:gd name="connsiteX70" fmla="*/ 215398 w 292604"/>
              <a:gd name="connsiteY70" fmla="*/ 55559 h 273586"/>
              <a:gd name="connsiteX71" fmla="*/ 212436 w 292604"/>
              <a:gd name="connsiteY71" fmla="*/ 57274 h 273586"/>
              <a:gd name="connsiteX72" fmla="*/ 80172 w 292604"/>
              <a:gd name="connsiteY72" fmla="*/ 57274 h 273586"/>
              <a:gd name="connsiteX73" fmla="*/ 77200 w 292604"/>
              <a:gd name="connsiteY73" fmla="*/ 55559 h 273586"/>
              <a:gd name="connsiteX74" fmla="*/ 60846 w 292604"/>
              <a:gd name="connsiteY74" fmla="*/ 27242 h 273586"/>
              <a:gd name="connsiteX75" fmla="*/ 62103 w 292604"/>
              <a:gd name="connsiteY75" fmla="*/ 22555 h 273586"/>
              <a:gd name="connsiteX76" fmla="*/ 66789 w 292604"/>
              <a:gd name="connsiteY76" fmla="*/ 23812 h 273586"/>
              <a:gd name="connsiteX77" fmla="*/ 83134 w 292604"/>
              <a:gd name="connsiteY77" fmla="*/ 52130 h 273586"/>
              <a:gd name="connsiteX78" fmla="*/ 81877 w 292604"/>
              <a:gd name="connsiteY78" fmla="*/ 56817 h 273586"/>
              <a:gd name="connsiteX79" fmla="*/ 80172 w 292604"/>
              <a:gd name="connsiteY79" fmla="*/ 57274 h 273586"/>
              <a:gd name="connsiteX80" fmla="*/ 146304 w 292604"/>
              <a:gd name="connsiteY80" fmla="*/ 39548 h 273586"/>
              <a:gd name="connsiteX81" fmla="*/ 142875 w 292604"/>
              <a:gd name="connsiteY81" fmla="*/ 36119 h 273586"/>
              <a:gd name="connsiteX82" fmla="*/ 142875 w 292604"/>
              <a:gd name="connsiteY82" fmla="*/ 3429 h 273586"/>
              <a:gd name="connsiteX83" fmla="*/ 146304 w 292604"/>
              <a:gd name="connsiteY83" fmla="*/ 0 h 273586"/>
              <a:gd name="connsiteX84" fmla="*/ 149733 w 292604"/>
              <a:gd name="connsiteY84" fmla="*/ 3429 h 273586"/>
              <a:gd name="connsiteX85" fmla="*/ 149733 w 292604"/>
              <a:gd name="connsiteY85" fmla="*/ 36128 h 273586"/>
              <a:gd name="connsiteX86" fmla="*/ 146304 w 292604"/>
              <a:gd name="connsiteY86" fmla="*/ 39548 h 27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2604" h="273586">
                <a:moveTo>
                  <a:pt x="144628" y="273587"/>
                </a:moveTo>
                <a:cubicBezTo>
                  <a:pt x="126625" y="273587"/>
                  <a:pt x="108861" y="268862"/>
                  <a:pt x="92850" y="259623"/>
                </a:cubicBezTo>
                <a:cubicBezTo>
                  <a:pt x="92850" y="259613"/>
                  <a:pt x="92850" y="259613"/>
                  <a:pt x="92850" y="259613"/>
                </a:cubicBezTo>
                <a:cubicBezTo>
                  <a:pt x="67913" y="245221"/>
                  <a:pt x="50473" y="221856"/>
                  <a:pt x="43758" y="193843"/>
                </a:cubicBezTo>
                <a:cubicBezTo>
                  <a:pt x="43320" y="192005"/>
                  <a:pt x="44453" y="190148"/>
                  <a:pt x="46292" y="189709"/>
                </a:cubicBezTo>
                <a:cubicBezTo>
                  <a:pt x="48149" y="189262"/>
                  <a:pt x="49987" y="190395"/>
                  <a:pt x="50425" y="192243"/>
                </a:cubicBezTo>
                <a:cubicBezTo>
                  <a:pt x="55131" y="211855"/>
                  <a:pt x="65446" y="229010"/>
                  <a:pt x="80115" y="242040"/>
                </a:cubicBezTo>
                <a:cubicBezTo>
                  <a:pt x="77172" y="232143"/>
                  <a:pt x="77134" y="219342"/>
                  <a:pt x="79867" y="204921"/>
                </a:cubicBezTo>
                <a:cubicBezTo>
                  <a:pt x="70523" y="195786"/>
                  <a:pt x="62875" y="185766"/>
                  <a:pt x="57388" y="175336"/>
                </a:cubicBezTo>
                <a:cubicBezTo>
                  <a:pt x="46387" y="154400"/>
                  <a:pt x="45330" y="134207"/>
                  <a:pt x="54416" y="118472"/>
                </a:cubicBezTo>
                <a:cubicBezTo>
                  <a:pt x="64932" y="100251"/>
                  <a:pt x="87382" y="90888"/>
                  <a:pt x="116186" y="92783"/>
                </a:cubicBezTo>
                <a:cubicBezTo>
                  <a:pt x="118072" y="92907"/>
                  <a:pt x="119510" y="94545"/>
                  <a:pt x="119377" y="96431"/>
                </a:cubicBezTo>
                <a:cubicBezTo>
                  <a:pt x="119244" y="98327"/>
                  <a:pt x="117558" y="99689"/>
                  <a:pt x="115729" y="99622"/>
                </a:cubicBezTo>
                <a:cubicBezTo>
                  <a:pt x="89716" y="97879"/>
                  <a:pt x="69523" y="106023"/>
                  <a:pt x="60350" y="121901"/>
                </a:cubicBezTo>
                <a:cubicBezTo>
                  <a:pt x="52492" y="135522"/>
                  <a:pt x="53597" y="153362"/>
                  <a:pt x="63465" y="172145"/>
                </a:cubicBezTo>
                <a:cubicBezTo>
                  <a:pt x="68018" y="180804"/>
                  <a:pt x="74171" y="189176"/>
                  <a:pt x="81620" y="196958"/>
                </a:cubicBezTo>
                <a:cubicBezTo>
                  <a:pt x="85630" y="180899"/>
                  <a:pt x="92812" y="163249"/>
                  <a:pt x="103032" y="145542"/>
                </a:cubicBezTo>
                <a:cubicBezTo>
                  <a:pt x="116681" y="121901"/>
                  <a:pt x="133664" y="102013"/>
                  <a:pt x="150857" y="89535"/>
                </a:cubicBezTo>
                <a:cubicBezTo>
                  <a:pt x="159439" y="83306"/>
                  <a:pt x="167640" y="79258"/>
                  <a:pt x="175127" y="77457"/>
                </a:cubicBezTo>
                <a:cubicBezTo>
                  <a:pt x="157458" y="71609"/>
                  <a:pt x="138465" y="70980"/>
                  <a:pt x="120072" y="75829"/>
                </a:cubicBezTo>
                <a:cubicBezTo>
                  <a:pt x="118262" y="76324"/>
                  <a:pt x="116367" y="75228"/>
                  <a:pt x="115881" y="73390"/>
                </a:cubicBezTo>
                <a:cubicBezTo>
                  <a:pt x="115395" y="71561"/>
                  <a:pt x="116491" y="69685"/>
                  <a:pt x="118320" y="69199"/>
                </a:cubicBezTo>
                <a:cubicBezTo>
                  <a:pt x="144990" y="62179"/>
                  <a:pt x="172850" y="65894"/>
                  <a:pt x="196729" y="79686"/>
                </a:cubicBezTo>
                <a:cubicBezTo>
                  <a:pt x="196739" y="79686"/>
                  <a:pt x="196739" y="79696"/>
                  <a:pt x="196748" y="79696"/>
                </a:cubicBezTo>
                <a:cubicBezTo>
                  <a:pt x="220771" y="93574"/>
                  <a:pt x="237954" y="115976"/>
                  <a:pt x="245135" y="142780"/>
                </a:cubicBezTo>
                <a:cubicBezTo>
                  <a:pt x="252327" y="169583"/>
                  <a:pt x="248631" y="197587"/>
                  <a:pt x="234753" y="221609"/>
                </a:cubicBezTo>
                <a:cubicBezTo>
                  <a:pt x="220885" y="245640"/>
                  <a:pt x="198473" y="262833"/>
                  <a:pt x="171669" y="270015"/>
                </a:cubicBezTo>
                <a:cubicBezTo>
                  <a:pt x="162735" y="272396"/>
                  <a:pt x="153648" y="273587"/>
                  <a:pt x="144628" y="273587"/>
                </a:cubicBezTo>
                <a:close/>
                <a:moveTo>
                  <a:pt x="96507" y="253813"/>
                </a:moveTo>
                <a:cubicBezTo>
                  <a:pt x="118910" y="266681"/>
                  <a:pt x="144952" y="270081"/>
                  <a:pt x="169917" y="263376"/>
                </a:cubicBezTo>
                <a:cubicBezTo>
                  <a:pt x="183956" y="259613"/>
                  <a:pt x="196701" y="252908"/>
                  <a:pt x="207483" y="243783"/>
                </a:cubicBezTo>
                <a:cubicBezTo>
                  <a:pt x="200406" y="246336"/>
                  <a:pt x="192377" y="247831"/>
                  <a:pt x="183575" y="248174"/>
                </a:cubicBezTo>
                <a:cubicBezTo>
                  <a:pt x="160601" y="249164"/>
                  <a:pt x="134722" y="242030"/>
                  <a:pt x="110928" y="228295"/>
                </a:cubicBezTo>
                <a:cubicBezTo>
                  <a:pt x="101860" y="223056"/>
                  <a:pt x="93478" y="217075"/>
                  <a:pt x="85992" y="210560"/>
                </a:cubicBezTo>
                <a:cubicBezTo>
                  <a:pt x="82772" y="231391"/>
                  <a:pt x="85973" y="247707"/>
                  <a:pt x="96288" y="253670"/>
                </a:cubicBezTo>
                <a:cubicBezTo>
                  <a:pt x="96355" y="253717"/>
                  <a:pt x="96431" y="253765"/>
                  <a:pt x="96507" y="253813"/>
                </a:cubicBezTo>
                <a:close/>
                <a:moveTo>
                  <a:pt x="87459" y="202682"/>
                </a:moveTo>
                <a:cubicBezTo>
                  <a:pt x="95355" y="209969"/>
                  <a:pt x="104413" y="216627"/>
                  <a:pt x="114357" y="222361"/>
                </a:cubicBezTo>
                <a:cubicBezTo>
                  <a:pt x="137036" y="235448"/>
                  <a:pt x="161573" y="242116"/>
                  <a:pt x="183309" y="241325"/>
                </a:cubicBezTo>
                <a:cubicBezTo>
                  <a:pt x="204511" y="240478"/>
                  <a:pt x="220513" y="232515"/>
                  <a:pt x="228371" y="218904"/>
                </a:cubicBezTo>
                <a:cubicBezTo>
                  <a:pt x="228448" y="218770"/>
                  <a:pt x="228524" y="218656"/>
                  <a:pt x="228600" y="218542"/>
                </a:cubicBezTo>
                <a:cubicBezTo>
                  <a:pt x="228676" y="218418"/>
                  <a:pt x="228752" y="218294"/>
                  <a:pt x="228819" y="218170"/>
                </a:cubicBezTo>
                <a:cubicBezTo>
                  <a:pt x="241773" y="195720"/>
                  <a:pt x="245221" y="169564"/>
                  <a:pt x="238516" y="144532"/>
                </a:cubicBezTo>
                <a:cubicBezTo>
                  <a:pt x="231848" y="119615"/>
                  <a:pt x="215913" y="98774"/>
                  <a:pt x="193634" y="85801"/>
                </a:cubicBezTo>
                <a:cubicBezTo>
                  <a:pt x="193510" y="85754"/>
                  <a:pt x="193405" y="85696"/>
                  <a:pt x="193300" y="85630"/>
                </a:cubicBezTo>
                <a:cubicBezTo>
                  <a:pt x="184299" y="80439"/>
                  <a:pt x="170298" y="83887"/>
                  <a:pt x="154886" y="95079"/>
                </a:cubicBezTo>
                <a:cubicBezTo>
                  <a:pt x="138455" y="107004"/>
                  <a:pt x="122139" y="126140"/>
                  <a:pt x="108966" y="148971"/>
                </a:cubicBezTo>
                <a:cubicBezTo>
                  <a:pt x="98365" y="167335"/>
                  <a:pt x="91088" y="186099"/>
                  <a:pt x="87459" y="202682"/>
                </a:cubicBezTo>
                <a:close/>
                <a:moveTo>
                  <a:pt x="260861" y="105680"/>
                </a:moveTo>
                <a:cubicBezTo>
                  <a:pt x="259680" y="105680"/>
                  <a:pt x="258528" y="105070"/>
                  <a:pt x="257889" y="103965"/>
                </a:cubicBezTo>
                <a:cubicBezTo>
                  <a:pt x="256937" y="102327"/>
                  <a:pt x="257499" y="100222"/>
                  <a:pt x="259147" y="99279"/>
                </a:cubicBezTo>
                <a:lnTo>
                  <a:pt x="287465" y="82934"/>
                </a:lnTo>
                <a:cubicBezTo>
                  <a:pt x="289103" y="82010"/>
                  <a:pt x="291208" y="82544"/>
                  <a:pt x="292141" y="84191"/>
                </a:cubicBezTo>
                <a:cubicBezTo>
                  <a:pt x="293094" y="85830"/>
                  <a:pt x="292532" y="87935"/>
                  <a:pt x="290884" y="88878"/>
                </a:cubicBezTo>
                <a:lnTo>
                  <a:pt x="262566" y="105223"/>
                </a:lnTo>
                <a:cubicBezTo>
                  <a:pt x="262033" y="105537"/>
                  <a:pt x="261452" y="105680"/>
                  <a:pt x="260861" y="105680"/>
                </a:cubicBezTo>
                <a:close/>
                <a:moveTo>
                  <a:pt x="31737" y="105680"/>
                </a:moveTo>
                <a:cubicBezTo>
                  <a:pt x="31156" y="105680"/>
                  <a:pt x="30566" y="105537"/>
                  <a:pt x="30023" y="105223"/>
                </a:cubicBezTo>
                <a:lnTo>
                  <a:pt x="1715" y="88887"/>
                </a:lnTo>
                <a:cubicBezTo>
                  <a:pt x="76" y="87935"/>
                  <a:pt x="-486" y="85839"/>
                  <a:pt x="457" y="84201"/>
                </a:cubicBezTo>
                <a:cubicBezTo>
                  <a:pt x="1410" y="82572"/>
                  <a:pt x="3486" y="81991"/>
                  <a:pt x="5144" y="82944"/>
                </a:cubicBezTo>
                <a:lnTo>
                  <a:pt x="33461" y="99289"/>
                </a:lnTo>
                <a:cubicBezTo>
                  <a:pt x="35100" y="100241"/>
                  <a:pt x="35662" y="102337"/>
                  <a:pt x="34719" y="103975"/>
                </a:cubicBezTo>
                <a:cubicBezTo>
                  <a:pt x="34081" y="105070"/>
                  <a:pt x="32928" y="105680"/>
                  <a:pt x="31737" y="105680"/>
                </a:cubicBezTo>
                <a:close/>
                <a:moveTo>
                  <a:pt x="212436" y="57274"/>
                </a:moveTo>
                <a:cubicBezTo>
                  <a:pt x="211846" y="57274"/>
                  <a:pt x="211265" y="57131"/>
                  <a:pt x="210722" y="56817"/>
                </a:cubicBezTo>
                <a:cubicBezTo>
                  <a:pt x="209074" y="55864"/>
                  <a:pt x="208521" y="53769"/>
                  <a:pt x="209464" y="52130"/>
                </a:cubicBezTo>
                <a:lnTo>
                  <a:pt x="225809" y="23812"/>
                </a:lnTo>
                <a:cubicBezTo>
                  <a:pt x="226762" y="22174"/>
                  <a:pt x="228867" y="21631"/>
                  <a:pt x="230486" y="22555"/>
                </a:cubicBezTo>
                <a:cubicBezTo>
                  <a:pt x="232134" y="23508"/>
                  <a:pt x="232686" y="25603"/>
                  <a:pt x="231743" y="27242"/>
                </a:cubicBezTo>
                <a:lnTo>
                  <a:pt x="215398" y="55559"/>
                </a:lnTo>
                <a:cubicBezTo>
                  <a:pt x="214770" y="56655"/>
                  <a:pt x="213617" y="57274"/>
                  <a:pt x="212436" y="57274"/>
                </a:cubicBezTo>
                <a:close/>
                <a:moveTo>
                  <a:pt x="80172" y="57274"/>
                </a:moveTo>
                <a:cubicBezTo>
                  <a:pt x="78981" y="57274"/>
                  <a:pt x="77829" y="56664"/>
                  <a:pt x="77200" y="55559"/>
                </a:cubicBezTo>
                <a:lnTo>
                  <a:pt x="60846" y="27242"/>
                </a:lnTo>
                <a:cubicBezTo>
                  <a:pt x="59903" y="25603"/>
                  <a:pt x="60465" y="23508"/>
                  <a:pt x="62103" y="22555"/>
                </a:cubicBezTo>
                <a:cubicBezTo>
                  <a:pt x="63741" y="21612"/>
                  <a:pt x="65846" y="22174"/>
                  <a:pt x="66789" y="23812"/>
                </a:cubicBezTo>
                <a:lnTo>
                  <a:pt x="83134" y="52130"/>
                </a:lnTo>
                <a:cubicBezTo>
                  <a:pt x="84077" y="53769"/>
                  <a:pt x="83515" y="55874"/>
                  <a:pt x="81877" y="56817"/>
                </a:cubicBezTo>
                <a:cubicBezTo>
                  <a:pt x="81344" y="57131"/>
                  <a:pt x="80753" y="57274"/>
                  <a:pt x="80172" y="57274"/>
                </a:cubicBezTo>
                <a:close/>
                <a:moveTo>
                  <a:pt x="146304" y="39548"/>
                </a:moveTo>
                <a:cubicBezTo>
                  <a:pt x="144409" y="39548"/>
                  <a:pt x="142875" y="38014"/>
                  <a:pt x="142875" y="36119"/>
                </a:cubicBezTo>
                <a:lnTo>
                  <a:pt x="142875" y="3429"/>
                </a:lnTo>
                <a:cubicBezTo>
                  <a:pt x="142875" y="1534"/>
                  <a:pt x="144409" y="0"/>
                  <a:pt x="146304" y="0"/>
                </a:cubicBezTo>
                <a:cubicBezTo>
                  <a:pt x="148200" y="0"/>
                  <a:pt x="149733" y="1534"/>
                  <a:pt x="149733" y="3429"/>
                </a:cubicBezTo>
                <a:lnTo>
                  <a:pt x="149733" y="36128"/>
                </a:lnTo>
                <a:cubicBezTo>
                  <a:pt x="149733" y="38014"/>
                  <a:pt x="148200" y="39548"/>
                  <a:pt x="146304" y="39548"/>
                </a:cubicBezTo>
                <a:close/>
              </a:path>
            </a:pathLst>
          </a:custGeom>
          <a:solidFill>
            <a:schemeClr val="bg1"/>
          </a:solidFill>
          <a:ln w="9525"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IBM Plex Sans Light"/>
              <a:ea typeface="+mn-ea"/>
              <a:cs typeface="+mn-cs"/>
            </a:endParaRPr>
          </a:p>
        </p:txBody>
      </p:sp>
      <p:sp>
        <p:nvSpPr>
          <p:cNvPr id="25" name="TextBox 24">
            <a:extLst>
              <a:ext uri="{FF2B5EF4-FFF2-40B4-BE49-F238E27FC236}">
                <a16:creationId xmlns:a16="http://schemas.microsoft.com/office/drawing/2014/main" id="{F9716BE7-F992-CE41-0A9B-5D79CB8D5029}"/>
              </a:ext>
            </a:extLst>
          </p:cNvPr>
          <p:cNvSpPr txBox="1">
            <a:spLocks noChangeAspect="1"/>
          </p:cNvSpPr>
          <p:nvPr/>
        </p:nvSpPr>
        <p:spPr>
          <a:xfrm>
            <a:off x="19948806" y="4871438"/>
            <a:ext cx="4284000" cy="1185761"/>
          </a:xfrm>
          <a:prstGeom prst="roundRect">
            <a:avLst>
              <a:gd name="adj" fmla="val 50000"/>
            </a:avLst>
          </a:prstGeom>
          <a:solidFill>
            <a:srgbClr val="1353A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32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Orchestration</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Simplicity, integration </a:t>
            </a:r>
            <a:b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b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with SIEM/SOAR</a:t>
            </a:r>
          </a:p>
        </p:txBody>
      </p:sp>
      <p:sp>
        <p:nvSpPr>
          <p:cNvPr id="29" name="TextBox 28">
            <a:extLst>
              <a:ext uri="{FF2B5EF4-FFF2-40B4-BE49-F238E27FC236}">
                <a16:creationId xmlns:a16="http://schemas.microsoft.com/office/drawing/2014/main" id="{E8F6B239-200E-A0FC-2B29-C5D1CE84FE99}"/>
              </a:ext>
            </a:extLst>
          </p:cNvPr>
          <p:cNvSpPr txBox="1"/>
          <p:nvPr/>
        </p:nvSpPr>
        <p:spPr>
          <a:xfrm>
            <a:off x="19903366" y="6057199"/>
            <a:ext cx="4374881" cy="93224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1353A6"/>
                  </a:solidFill>
                </a:ln>
                <a:solidFill>
                  <a:srgbClr val="1353A6"/>
                </a:solidFill>
                <a:effectLst/>
                <a:uLnTx/>
                <a:uFillTx/>
                <a:latin typeface="IBM Plex Sans Light"/>
                <a:ea typeface="+mn-ea"/>
                <a:cs typeface="Arial" panose="020B0604020202020204" pitchFamily="34" charset="0"/>
              </a:rPr>
              <a:t>05</a:t>
            </a:r>
          </a:p>
        </p:txBody>
      </p:sp>
      <p:pic>
        <p:nvPicPr>
          <p:cNvPr id="12" name="Graphic 11" descr="Stopwatch 25% outline">
            <a:extLst>
              <a:ext uri="{FF2B5EF4-FFF2-40B4-BE49-F238E27FC236}">
                <a16:creationId xmlns:a16="http://schemas.microsoft.com/office/drawing/2014/main" id="{93B6E561-EFB5-FEFC-49E8-57CD068F53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32072" y="5292860"/>
            <a:ext cx="1620000" cy="1620000"/>
          </a:xfrm>
          <a:prstGeom prst="rect">
            <a:avLst/>
          </a:prstGeom>
        </p:spPr>
      </p:pic>
      <p:sp>
        <p:nvSpPr>
          <p:cNvPr id="20" name="TextBox 19">
            <a:extLst>
              <a:ext uri="{FF2B5EF4-FFF2-40B4-BE49-F238E27FC236}">
                <a16:creationId xmlns:a16="http://schemas.microsoft.com/office/drawing/2014/main" id="{E4408C45-7542-D191-8A5C-434AC29E08E9}"/>
              </a:ext>
            </a:extLst>
          </p:cNvPr>
          <p:cNvSpPr txBox="1">
            <a:spLocks noChangeAspect="1"/>
          </p:cNvSpPr>
          <p:nvPr/>
        </p:nvSpPr>
        <p:spPr>
          <a:xfrm>
            <a:off x="14698814" y="1563965"/>
            <a:ext cx="4284000" cy="1185761"/>
          </a:xfrm>
          <a:prstGeom prst="roundRect">
            <a:avLst>
              <a:gd name="adj" fmla="val 50000"/>
            </a:avLst>
          </a:prstGeom>
          <a:solidFill>
            <a:srgbClr val="054F7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Min Viable Company</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Fastest recovery, short term </a:t>
            </a:r>
            <a:b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b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retention, on-array</a:t>
            </a:r>
          </a:p>
        </p:txBody>
      </p:sp>
      <p:sp>
        <p:nvSpPr>
          <p:cNvPr id="33" name="TextBox 32">
            <a:extLst>
              <a:ext uri="{FF2B5EF4-FFF2-40B4-BE49-F238E27FC236}">
                <a16:creationId xmlns:a16="http://schemas.microsoft.com/office/drawing/2014/main" id="{282EAB25-1033-4EA4-0C02-D31E9531BDAF}"/>
              </a:ext>
            </a:extLst>
          </p:cNvPr>
          <p:cNvSpPr txBox="1"/>
          <p:nvPr/>
        </p:nvSpPr>
        <p:spPr>
          <a:xfrm>
            <a:off x="14653374" y="2749726"/>
            <a:ext cx="4374881" cy="93224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054F73"/>
                  </a:solidFill>
                </a:ln>
                <a:solidFill>
                  <a:srgbClr val="054F73"/>
                </a:solidFill>
                <a:effectLst/>
                <a:uLnTx/>
                <a:uFillTx/>
                <a:latin typeface="IBM Plex Sans Light"/>
                <a:ea typeface="+mn-ea"/>
                <a:cs typeface="Arial" panose="020B0604020202020204" pitchFamily="34" charset="0"/>
              </a:rPr>
              <a:t>04</a:t>
            </a:r>
          </a:p>
        </p:txBody>
      </p:sp>
      <p:pic>
        <p:nvPicPr>
          <p:cNvPr id="13" name="Graphic 12" descr="Bug under magnifying glass outline">
            <a:extLst>
              <a:ext uri="{FF2B5EF4-FFF2-40B4-BE49-F238E27FC236}">
                <a16:creationId xmlns:a16="http://schemas.microsoft.com/office/drawing/2014/main" id="{F1A07423-E43B-9BF6-EC5E-E3F9CDDC65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29367" y="5695892"/>
            <a:ext cx="1686132" cy="1686132"/>
          </a:xfrm>
          <a:prstGeom prst="rect">
            <a:avLst/>
          </a:prstGeom>
        </p:spPr>
      </p:pic>
      <p:sp>
        <p:nvSpPr>
          <p:cNvPr id="19" name="TextBox 18">
            <a:extLst>
              <a:ext uri="{FF2B5EF4-FFF2-40B4-BE49-F238E27FC236}">
                <a16:creationId xmlns:a16="http://schemas.microsoft.com/office/drawing/2014/main" id="{1E15B6CB-F2DE-C3A0-6B36-35C2D8C8E5F2}"/>
              </a:ext>
            </a:extLst>
          </p:cNvPr>
          <p:cNvSpPr txBox="1">
            <a:spLocks noChangeAspect="1"/>
          </p:cNvSpPr>
          <p:nvPr/>
        </p:nvSpPr>
        <p:spPr>
          <a:xfrm>
            <a:off x="8948256" y="2149181"/>
            <a:ext cx="4284000" cy="1185761"/>
          </a:xfrm>
          <a:prstGeom prst="roundRect">
            <a:avLst>
              <a:gd name="adj" fmla="val 50000"/>
            </a:avLst>
          </a:prstGeom>
          <a:solidFill>
            <a:srgbClr val="DE530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Data Integrity</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Machine learning, malware </a:t>
            </a:r>
            <a:b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b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scanning, testing</a:t>
            </a:r>
          </a:p>
        </p:txBody>
      </p:sp>
      <p:sp>
        <p:nvSpPr>
          <p:cNvPr id="36" name="TextBox 35">
            <a:extLst>
              <a:ext uri="{FF2B5EF4-FFF2-40B4-BE49-F238E27FC236}">
                <a16:creationId xmlns:a16="http://schemas.microsoft.com/office/drawing/2014/main" id="{9749DE8C-A40A-BCCD-730C-C10879B8E4C1}"/>
              </a:ext>
            </a:extLst>
          </p:cNvPr>
          <p:cNvSpPr txBox="1"/>
          <p:nvPr/>
        </p:nvSpPr>
        <p:spPr>
          <a:xfrm>
            <a:off x="8902816" y="3337113"/>
            <a:ext cx="4374881" cy="93224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DE530F"/>
                  </a:solidFill>
                </a:ln>
                <a:solidFill>
                  <a:srgbClr val="DE530F"/>
                </a:solidFill>
                <a:effectLst/>
                <a:uLnTx/>
                <a:uFillTx/>
                <a:latin typeface="IBM Plex Sans Light"/>
                <a:ea typeface="+mn-ea"/>
                <a:cs typeface="Arial" panose="020B0604020202020204" pitchFamily="34" charset="0"/>
              </a:rPr>
              <a:t>03</a:t>
            </a:r>
          </a:p>
        </p:txBody>
      </p:sp>
      <p:grpSp>
        <p:nvGrpSpPr>
          <p:cNvPr id="14" name="Group 13">
            <a:extLst>
              <a:ext uri="{FF2B5EF4-FFF2-40B4-BE49-F238E27FC236}">
                <a16:creationId xmlns:a16="http://schemas.microsoft.com/office/drawing/2014/main" id="{990991CB-7165-FC64-D28A-11EB6C386316}"/>
              </a:ext>
            </a:extLst>
          </p:cNvPr>
          <p:cNvGrpSpPr>
            <a:grpSpLocks noChangeAspect="1"/>
          </p:cNvGrpSpPr>
          <p:nvPr/>
        </p:nvGrpSpPr>
        <p:grpSpPr>
          <a:xfrm>
            <a:off x="9332040" y="6923279"/>
            <a:ext cx="1821739" cy="1821737"/>
            <a:chOff x="8635216" y="4370474"/>
            <a:chExt cx="1548000" cy="1547998"/>
          </a:xfrm>
        </p:grpSpPr>
        <p:pic>
          <p:nvPicPr>
            <p:cNvPr id="15" name="Graphic 14" descr="Database outline">
              <a:extLst>
                <a:ext uri="{FF2B5EF4-FFF2-40B4-BE49-F238E27FC236}">
                  <a16:creationId xmlns:a16="http://schemas.microsoft.com/office/drawing/2014/main" id="{1602CCA5-5C78-C617-C887-221B5551483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35216" y="4370474"/>
              <a:ext cx="1548000" cy="1547998"/>
            </a:xfrm>
            <a:prstGeom prst="rect">
              <a:avLst/>
            </a:prstGeom>
          </p:spPr>
        </p:pic>
        <p:pic>
          <p:nvPicPr>
            <p:cNvPr id="17" name="Graphic 16" descr="Medieval Armor outline">
              <a:extLst>
                <a:ext uri="{FF2B5EF4-FFF2-40B4-BE49-F238E27FC236}">
                  <a16:creationId xmlns:a16="http://schemas.microsoft.com/office/drawing/2014/main" id="{2D0D5203-DC89-B313-4288-74AAB45674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11890" y="4654787"/>
              <a:ext cx="1194652" cy="1194650"/>
            </a:xfrm>
            <a:prstGeom prst="rect">
              <a:avLst/>
            </a:prstGeom>
          </p:spPr>
        </p:pic>
      </p:grpSp>
      <p:sp>
        <p:nvSpPr>
          <p:cNvPr id="18" name="TextBox 17">
            <a:extLst>
              <a:ext uri="{FF2B5EF4-FFF2-40B4-BE49-F238E27FC236}">
                <a16:creationId xmlns:a16="http://schemas.microsoft.com/office/drawing/2014/main" id="{DB4B63C6-681E-56E3-9222-5C4CC2BA9955}"/>
              </a:ext>
            </a:extLst>
          </p:cNvPr>
          <p:cNvSpPr txBox="1">
            <a:spLocks noChangeAspect="1"/>
          </p:cNvSpPr>
          <p:nvPr/>
        </p:nvSpPr>
        <p:spPr>
          <a:xfrm>
            <a:off x="3865783" y="5564438"/>
            <a:ext cx="4284000" cy="1185761"/>
          </a:xfrm>
          <a:prstGeom prst="roundRect">
            <a:avLst>
              <a:gd name="adj" fmla="val 50000"/>
            </a:avLst>
          </a:prstGeom>
          <a:solidFill>
            <a:srgbClr val="0581B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Data Isolation</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Physical, logical</a:t>
            </a:r>
          </a:p>
        </p:txBody>
      </p:sp>
      <p:sp>
        <p:nvSpPr>
          <p:cNvPr id="38" name="TextBox 37">
            <a:extLst>
              <a:ext uri="{FF2B5EF4-FFF2-40B4-BE49-F238E27FC236}">
                <a16:creationId xmlns:a16="http://schemas.microsoft.com/office/drawing/2014/main" id="{7D48F73C-B652-37D0-034F-FD1D284BB3F2}"/>
              </a:ext>
            </a:extLst>
          </p:cNvPr>
          <p:cNvSpPr txBox="1"/>
          <p:nvPr/>
        </p:nvSpPr>
        <p:spPr>
          <a:xfrm>
            <a:off x="3820343" y="6750199"/>
            <a:ext cx="4374881" cy="93224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0581B6"/>
                  </a:solidFill>
                </a:ln>
                <a:solidFill>
                  <a:srgbClr val="0581B6"/>
                </a:solidFill>
                <a:effectLst/>
                <a:uLnTx/>
                <a:uFillTx/>
                <a:latin typeface="IBM Plex Sans Light"/>
                <a:ea typeface="+mn-ea"/>
                <a:cs typeface="Arial" panose="020B0604020202020204" pitchFamily="34" charset="0"/>
              </a:rPr>
              <a:t>02</a:t>
            </a:r>
          </a:p>
        </p:txBody>
      </p:sp>
      <p:pic>
        <p:nvPicPr>
          <p:cNvPr id="39" name="Picture 4" descr="Global Security Forum - IBM Security Community">
            <a:extLst>
              <a:ext uri="{FF2B5EF4-FFF2-40B4-BE49-F238E27FC236}">
                <a16:creationId xmlns:a16="http://schemas.microsoft.com/office/drawing/2014/main" id="{0A0774C5-2658-718C-73EF-083210337CA9}"/>
              </a:ext>
            </a:extLst>
          </p:cNvPr>
          <p:cNvPicPr>
            <a:picLocks noChangeAspect="1" noChangeArrowheads="1"/>
          </p:cNvPicPr>
          <p:nvPr/>
        </p:nvPicPr>
        <p:blipFill>
          <a:blip r:embed="rId17" cstate="hqprint">
            <a:biLevel thresh="25000"/>
            <a:extLst>
              <a:ext uri="{28A0092B-C50C-407E-A947-70E740481C1C}">
                <a14:useLocalDpi xmlns:a14="http://schemas.microsoft.com/office/drawing/2010/main"/>
              </a:ext>
            </a:extLst>
          </a:blip>
          <a:srcRect/>
          <a:stretch>
            <a:fillRect/>
          </a:stretch>
        </p:blipFill>
        <p:spPr bwMode="auto">
          <a:xfrm>
            <a:off x="8735953" y="9621999"/>
            <a:ext cx="1626892" cy="161646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7F8AAF8-FCA8-72B7-9835-D0E57AF6B5A9}"/>
              </a:ext>
            </a:extLst>
          </p:cNvPr>
          <p:cNvSpPr txBox="1">
            <a:spLocks noChangeAspect="1"/>
          </p:cNvSpPr>
          <p:nvPr/>
        </p:nvSpPr>
        <p:spPr>
          <a:xfrm>
            <a:off x="3076885" y="9824452"/>
            <a:ext cx="4284000" cy="1184837"/>
          </a:xfrm>
          <a:prstGeom prst="roundRect">
            <a:avLst>
              <a:gd name="adj" fmla="val 50000"/>
            </a:avLst>
          </a:prstGeom>
          <a:solidFill>
            <a:srgbClr val="37455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Data Protection</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Data copies</a:t>
            </a:r>
          </a:p>
        </p:txBody>
      </p:sp>
      <p:sp>
        <p:nvSpPr>
          <p:cNvPr id="42" name="TextBox 41">
            <a:extLst>
              <a:ext uri="{FF2B5EF4-FFF2-40B4-BE49-F238E27FC236}">
                <a16:creationId xmlns:a16="http://schemas.microsoft.com/office/drawing/2014/main" id="{5BB69B90-FF65-A0FF-289C-DD26B3FD929A}"/>
              </a:ext>
            </a:extLst>
          </p:cNvPr>
          <p:cNvSpPr txBox="1"/>
          <p:nvPr/>
        </p:nvSpPr>
        <p:spPr>
          <a:xfrm>
            <a:off x="3031445" y="11009289"/>
            <a:ext cx="4374881" cy="93224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w="57150">
                  <a:solidFill>
                    <a:srgbClr val="2A3448"/>
                  </a:solidFill>
                </a:ln>
                <a:solidFill>
                  <a:srgbClr val="2A3448"/>
                </a:solidFill>
                <a:effectLst/>
                <a:uLnTx/>
                <a:uFillTx/>
                <a:latin typeface="IBM Plex Sans Light"/>
                <a:ea typeface="+mn-ea"/>
                <a:cs typeface="Arial" panose="020B0604020202020204" pitchFamily="34" charset="0"/>
              </a:rPr>
              <a:t>01</a:t>
            </a:r>
          </a:p>
        </p:txBody>
      </p:sp>
      <p:sp>
        <p:nvSpPr>
          <p:cNvPr id="48" name="Title 93">
            <a:extLst>
              <a:ext uri="{FF2B5EF4-FFF2-40B4-BE49-F238E27FC236}">
                <a16:creationId xmlns:a16="http://schemas.microsoft.com/office/drawing/2014/main" id="{749C1D61-EA68-B0E5-65A5-F1FDF2BA6BA5}"/>
              </a:ext>
            </a:extLst>
          </p:cNvPr>
          <p:cNvSpPr txBox="1">
            <a:spLocks/>
          </p:cNvSpPr>
          <p:nvPr/>
        </p:nvSpPr>
        <p:spPr>
          <a:xfrm>
            <a:off x="2479617" y="24555"/>
            <a:ext cx="16436695" cy="2859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marL="0" marR="0" indent="0" algn="ctr" defTabSz="2438400" rtl="0" eaLnBrk="1" latinLnBrk="0" hangingPunct="1">
              <a:lnSpc>
                <a:spcPct val="100000"/>
              </a:lnSpc>
              <a:spcBef>
                <a:spcPts val="0"/>
              </a:spcBef>
              <a:spcAft>
                <a:spcPts val="0"/>
              </a:spcAft>
              <a:buClrTx/>
              <a:buSzTx/>
              <a:buFontTx/>
              <a:buNone/>
              <a:tabLst/>
              <a:defRPr sz="120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marL="0" marR="0" lvl="0" indent="0" algn="l" defTabSz="2438400" rtl="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000000"/>
                </a:solidFill>
                <a:effectLst/>
                <a:uLnTx/>
                <a:uFillTx/>
                <a:latin typeface="IBM Plex Sans Light" panose="020B0403050203000203" pitchFamily="34" charset="0"/>
                <a:ea typeface="+mj-ea"/>
                <a:cs typeface="+mj-cs"/>
                <a:sym typeface="IBM Plex Sans Light"/>
              </a:rPr>
              <a:t>Steps to Data Resilience</a:t>
            </a:r>
          </a:p>
        </p:txBody>
      </p:sp>
      <p:sp>
        <p:nvSpPr>
          <p:cNvPr id="65" name="Oval 64">
            <a:extLst>
              <a:ext uri="{FF2B5EF4-FFF2-40B4-BE49-F238E27FC236}">
                <a16:creationId xmlns:a16="http://schemas.microsoft.com/office/drawing/2014/main" id="{7E103522-3976-5898-F867-98BE49E7B5BE}"/>
              </a:ext>
            </a:extLst>
          </p:cNvPr>
          <p:cNvSpPr/>
          <p:nvPr/>
        </p:nvSpPr>
        <p:spPr>
          <a:xfrm>
            <a:off x="488951" y="8501112"/>
            <a:ext cx="1587104" cy="15871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9379" rtl="0" eaLnBrk="1" fontAlgn="auto" latinLnBrk="0" hangingPunct="1">
              <a:lnSpc>
                <a:spcPct val="100000"/>
              </a:lnSpc>
              <a:spcBef>
                <a:spcPts val="0"/>
              </a:spcBef>
              <a:spcAft>
                <a:spcPts val="0"/>
              </a:spcAft>
              <a:buClrTx/>
              <a:buSzTx/>
              <a:buFontTx/>
              <a:buNone/>
              <a:tabLst/>
              <a:defRPr/>
            </a:pPr>
            <a:endParaRPr kumimoji="0" lang="ru-RU" sz="7200" b="0" i="0" u="none" strike="noStrike" kern="1200" cap="none" spc="0" normalizeH="0" baseline="0" noProof="0">
              <a:ln>
                <a:noFill/>
              </a:ln>
              <a:solidFill>
                <a:srgbClr val="000000"/>
              </a:solidFill>
              <a:effectLst/>
              <a:uLnTx/>
              <a:uFillTx/>
              <a:latin typeface="IBM Plex Sans Light"/>
              <a:ea typeface="+mn-ea"/>
              <a:cs typeface="+mn-cs"/>
            </a:endParaRPr>
          </a:p>
        </p:txBody>
      </p:sp>
      <p:pic>
        <p:nvPicPr>
          <p:cNvPr id="71" name="Graphic 70">
            <a:hlinkClick r:id="" action="ppaction://noaction"/>
            <a:extLst>
              <a:ext uri="{FF2B5EF4-FFF2-40B4-BE49-F238E27FC236}">
                <a16:creationId xmlns:a16="http://schemas.microsoft.com/office/drawing/2014/main" id="{1AA1AF5E-070E-5D52-61A6-8BA28FF3D243}"/>
              </a:ext>
            </a:extLst>
          </p:cNvPr>
          <p:cNvPicPr>
            <a:picLocks noChangeAspect="1"/>
          </p:cNvPicPr>
          <p:nvPr/>
        </p:nvPicPr>
        <p:blipFill>
          <a:blip r:embed="rId18"/>
          <a:srcRect/>
          <a:stretch/>
        </p:blipFill>
        <p:spPr>
          <a:xfrm>
            <a:off x="667073" y="8694882"/>
            <a:ext cx="1088649" cy="1082567"/>
          </a:xfrm>
          <a:prstGeom prst="rect">
            <a:avLst/>
          </a:prstGeom>
        </p:spPr>
      </p:pic>
      <p:sp>
        <p:nvSpPr>
          <p:cNvPr id="26" name="Rectangle: Rounded Corners 25">
            <a:extLst>
              <a:ext uri="{FF2B5EF4-FFF2-40B4-BE49-F238E27FC236}">
                <a16:creationId xmlns:a16="http://schemas.microsoft.com/office/drawing/2014/main" id="{4E6C55F2-67D8-C51B-C98C-FCE38549CD49}"/>
              </a:ext>
            </a:extLst>
          </p:cNvPr>
          <p:cNvSpPr/>
          <p:nvPr/>
        </p:nvSpPr>
        <p:spPr bwMode="auto">
          <a:xfrm>
            <a:off x="10188515" y="11885326"/>
            <a:ext cx="4323004" cy="1177555"/>
          </a:xfrm>
          <a:prstGeom prst="roundRect">
            <a:avLst>
              <a:gd name="adj" fmla="val 50000"/>
            </a:avLst>
          </a:prstGeom>
          <a:solidFill>
            <a:srgbClr val="37455D"/>
          </a:solidFill>
          <a:ln w="19050">
            <a:noFill/>
            <a:prstDash val="lg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Cyber Security</a:t>
            </a:r>
            <a:endParaRPr kumimoji="0" lang="en-GB" sz="32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SOC Integration</a:t>
            </a:r>
          </a:p>
        </p:txBody>
      </p:sp>
      <p:sp>
        <p:nvSpPr>
          <p:cNvPr id="30" name="TextBox 29">
            <a:extLst>
              <a:ext uri="{FF2B5EF4-FFF2-40B4-BE49-F238E27FC236}">
                <a16:creationId xmlns:a16="http://schemas.microsoft.com/office/drawing/2014/main" id="{019702FB-1521-9512-0495-E926BB2132E8}"/>
              </a:ext>
            </a:extLst>
          </p:cNvPr>
          <p:cNvSpPr txBox="1">
            <a:spLocks noChangeAspect="1"/>
          </p:cNvSpPr>
          <p:nvPr/>
        </p:nvSpPr>
        <p:spPr>
          <a:xfrm>
            <a:off x="3076885" y="11923827"/>
            <a:ext cx="4284000" cy="1184837"/>
          </a:xfrm>
          <a:prstGeom prst="roundRect">
            <a:avLst>
              <a:gd name="adj" fmla="val 50000"/>
            </a:avLst>
          </a:prstGeom>
          <a:solidFill>
            <a:srgbClr val="37455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Data Classification</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Compliance, risk, </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Business impact</a:t>
            </a:r>
          </a:p>
        </p:txBody>
      </p:sp>
      <p:sp>
        <p:nvSpPr>
          <p:cNvPr id="32" name="TextBox 31">
            <a:extLst>
              <a:ext uri="{FF2B5EF4-FFF2-40B4-BE49-F238E27FC236}">
                <a16:creationId xmlns:a16="http://schemas.microsoft.com/office/drawing/2014/main" id="{C09D784C-FC36-287B-45D9-50475B00EE8A}"/>
              </a:ext>
            </a:extLst>
          </p:cNvPr>
          <p:cNvSpPr txBox="1">
            <a:spLocks noChangeAspect="1"/>
          </p:cNvSpPr>
          <p:nvPr/>
        </p:nvSpPr>
        <p:spPr>
          <a:xfrm>
            <a:off x="8948256" y="4321669"/>
            <a:ext cx="4284000" cy="1185761"/>
          </a:xfrm>
          <a:prstGeom prst="roundRect">
            <a:avLst>
              <a:gd name="adj" fmla="val 50000"/>
            </a:avLst>
          </a:prstGeom>
          <a:solidFill>
            <a:srgbClr val="DE530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Anomaly Detection</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Machine learning minimize </a:t>
            </a:r>
            <a:b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b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false positives</a:t>
            </a:r>
          </a:p>
        </p:txBody>
      </p:sp>
      <p:sp>
        <p:nvSpPr>
          <p:cNvPr id="34" name="TextBox 33">
            <a:extLst>
              <a:ext uri="{FF2B5EF4-FFF2-40B4-BE49-F238E27FC236}">
                <a16:creationId xmlns:a16="http://schemas.microsoft.com/office/drawing/2014/main" id="{B43F8E43-97FF-196F-550B-2EB9D65C65F7}"/>
              </a:ext>
            </a:extLst>
          </p:cNvPr>
          <p:cNvSpPr txBox="1">
            <a:spLocks noChangeAspect="1"/>
          </p:cNvSpPr>
          <p:nvPr/>
        </p:nvSpPr>
        <p:spPr>
          <a:xfrm>
            <a:off x="14698814" y="3676477"/>
            <a:ext cx="4284000" cy="1185761"/>
          </a:xfrm>
          <a:prstGeom prst="roundRect">
            <a:avLst>
              <a:gd name="adj" fmla="val 50000"/>
            </a:avLst>
          </a:prstGeom>
          <a:solidFill>
            <a:srgbClr val="054F7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800" b="1" i="0" u="none" strike="noStrike" kern="1200" cap="all" spc="0" normalizeH="0" baseline="0" noProof="0" dirty="0">
                <a:ln>
                  <a:noFill/>
                </a:ln>
                <a:solidFill>
                  <a:srgbClr val="FFFFFF"/>
                </a:solidFill>
                <a:effectLst/>
                <a:uLnTx/>
                <a:uFillTx/>
                <a:latin typeface="IBM Plex Sans Light"/>
                <a:ea typeface="+mn-ea"/>
                <a:cs typeface="Arial" panose="020B0604020202020204" pitchFamily="34" charset="0"/>
              </a:rPr>
              <a:t>Full company</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Lower cost, long term </a:t>
            </a:r>
            <a:b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br>
            <a:r>
              <a:rPr kumimoji="0" lang="en-GB" sz="2000" b="0" i="0" u="none" strike="noStrike" kern="1200" cap="none" spc="0" normalizeH="0" baseline="0" noProof="0" dirty="0">
                <a:ln>
                  <a:noFill/>
                </a:ln>
                <a:solidFill>
                  <a:srgbClr val="FFFFFF"/>
                </a:solidFill>
                <a:effectLst/>
                <a:uLnTx/>
                <a:uFillTx/>
                <a:latin typeface="IBM Plex Sans Light"/>
                <a:ea typeface="+mn-ea"/>
                <a:cs typeface="Arial" panose="020B0604020202020204" pitchFamily="34" charset="0"/>
              </a:rPr>
              <a:t>retention,  off-array</a:t>
            </a:r>
          </a:p>
        </p:txBody>
      </p:sp>
      <p:sp>
        <p:nvSpPr>
          <p:cNvPr id="50" name="TextBox 49">
            <a:extLst>
              <a:ext uri="{FF2B5EF4-FFF2-40B4-BE49-F238E27FC236}">
                <a16:creationId xmlns:a16="http://schemas.microsoft.com/office/drawing/2014/main" id="{72B7CC7A-E0F1-11F4-0B64-954D26691649}"/>
              </a:ext>
            </a:extLst>
          </p:cNvPr>
          <p:cNvSpPr txBox="1"/>
          <p:nvPr/>
        </p:nvSpPr>
        <p:spPr>
          <a:xfrm>
            <a:off x="14607979" y="9823412"/>
            <a:ext cx="9007995" cy="830997"/>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4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Holistic visibility, coordinated response, proactive planning</a:t>
            </a:r>
          </a:p>
          <a:p>
            <a:pPr marL="0" marR="0" lvl="0" indent="0" algn="ctr" defTabSz="914400" rtl="0" eaLnBrk="1" fontAlgn="base" latinLnBrk="0" hangingPunct="1">
              <a:lnSpc>
                <a:spcPct val="100000"/>
              </a:lnSpc>
              <a:spcBef>
                <a:spcPct val="0"/>
              </a:spcBef>
              <a:spcAft>
                <a:spcPct val="0"/>
              </a:spcAft>
              <a:buClrTx/>
              <a:buSzTx/>
              <a:buFont typeface="IBM Plex Sans Light"/>
              <a:buNone/>
              <a:tabLst/>
              <a:defRPr/>
            </a:pPr>
            <a:r>
              <a:rPr kumimoji="0" lang="en-GB" sz="2400" b="0" i="0" u="none" strike="noStrike" kern="1200" cap="none" spc="0" normalizeH="0" baseline="0" noProof="0" dirty="0">
                <a:ln>
                  <a:noFill/>
                </a:ln>
                <a:solidFill>
                  <a:srgbClr val="000000"/>
                </a:solidFill>
                <a:effectLst/>
                <a:uLnTx/>
                <a:uFillTx/>
                <a:latin typeface="IBM Plex Sans Light"/>
                <a:ea typeface="+mn-ea"/>
                <a:cs typeface="Arial" panose="020B0604020202020204" pitchFamily="34" charset="0"/>
              </a:rPr>
              <a:t>integration with existing infrastructure, backup and security</a:t>
            </a:r>
            <a:endParaRPr kumimoji="0" lang="en-GB" sz="2400" b="0" i="0" u="none" strike="noStrike" kern="1200" cap="none" spc="0" normalizeH="0" baseline="0" noProof="0" dirty="0">
              <a:ln>
                <a:noFill/>
              </a:ln>
              <a:solidFill>
                <a:srgbClr val="000000"/>
              </a:solidFill>
              <a:effectLst/>
              <a:uLnTx/>
              <a:uFillTx/>
              <a:latin typeface="IBM Plex Sans Light"/>
              <a:ea typeface="+mn-ea"/>
              <a:cs typeface="+mn-cs"/>
            </a:endParaRPr>
          </a:p>
        </p:txBody>
      </p:sp>
      <p:grpSp>
        <p:nvGrpSpPr>
          <p:cNvPr id="51" name="Group 50">
            <a:extLst>
              <a:ext uri="{FF2B5EF4-FFF2-40B4-BE49-F238E27FC236}">
                <a16:creationId xmlns:a16="http://schemas.microsoft.com/office/drawing/2014/main" id="{28CFAACF-D560-DA2C-F43D-508B58B69E34}"/>
              </a:ext>
            </a:extLst>
          </p:cNvPr>
          <p:cNvGrpSpPr/>
          <p:nvPr/>
        </p:nvGrpSpPr>
        <p:grpSpPr>
          <a:xfrm>
            <a:off x="12331195" y="8661966"/>
            <a:ext cx="2738185" cy="3125436"/>
            <a:chOff x="5289467" y="11023095"/>
            <a:chExt cx="2738185" cy="3125436"/>
          </a:xfrm>
        </p:grpSpPr>
        <p:sp>
          <p:nvSpPr>
            <p:cNvPr id="52" name="TextBox 51">
              <a:extLst>
                <a:ext uri="{FF2B5EF4-FFF2-40B4-BE49-F238E27FC236}">
                  <a16:creationId xmlns:a16="http://schemas.microsoft.com/office/drawing/2014/main" id="{04D2CDF2-A9C5-2816-6595-ECEB5BB70BC6}"/>
                </a:ext>
              </a:extLst>
            </p:cNvPr>
            <p:cNvSpPr txBox="1"/>
            <p:nvPr/>
          </p:nvSpPr>
          <p:spPr>
            <a:xfrm>
              <a:off x="5289467" y="12747256"/>
              <a:ext cx="2738185" cy="984821"/>
            </a:xfrm>
            <a:prstGeom prst="rect">
              <a:avLst/>
            </a:prstGeom>
            <a:noFill/>
          </p:spPr>
          <p:txBody>
            <a:bodyPr wrap="none" lIns="243808" tIns="243808" rIns="243808" bIns="243808" rtlCol="0">
              <a:spAutoFit/>
            </a:bodyPr>
            <a:lstStyle/>
            <a:p>
              <a:pPr marL="0" marR="0" lvl="0" indent="0" algn="l" defTabSz="1829379" rtl="0" eaLnBrk="1" fontAlgn="auto" latinLnBrk="0" hangingPunct="1">
                <a:lnSpc>
                  <a:spcPct val="100000"/>
                </a:lnSpc>
                <a:spcBef>
                  <a:spcPts val="2932"/>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IBM Plex Sans Light"/>
                  <a:ea typeface="IBM Plex Sans" charset="0"/>
                  <a:cs typeface="Arial" panose="020B0604020202020204" pitchFamily="34" charset="0"/>
                </a:rPr>
                <a:t>IBM Storage</a:t>
              </a:r>
            </a:p>
          </p:txBody>
        </p:sp>
        <p:sp>
          <p:nvSpPr>
            <p:cNvPr id="53" name="TextBox 52">
              <a:extLst>
                <a:ext uri="{FF2B5EF4-FFF2-40B4-BE49-F238E27FC236}">
                  <a16:creationId xmlns:a16="http://schemas.microsoft.com/office/drawing/2014/main" id="{9E2362DB-8C1D-187B-97C9-3320B036024B}"/>
                </a:ext>
              </a:extLst>
            </p:cNvPr>
            <p:cNvSpPr txBox="1"/>
            <p:nvPr/>
          </p:nvSpPr>
          <p:spPr>
            <a:xfrm>
              <a:off x="5289467" y="13163711"/>
              <a:ext cx="2175534" cy="984820"/>
            </a:xfrm>
            <a:prstGeom prst="rect">
              <a:avLst/>
            </a:prstGeom>
            <a:noFill/>
          </p:spPr>
          <p:txBody>
            <a:bodyPr wrap="none" lIns="243808" tIns="243808" rIns="243808" bIns="243808" rtlCol="0">
              <a:spAutoFit/>
            </a:bodyPr>
            <a:lstStyle/>
            <a:p>
              <a:pPr marL="0" marR="0" lvl="0" indent="0" algn="l" defTabSz="1829379" rtl="0" eaLnBrk="1" fontAlgn="auto" latinLnBrk="0" hangingPunct="1">
                <a:lnSpc>
                  <a:spcPct val="100000"/>
                </a:lnSpc>
                <a:spcBef>
                  <a:spcPts val="2932"/>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IBM Plex Sans Light"/>
                  <a:ea typeface="IBM Plex Sans" charset="0"/>
                  <a:cs typeface="Arial" panose="020B0604020202020204" pitchFamily="34" charset="0"/>
                </a:rPr>
                <a:t>Defender</a:t>
              </a:r>
            </a:p>
          </p:txBody>
        </p:sp>
        <p:pic>
          <p:nvPicPr>
            <p:cNvPr id="54" name="Graphic 53">
              <a:extLst>
                <a:ext uri="{FF2B5EF4-FFF2-40B4-BE49-F238E27FC236}">
                  <a16:creationId xmlns:a16="http://schemas.microsoft.com/office/drawing/2014/main" id="{FCEF144C-1717-82C6-09C7-3FBAA1388BEF}"/>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961017" y="11023095"/>
              <a:ext cx="1575831" cy="1992443"/>
            </a:xfrm>
            <a:prstGeom prst="rect">
              <a:avLst/>
            </a:prstGeom>
          </p:spPr>
        </p:pic>
      </p:grpSp>
    </p:spTree>
    <p:extLst>
      <p:ext uri="{BB962C8B-B14F-4D97-AF65-F5344CB8AC3E}">
        <p14:creationId xmlns:p14="http://schemas.microsoft.com/office/powerpoint/2010/main" val="16093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19" grpId="0" animBg="1"/>
      <p:bldP spid="18" grpId="0" animBg="1"/>
      <p:bldP spid="40" grpId="0" animBg="1"/>
      <p:bldP spid="26" grpId="0" animBg="1"/>
      <p:bldP spid="30" grpId="0" animBg="1"/>
      <p:bldP spid="32" grpId="0" animBg="1"/>
      <p:bldP spid="34"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F067713-05BA-500F-C3D5-90821A1FBF72}"/>
              </a:ext>
            </a:extLst>
          </p:cNvPr>
          <p:cNvGrpSpPr>
            <a:grpSpLocks noChangeAspect="1"/>
          </p:cNvGrpSpPr>
          <p:nvPr/>
        </p:nvGrpSpPr>
        <p:grpSpPr>
          <a:xfrm>
            <a:off x="16965719" y="5044725"/>
            <a:ext cx="2484496" cy="1702562"/>
            <a:chOff x="7773963" y="1850093"/>
            <a:chExt cx="1616624" cy="1107829"/>
          </a:xfrm>
        </p:grpSpPr>
        <p:sp>
          <p:nvSpPr>
            <p:cNvPr id="3" name="Rounded Rectangle 111">
              <a:extLst>
                <a:ext uri="{FF2B5EF4-FFF2-40B4-BE49-F238E27FC236}">
                  <a16:creationId xmlns:a16="http://schemas.microsoft.com/office/drawing/2014/main" id="{4AE121E2-FEC0-A820-27BC-FC6321377BA8}"/>
                </a:ext>
              </a:extLst>
            </p:cNvPr>
            <p:cNvSpPr/>
            <p:nvPr/>
          </p:nvSpPr>
          <p:spPr bwMode="auto">
            <a:xfrm>
              <a:off x="7773963" y="1850093"/>
              <a:ext cx="1616624" cy="1107829"/>
            </a:xfrm>
            <a:prstGeom prst="roundRect">
              <a:avLst>
                <a:gd name="adj" fmla="val 6923"/>
              </a:avLst>
            </a:prstGeom>
            <a:noFill/>
            <a:ln w="34925" cmpd="dbl">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43980" tIns="108000" rIns="143980" bIns="143980" numCol="1" rtlCol="0" anchor="t" anchorCtr="0" compatLnSpc="1">
              <a:prstTxWarp prst="textNoShape">
                <a:avLst/>
              </a:prstTxWarp>
            </a:bodyPr>
            <a:lstStyle/>
            <a:p>
              <a:pPr algn="ctr" defTabSz="2743528">
                <a:defRPr/>
              </a:pPr>
              <a:r>
                <a:rPr lang="en-US" sz="2800" dirty="0">
                  <a:solidFill>
                    <a:srgbClr val="000000"/>
                  </a:solidFill>
                  <a:ea typeface="IBM Plex Sans" charset="0"/>
                  <a:cs typeface="Arial" panose="020B0604020202020204" pitchFamily="34" charset="0"/>
                </a:rPr>
                <a:t>Backup</a:t>
              </a:r>
            </a:p>
          </p:txBody>
        </p:sp>
        <p:sp>
          <p:nvSpPr>
            <p:cNvPr id="8" name="Flowchart: Sequential Access Storage 7">
              <a:extLst>
                <a:ext uri="{FF2B5EF4-FFF2-40B4-BE49-F238E27FC236}">
                  <a16:creationId xmlns:a16="http://schemas.microsoft.com/office/drawing/2014/main" id="{452A9F60-9929-E1B3-35AA-2F78E9D91C21}"/>
                </a:ext>
              </a:extLst>
            </p:cNvPr>
            <p:cNvSpPr/>
            <p:nvPr/>
          </p:nvSpPr>
          <p:spPr bwMode="auto">
            <a:xfrm>
              <a:off x="7994263" y="2166365"/>
              <a:ext cx="527903" cy="527901"/>
            </a:xfrm>
            <a:prstGeom prst="flowChartMagneticTape">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GB" sz="2800" dirty="0">
                <a:solidFill>
                  <a:schemeClr val="bg1"/>
                </a:solidFill>
              </a:endParaRPr>
            </a:p>
          </p:txBody>
        </p:sp>
        <p:sp>
          <p:nvSpPr>
            <p:cNvPr id="9" name="Flowchart: Sequential Access Storage 8">
              <a:extLst>
                <a:ext uri="{FF2B5EF4-FFF2-40B4-BE49-F238E27FC236}">
                  <a16:creationId xmlns:a16="http://schemas.microsoft.com/office/drawing/2014/main" id="{247B4391-D6BF-DDA9-45BE-B7C7D3B6605B}"/>
                </a:ext>
              </a:extLst>
            </p:cNvPr>
            <p:cNvSpPr/>
            <p:nvPr/>
          </p:nvSpPr>
          <p:spPr bwMode="auto">
            <a:xfrm>
              <a:off x="7871143" y="2305024"/>
              <a:ext cx="527903" cy="527901"/>
            </a:xfrm>
            <a:prstGeom prst="flowChartMagneticTape">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GB" sz="2800" dirty="0">
                <a:solidFill>
                  <a:schemeClr val="bg1"/>
                </a:solidFill>
              </a:endParaRPr>
            </a:p>
          </p:txBody>
        </p:sp>
        <p:sp>
          <p:nvSpPr>
            <p:cNvPr id="10" name="Cloud 9">
              <a:extLst>
                <a:ext uri="{FF2B5EF4-FFF2-40B4-BE49-F238E27FC236}">
                  <a16:creationId xmlns:a16="http://schemas.microsoft.com/office/drawing/2014/main" id="{8B991BC7-8CFA-20EF-57EE-3B90F4C89D42}"/>
                </a:ext>
              </a:extLst>
            </p:cNvPr>
            <p:cNvSpPr/>
            <p:nvPr/>
          </p:nvSpPr>
          <p:spPr bwMode="auto">
            <a:xfrm>
              <a:off x="8681260" y="2240803"/>
              <a:ext cx="527903" cy="527901"/>
            </a:xfrm>
            <a:prstGeom prst="cloud">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GB" sz="2800" dirty="0">
                <a:solidFill>
                  <a:schemeClr val="bg1"/>
                </a:solidFill>
              </a:endParaRPr>
            </a:p>
          </p:txBody>
        </p:sp>
      </p:grpSp>
      <p:pic>
        <p:nvPicPr>
          <p:cNvPr id="251" name="Graphic 250" descr="Television outline">
            <a:extLst>
              <a:ext uri="{FF2B5EF4-FFF2-40B4-BE49-F238E27FC236}">
                <a16:creationId xmlns:a16="http://schemas.microsoft.com/office/drawing/2014/main" id="{4DD10EC3-18A2-C512-169E-F6C825C938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22115" y="8415720"/>
            <a:ext cx="4136572" cy="4136572"/>
          </a:xfrm>
          <a:prstGeom prst="rect">
            <a:avLst/>
          </a:prstGeom>
        </p:spPr>
      </p:pic>
      <p:grpSp>
        <p:nvGrpSpPr>
          <p:cNvPr id="31" name="Group 30">
            <a:extLst>
              <a:ext uri="{FF2B5EF4-FFF2-40B4-BE49-F238E27FC236}">
                <a16:creationId xmlns:a16="http://schemas.microsoft.com/office/drawing/2014/main" id="{63CC5FA0-1F2B-D0D8-CB22-AABD3CDC66C6}"/>
              </a:ext>
            </a:extLst>
          </p:cNvPr>
          <p:cNvGrpSpPr/>
          <p:nvPr/>
        </p:nvGrpSpPr>
        <p:grpSpPr>
          <a:xfrm>
            <a:off x="4926228" y="2322166"/>
            <a:ext cx="1967984" cy="2213668"/>
            <a:chOff x="1298843" y="971583"/>
            <a:chExt cx="991434" cy="1180279"/>
          </a:xfrm>
        </p:grpSpPr>
        <p:sp>
          <p:nvSpPr>
            <p:cNvPr id="33" name="Freeform: Shape 32">
              <a:extLst>
                <a:ext uri="{FF2B5EF4-FFF2-40B4-BE49-F238E27FC236}">
                  <a16:creationId xmlns:a16="http://schemas.microsoft.com/office/drawing/2014/main" id="{B156C008-2C49-7178-23C9-13E282F32D3B}"/>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34" name="Freeform: Shape 33">
              <a:extLst>
                <a:ext uri="{FF2B5EF4-FFF2-40B4-BE49-F238E27FC236}">
                  <a16:creationId xmlns:a16="http://schemas.microsoft.com/office/drawing/2014/main" id="{85F6E795-E19B-9E75-1599-ED149C0334A4}"/>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35" name="Freeform: Shape 34">
              <a:extLst>
                <a:ext uri="{FF2B5EF4-FFF2-40B4-BE49-F238E27FC236}">
                  <a16:creationId xmlns:a16="http://schemas.microsoft.com/office/drawing/2014/main" id="{E4A76BBE-36D6-4773-72BB-22047ABF11AD}"/>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sp>
        <p:nvSpPr>
          <p:cNvPr id="51" name="TextBox 50">
            <a:extLst>
              <a:ext uri="{FF2B5EF4-FFF2-40B4-BE49-F238E27FC236}">
                <a16:creationId xmlns:a16="http://schemas.microsoft.com/office/drawing/2014/main" id="{EC88BEC0-D0FA-966D-5BE1-C7FCA0769BE7}"/>
              </a:ext>
            </a:extLst>
          </p:cNvPr>
          <p:cNvSpPr txBox="1"/>
          <p:nvPr/>
        </p:nvSpPr>
        <p:spPr>
          <a:xfrm>
            <a:off x="4926227" y="271143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10010110</a:t>
            </a:r>
          </a:p>
        </p:txBody>
      </p:sp>
      <p:sp>
        <p:nvSpPr>
          <p:cNvPr id="52" name="TextBox 51">
            <a:extLst>
              <a:ext uri="{FF2B5EF4-FFF2-40B4-BE49-F238E27FC236}">
                <a16:creationId xmlns:a16="http://schemas.microsoft.com/office/drawing/2014/main" id="{396FFE72-D216-9FAF-142E-C1BD6BB692D5}"/>
              </a:ext>
            </a:extLst>
          </p:cNvPr>
          <p:cNvSpPr txBox="1"/>
          <p:nvPr/>
        </p:nvSpPr>
        <p:spPr>
          <a:xfrm>
            <a:off x="4926227" y="3288741"/>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11100001</a:t>
            </a:r>
          </a:p>
        </p:txBody>
      </p:sp>
      <p:sp>
        <p:nvSpPr>
          <p:cNvPr id="53" name="TextBox 52">
            <a:extLst>
              <a:ext uri="{FF2B5EF4-FFF2-40B4-BE49-F238E27FC236}">
                <a16:creationId xmlns:a16="http://schemas.microsoft.com/office/drawing/2014/main" id="{DB7917A4-C786-6EAC-9109-CA6262E60879}"/>
              </a:ext>
            </a:extLst>
          </p:cNvPr>
          <p:cNvSpPr txBox="1"/>
          <p:nvPr/>
        </p:nvSpPr>
        <p:spPr>
          <a:xfrm>
            <a:off x="4926227" y="388052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10000001</a:t>
            </a:r>
          </a:p>
        </p:txBody>
      </p:sp>
      <p:grpSp>
        <p:nvGrpSpPr>
          <p:cNvPr id="94" name="Group 93">
            <a:extLst>
              <a:ext uri="{FF2B5EF4-FFF2-40B4-BE49-F238E27FC236}">
                <a16:creationId xmlns:a16="http://schemas.microsoft.com/office/drawing/2014/main" id="{D9384B8C-52DB-0963-76A9-85E62F229853}"/>
              </a:ext>
            </a:extLst>
          </p:cNvPr>
          <p:cNvGrpSpPr/>
          <p:nvPr/>
        </p:nvGrpSpPr>
        <p:grpSpPr>
          <a:xfrm>
            <a:off x="2803103" y="2322166"/>
            <a:ext cx="1967984" cy="2213668"/>
            <a:chOff x="1298843" y="971583"/>
            <a:chExt cx="991434" cy="1180279"/>
          </a:xfrm>
        </p:grpSpPr>
        <p:sp>
          <p:nvSpPr>
            <p:cNvPr id="95" name="Freeform: Shape 94">
              <a:extLst>
                <a:ext uri="{FF2B5EF4-FFF2-40B4-BE49-F238E27FC236}">
                  <a16:creationId xmlns:a16="http://schemas.microsoft.com/office/drawing/2014/main" id="{27AD9F46-839B-A6D2-FA3F-3A6EF333E2AD}"/>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96" name="Freeform: Shape 95">
              <a:extLst>
                <a:ext uri="{FF2B5EF4-FFF2-40B4-BE49-F238E27FC236}">
                  <a16:creationId xmlns:a16="http://schemas.microsoft.com/office/drawing/2014/main" id="{F744EF8A-6FE0-9B99-98B7-AACBD8E3A08F}"/>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97" name="Freeform: Shape 96">
              <a:extLst>
                <a:ext uri="{FF2B5EF4-FFF2-40B4-BE49-F238E27FC236}">
                  <a16:creationId xmlns:a16="http://schemas.microsoft.com/office/drawing/2014/main" id="{CE442FDD-2202-6F78-BA43-97DAA27928E5}"/>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sp>
        <p:nvSpPr>
          <p:cNvPr id="98" name="TextBox 97">
            <a:extLst>
              <a:ext uri="{FF2B5EF4-FFF2-40B4-BE49-F238E27FC236}">
                <a16:creationId xmlns:a16="http://schemas.microsoft.com/office/drawing/2014/main" id="{BC8493A9-95FE-465E-1ABA-0163E0A446E4}"/>
              </a:ext>
            </a:extLst>
          </p:cNvPr>
          <p:cNvSpPr txBox="1"/>
          <p:nvPr/>
        </p:nvSpPr>
        <p:spPr>
          <a:xfrm>
            <a:off x="2803102" y="271143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10010110</a:t>
            </a:r>
          </a:p>
        </p:txBody>
      </p:sp>
      <p:sp>
        <p:nvSpPr>
          <p:cNvPr id="99" name="TextBox 98">
            <a:extLst>
              <a:ext uri="{FF2B5EF4-FFF2-40B4-BE49-F238E27FC236}">
                <a16:creationId xmlns:a16="http://schemas.microsoft.com/office/drawing/2014/main" id="{3DB68EA9-E46D-6AB2-F5A2-AF9A129E5696}"/>
              </a:ext>
            </a:extLst>
          </p:cNvPr>
          <p:cNvSpPr txBox="1"/>
          <p:nvPr/>
        </p:nvSpPr>
        <p:spPr>
          <a:xfrm>
            <a:off x="2803102" y="3288741"/>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11100001</a:t>
            </a:r>
          </a:p>
        </p:txBody>
      </p:sp>
      <p:sp>
        <p:nvSpPr>
          <p:cNvPr id="100" name="TextBox 99">
            <a:extLst>
              <a:ext uri="{FF2B5EF4-FFF2-40B4-BE49-F238E27FC236}">
                <a16:creationId xmlns:a16="http://schemas.microsoft.com/office/drawing/2014/main" id="{5E1BAEF7-5853-67EB-1F3F-BBBD162642E9}"/>
              </a:ext>
            </a:extLst>
          </p:cNvPr>
          <p:cNvSpPr txBox="1"/>
          <p:nvPr/>
        </p:nvSpPr>
        <p:spPr>
          <a:xfrm>
            <a:off x="2803102" y="388052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10000001</a:t>
            </a:r>
          </a:p>
        </p:txBody>
      </p:sp>
      <p:grpSp>
        <p:nvGrpSpPr>
          <p:cNvPr id="101" name="Group 100">
            <a:extLst>
              <a:ext uri="{FF2B5EF4-FFF2-40B4-BE49-F238E27FC236}">
                <a16:creationId xmlns:a16="http://schemas.microsoft.com/office/drawing/2014/main" id="{D3E1A0A9-7699-4168-FDE6-2BDD0D7D7952}"/>
              </a:ext>
            </a:extLst>
          </p:cNvPr>
          <p:cNvGrpSpPr/>
          <p:nvPr/>
        </p:nvGrpSpPr>
        <p:grpSpPr>
          <a:xfrm>
            <a:off x="7036941" y="2322166"/>
            <a:ext cx="1967984" cy="2213668"/>
            <a:chOff x="1298843" y="971583"/>
            <a:chExt cx="991434" cy="1180279"/>
          </a:xfrm>
        </p:grpSpPr>
        <p:sp>
          <p:nvSpPr>
            <p:cNvPr id="102" name="Freeform: Shape 101">
              <a:extLst>
                <a:ext uri="{FF2B5EF4-FFF2-40B4-BE49-F238E27FC236}">
                  <a16:creationId xmlns:a16="http://schemas.microsoft.com/office/drawing/2014/main" id="{B8680C7D-0E66-A89B-A0F7-9E4E8EF38AC9}"/>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103" name="Freeform: Shape 102">
              <a:extLst>
                <a:ext uri="{FF2B5EF4-FFF2-40B4-BE49-F238E27FC236}">
                  <a16:creationId xmlns:a16="http://schemas.microsoft.com/office/drawing/2014/main" id="{DB5C402F-23BA-D656-A102-7301609AC508}"/>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104" name="Freeform: Shape 103">
              <a:extLst>
                <a:ext uri="{FF2B5EF4-FFF2-40B4-BE49-F238E27FC236}">
                  <a16:creationId xmlns:a16="http://schemas.microsoft.com/office/drawing/2014/main" id="{D2F65E51-E55D-B8FE-AADD-442C36025566}"/>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sp>
        <p:nvSpPr>
          <p:cNvPr id="105" name="TextBox 104">
            <a:extLst>
              <a:ext uri="{FF2B5EF4-FFF2-40B4-BE49-F238E27FC236}">
                <a16:creationId xmlns:a16="http://schemas.microsoft.com/office/drawing/2014/main" id="{E9E92919-1CDB-6D05-235F-2AA31CA56FE8}"/>
              </a:ext>
            </a:extLst>
          </p:cNvPr>
          <p:cNvSpPr txBox="1"/>
          <p:nvPr/>
        </p:nvSpPr>
        <p:spPr>
          <a:xfrm>
            <a:off x="7036940" y="271143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10010110</a:t>
            </a:r>
          </a:p>
        </p:txBody>
      </p:sp>
      <p:sp>
        <p:nvSpPr>
          <p:cNvPr id="106" name="TextBox 105">
            <a:extLst>
              <a:ext uri="{FF2B5EF4-FFF2-40B4-BE49-F238E27FC236}">
                <a16:creationId xmlns:a16="http://schemas.microsoft.com/office/drawing/2014/main" id="{479E0E15-3B19-96A0-4E48-01A755B54218}"/>
              </a:ext>
            </a:extLst>
          </p:cNvPr>
          <p:cNvSpPr txBox="1"/>
          <p:nvPr/>
        </p:nvSpPr>
        <p:spPr>
          <a:xfrm>
            <a:off x="7036940" y="3288741"/>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11100001</a:t>
            </a:r>
          </a:p>
        </p:txBody>
      </p:sp>
      <p:sp>
        <p:nvSpPr>
          <p:cNvPr id="107" name="TextBox 106">
            <a:extLst>
              <a:ext uri="{FF2B5EF4-FFF2-40B4-BE49-F238E27FC236}">
                <a16:creationId xmlns:a16="http://schemas.microsoft.com/office/drawing/2014/main" id="{3DD440C3-B275-3370-9FAB-35AA61CE4B8A}"/>
              </a:ext>
            </a:extLst>
          </p:cNvPr>
          <p:cNvSpPr txBox="1"/>
          <p:nvPr/>
        </p:nvSpPr>
        <p:spPr>
          <a:xfrm>
            <a:off x="7036940" y="388052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10000001</a:t>
            </a:r>
          </a:p>
        </p:txBody>
      </p:sp>
      <p:grpSp>
        <p:nvGrpSpPr>
          <p:cNvPr id="108" name="Group 107">
            <a:extLst>
              <a:ext uri="{FF2B5EF4-FFF2-40B4-BE49-F238E27FC236}">
                <a16:creationId xmlns:a16="http://schemas.microsoft.com/office/drawing/2014/main" id="{90B71AAA-FA63-AED8-FDEA-64CD0A6A339B}"/>
              </a:ext>
            </a:extLst>
          </p:cNvPr>
          <p:cNvGrpSpPr/>
          <p:nvPr/>
        </p:nvGrpSpPr>
        <p:grpSpPr>
          <a:xfrm>
            <a:off x="9136794" y="2322166"/>
            <a:ext cx="1967984" cy="2213668"/>
            <a:chOff x="1298843" y="971583"/>
            <a:chExt cx="991434" cy="1180279"/>
          </a:xfrm>
        </p:grpSpPr>
        <p:sp>
          <p:nvSpPr>
            <p:cNvPr id="109" name="Freeform: Shape 108">
              <a:extLst>
                <a:ext uri="{FF2B5EF4-FFF2-40B4-BE49-F238E27FC236}">
                  <a16:creationId xmlns:a16="http://schemas.microsoft.com/office/drawing/2014/main" id="{B400B03F-5040-193E-C576-6FB70DB9E84B}"/>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110" name="Freeform: Shape 109">
              <a:extLst>
                <a:ext uri="{FF2B5EF4-FFF2-40B4-BE49-F238E27FC236}">
                  <a16:creationId xmlns:a16="http://schemas.microsoft.com/office/drawing/2014/main" id="{663C5D53-7A51-6879-9E19-77963AF3F5D3}"/>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111" name="Freeform: Shape 110">
              <a:extLst>
                <a:ext uri="{FF2B5EF4-FFF2-40B4-BE49-F238E27FC236}">
                  <a16:creationId xmlns:a16="http://schemas.microsoft.com/office/drawing/2014/main" id="{36C9A570-AD0A-367D-041D-4F07840560A5}"/>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sp>
        <p:nvSpPr>
          <p:cNvPr id="112" name="TextBox 111">
            <a:extLst>
              <a:ext uri="{FF2B5EF4-FFF2-40B4-BE49-F238E27FC236}">
                <a16:creationId xmlns:a16="http://schemas.microsoft.com/office/drawing/2014/main" id="{16F727C6-87F7-A008-9403-354D0F70339F}"/>
              </a:ext>
            </a:extLst>
          </p:cNvPr>
          <p:cNvSpPr txBox="1"/>
          <p:nvPr/>
        </p:nvSpPr>
        <p:spPr>
          <a:xfrm>
            <a:off x="9136793" y="271143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10010110</a:t>
            </a:r>
          </a:p>
        </p:txBody>
      </p:sp>
      <p:sp>
        <p:nvSpPr>
          <p:cNvPr id="113" name="TextBox 112">
            <a:extLst>
              <a:ext uri="{FF2B5EF4-FFF2-40B4-BE49-F238E27FC236}">
                <a16:creationId xmlns:a16="http://schemas.microsoft.com/office/drawing/2014/main" id="{91DAF757-1284-E6F2-DBFA-CE3DE7AE5F70}"/>
              </a:ext>
            </a:extLst>
          </p:cNvPr>
          <p:cNvSpPr txBox="1"/>
          <p:nvPr/>
        </p:nvSpPr>
        <p:spPr>
          <a:xfrm>
            <a:off x="9136793" y="3288741"/>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11100001</a:t>
            </a:r>
          </a:p>
        </p:txBody>
      </p:sp>
      <p:sp>
        <p:nvSpPr>
          <p:cNvPr id="114" name="TextBox 113">
            <a:extLst>
              <a:ext uri="{FF2B5EF4-FFF2-40B4-BE49-F238E27FC236}">
                <a16:creationId xmlns:a16="http://schemas.microsoft.com/office/drawing/2014/main" id="{CAD9F4FF-25C7-6FAC-D6AB-D66444472BC2}"/>
              </a:ext>
            </a:extLst>
          </p:cNvPr>
          <p:cNvSpPr txBox="1"/>
          <p:nvPr/>
        </p:nvSpPr>
        <p:spPr>
          <a:xfrm>
            <a:off x="9136793" y="388052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10000001</a:t>
            </a:r>
          </a:p>
        </p:txBody>
      </p:sp>
      <p:grpSp>
        <p:nvGrpSpPr>
          <p:cNvPr id="115" name="Group 114">
            <a:extLst>
              <a:ext uri="{FF2B5EF4-FFF2-40B4-BE49-F238E27FC236}">
                <a16:creationId xmlns:a16="http://schemas.microsoft.com/office/drawing/2014/main" id="{89395945-125D-C05A-55C0-2E248FBFF511}"/>
              </a:ext>
            </a:extLst>
          </p:cNvPr>
          <p:cNvGrpSpPr/>
          <p:nvPr/>
        </p:nvGrpSpPr>
        <p:grpSpPr>
          <a:xfrm>
            <a:off x="11221118" y="2322166"/>
            <a:ext cx="1967984" cy="2213668"/>
            <a:chOff x="1298843" y="971583"/>
            <a:chExt cx="991434" cy="1180279"/>
          </a:xfrm>
        </p:grpSpPr>
        <p:sp>
          <p:nvSpPr>
            <p:cNvPr id="116" name="Freeform: Shape 115">
              <a:extLst>
                <a:ext uri="{FF2B5EF4-FFF2-40B4-BE49-F238E27FC236}">
                  <a16:creationId xmlns:a16="http://schemas.microsoft.com/office/drawing/2014/main" id="{FC2967A7-3B7C-3ECD-CE97-95CA2EE63E52}"/>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117" name="Freeform: Shape 116">
              <a:extLst>
                <a:ext uri="{FF2B5EF4-FFF2-40B4-BE49-F238E27FC236}">
                  <a16:creationId xmlns:a16="http://schemas.microsoft.com/office/drawing/2014/main" id="{25A4112C-8937-30A1-47B7-67F50874C8E9}"/>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118" name="Freeform: Shape 117">
              <a:extLst>
                <a:ext uri="{FF2B5EF4-FFF2-40B4-BE49-F238E27FC236}">
                  <a16:creationId xmlns:a16="http://schemas.microsoft.com/office/drawing/2014/main" id="{2237856A-0F28-C017-152D-7EABA913CEE6}"/>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sp>
        <p:nvSpPr>
          <p:cNvPr id="119" name="TextBox 118">
            <a:extLst>
              <a:ext uri="{FF2B5EF4-FFF2-40B4-BE49-F238E27FC236}">
                <a16:creationId xmlns:a16="http://schemas.microsoft.com/office/drawing/2014/main" id="{78B2CB2D-4539-C190-DEA6-F0E22B4AC8EE}"/>
              </a:ext>
            </a:extLst>
          </p:cNvPr>
          <p:cNvSpPr txBox="1"/>
          <p:nvPr/>
        </p:nvSpPr>
        <p:spPr>
          <a:xfrm>
            <a:off x="11221117" y="271143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10010110</a:t>
            </a:r>
          </a:p>
        </p:txBody>
      </p:sp>
      <p:sp>
        <p:nvSpPr>
          <p:cNvPr id="120" name="TextBox 119">
            <a:extLst>
              <a:ext uri="{FF2B5EF4-FFF2-40B4-BE49-F238E27FC236}">
                <a16:creationId xmlns:a16="http://schemas.microsoft.com/office/drawing/2014/main" id="{444D7EBF-FAD3-3709-4E72-BF8592B25944}"/>
              </a:ext>
            </a:extLst>
          </p:cNvPr>
          <p:cNvSpPr txBox="1"/>
          <p:nvPr/>
        </p:nvSpPr>
        <p:spPr>
          <a:xfrm>
            <a:off x="11221117" y="3288741"/>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11100001</a:t>
            </a:r>
          </a:p>
        </p:txBody>
      </p:sp>
      <p:sp>
        <p:nvSpPr>
          <p:cNvPr id="121" name="TextBox 120">
            <a:extLst>
              <a:ext uri="{FF2B5EF4-FFF2-40B4-BE49-F238E27FC236}">
                <a16:creationId xmlns:a16="http://schemas.microsoft.com/office/drawing/2014/main" id="{8C04FF0F-70FD-093A-F162-9335A9A572D2}"/>
              </a:ext>
            </a:extLst>
          </p:cNvPr>
          <p:cNvSpPr txBox="1"/>
          <p:nvPr/>
        </p:nvSpPr>
        <p:spPr>
          <a:xfrm>
            <a:off x="11221117" y="3880527"/>
            <a:ext cx="1949934" cy="494746"/>
          </a:xfrm>
          <a:prstGeom prst="rect">
            <a:avLst/>
          </a:prstGeom>
          <a:noFill/>
        </p:spPr>
        <p:txBody>
          <a:bodyPr spcFirstLastPara="1" wrap="square" lIns="0" rIns="0" numCol="1" rtlCol="0">
            <a:prstTxWarp prst="textArchDown">
              <a:avLst/>
            </a:prstTxWarp>
            <a:spAutoFit/>
          </a:bodyPr>
          <a:lstStyle/>
          <a:p>
            <a:pPr algn="ctr"/>
            <a:r>
              <a:rPr lang="en-GB" sz="7200" dirty="0"/>
              <a:t>10000001</a:t>
            </a:r>
          </a:p>
        </p:txBody>
      </p:sp>
      <p:grpSp>
        <p:nvGrpSpPr>
          <p:cNvPr id="126" name="Group 125">
            <a:extLst>
              <a:ext uri="{FF2B5EF4-FFF2-40B4-BE49-F238E27FC236}">
                <a16:creationId xmlns:a16="http://schemas.microsoft.com/office/drawing/2014/main" id="{F2D023D5-CDC1-9F79-DA22-FFEAC65CB89F}"/>
              </a:ext>
            </a:extLst>
          </p:cNvPr>
          <p:cNvGrpSpPr/>
          <p:nvPr/>
        </p:nvGrpSpPr>
        <p:grpSpPr>
          <a:xfrm>
            <a:off x="2790238" y="9340728"/>
            <a:ext cx="1967984" cy="2213668"/>
            <a:chOff x="1298843" y="971583"/>
            <a:chExt cx="991434" cy="1180279"/>
          </a:xfrm>
        </p:grpSpPr>
        <p:sp>
          <p:nvSpPr>
            <p:cNvPr id="127" name="Freeform: Shape 126">
              <a:extLst>
                <a:ext uri="{FF2B5EF4-FFF2-40B4-BE49-F238E27FC236}">
                  <a16:creationId xmlns:a16="http://schemas.microsoft.com/office/drawing/2014/main" id="{EC47B7D3-278D-B4AC-191C-3F724BD65786}"/>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128" name="Freeform: Shape 127">
              <a:extLst>
                <a:ext uri="{FF2B5EF4-FFF2-40B4-BE49-F238E27FC236}">
                  <a16:creationId xmlns:a16="http://schemas.microsoft.com/office/drawing/2014/main" id="{05CD7661-69F1-82E3-D57D-AB9CB7F0C37E}"/>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129" name="Freeform: Shape 128">
              <a:extLst>
                <a:ext uri="{FF2B5EF4-FFF2-40B4-BE49-F238E27FC236}">
                  <a16:creationId xmlns:a16="http://schemas.microsoft.com/office/drawing/2014/main" id="{8BC534E1-7E1C-3252-A2FC-A48F082A8A34}"/>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pic>
        <p:nvPicPr>
          <p:cNvPr id="143" name="Graphic 142" descr="Bug under magnifying glass outline">
            <a:extLst>
              <a:ext uri="{FF2B5EF4-FFF2-40B4-BE49-F238E27FC236}">
                <a16:creationId xmlns:a16="http://schemas.microsoft.com/office/drawing/2014/main" id="{17BE6297-0B28-B0C5-49ED-47FD24C241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62257" y="9394398"/>
            <a:ext cx="1828800" cy="1828800"/>
          </a:xfrm>
          <a:prstGeom prst="rect">
            <a:avLst/>
          </a:prstGeom>
        </p:spPr>
      </p:pic>
      <p:pic>
        <p:nvPicPr>
          <p:cNvPr id="145" name="Graphic 144" descr="Hashtag outline">
            <a:extLst>
              <a:ext uri="{FF2B5EF4-FFF2-40B4-BE49-F238E27FC236}">
                <a16:creationId xmlns:a16="http://schemas.microsoft.com/office/drawing/2014/main" id="{0BFF5DBA-64CB-0780-AC78-08664EA1C8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5822" y="9596828"/>
            <a:ext cx="1828800" cy="1828800"/>
          </a:xfrm>
          <a:prstGeom prst="rect">
            <a:avLst/>
          </a:prstGeom>
        </p:spPr>
      </p:pic>
      <p:cxnSp>
        <p:nvCxnSpPr>
          <p:cNvPr id="147" name="Straight Connector 146">
            <a:extLst>
              <a:ext uri="{FF2B5EF4-FFF2-40B4-BE49-F238E27FC236}">
                <a16:creationId xmlns:a16="http://schemas.microsoft.com/office/drawing/2014/main" id="{E2561CAF-D234-8659-8C86-10F85AA547EA}"/>
              </a:ext>
            </a:extLst>
          </p:cNvPr>
          <p:cNvCxnSpPr/>
          <p:nvPr/>
        </p:nvCxnSpPr>
        <p:spPr>
          <a:xfrm>
            <a:off x="2659705" y="9303916"/>
            <a:ext cx="22138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151" name="Graphic 150" descr="Brain outline">
            <a:extLst>
              <a:ext uri="{FF2B5EF4-FFF2-40B4-BE49-F238E27FC236}">
                <a16:creationId xmlns:a16="http://schemas.microsoft.com/office/drawing/2014/main" id="{D9849749-2657-041C-49A0-641524AADDF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8182" t="14267" r="7562" b="14868"/>
          <a:stretch/>
        </p:blipFill>
        <p:spPr>
          <a:xfrm>
            <a:off x="9632822" y="9784800"/>
            <a:ext cx="1540800" cy="1296000"/>
          </a:xfrm>
          <a:prstGeom prst="rect">
            <a:avLst/>
          </a:prstGeom>
        </p:spPr>
      </p:pic>
      <p:sp>
        <p:nvSpPr>
          <p:cNvPr id="155" name="Oval 154">
            <a:extLst>
              <a:ext uri="{FF2B5EF4-FFF2-40B4-BE49-F238E27FC236}">
                <a16:creationId xmlns:a16="http://schemas.microsoft.com/office/drawing/2014/main" id="{F76B144B-9DD9-9898-8CA3-6546E0CB5032}"/>
              </a:ext>
            </a:extLst>
          </p:cNvPr>
          <p:cNvSpPr/>
          <p:nvPr/>
        </p:nvSpPr>
        <p:spPr>
          <a:xfrm>
            <a:off x="9744100" y="10148727"/>
            <a:ext cx="434984" cy="427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53" name="Graphic 152" descr="Single gear outline">
            <a:extLst>
              <a:ext uri="{FF2B5EF4-FFF2-40B4-BE49-F238E27FC236}">
                <a16:creationId xmlns:a16="http://schemas.microsoft.com/office/drawing/2014/main" id="{6953036A-FD76-8C56-681E-ABBAF40106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64741" y="10073921"/>
            <a:ext cx="574674" cy="574674"/>
          </a:xfrm>
          <a:prstGeom prst="rect">
            <a:avLst/>
          </a:prstGeom>
        </p:spPr>
      </p:pic>
      <p:sp>
        <p:nvSpPr>
          <p:cNvPr id="156" name="Oval 155">
            <a:extLst>
              <a:ext uri="{FF2B5EF4-FFF2-40B4-BE49-F238E27FC236}">
                <a16:creationId xmlns:a16="http://schemas.microsoft.com/office/drawing/2014/main" id="{1BCE2ADF-0BC8-9494-CF4B-71A843D7AFC0}"/>
              </a:ext>
            </a:extLst>
          </p:cNvPr>
          <p:cNvSpPr/>
          <p:nvPr/>
        </p:nvSpPr>
        <p:spPr>
          <a:xfrm>
            <a:off x="10544814" y="10362485"/>
            <a:ext cx="434984" cy="427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57" name="Graphic 156" descr="Single gear outline">
            <a:extLst>
              <a:ext uri="{FF2B5EF4-FFF2-40B4-BE49-F238E27FC236}">
                <a16:creationId xmlns:a16="http://schemas.microsoft.com/office/drawing/2014/main" id="{5A3B8C35-7729-524E-A8DF-7F0C053309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65455" y="10287679"/>
            <a:ext cx="574674" cy="574674"/>
          </a:xfrm>
          <a:prstGeom prst="rect">
            <a:avLst/>
          </a:prstGeom>
        </p:spPr>
      </p:pic>
      <p:sp>
        <p:nvSpPr>
          <p:cNvPr id="158" name="Oval 157">
            <a:extLst>
              <a:ext uri="{FF2B5EF4-FFF2-40B4-BE49-F238E27FC236}">
                <a16:creationId xmlns:a16="http://schemas.microsoft.com/office/drawing/2014/main" id="{E9D87896-4ED9-6646-EDB1-8B9419758D55}"/>
              </a:ext>
            </a:extLst>
          </p:cNvPr>
          <p:cNvSpPr/>
          <p:nvPr/>
        </p:nvSpPr>
        <p:spPr>
          <a:xfrm>
            <a:off x="10039389" y="9985697"/>
            <a:ext cx="95250" cy="914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59" name="Oval 158">
            <a:extLst>
              <a:ext uri="{FF2B5EF4-FFF2-40B4-BE49-F238E27FC236}">
                <a16:creationId xmlns:a16="http://schemas.microsoft.com/office/drawing/2014/main" id="{A080BED0-93A4-48CA-C701-525BE1F9737C}"/>
              </a:ext>
            </a:extLst>
          </p:cNvPr>
          <p:cNvSpPr/>
          <p:nvPr/>
        </p:nvSpPr>
        <p:spPr>
          <a:xfrm>
            <a:off x="10428543" y="9913359"/>
            <a:ext cx="95250" cy="914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60" name="Oval 159">
            <a:extLst>
              <a:ext uri="{FF2B5EF4-FFF2-40B4-BE49-F238E27FC236}">
                <a16:creationId xmlns:a16="http://schemas.microsoft.com/office/drawing/2014/main" id="{AE016C17-3BD6-DEC1-C8DC-55207C7CD344}"/>
              </a:ext>
            </a:extLst>
          </p:cNvPr>
          <p:cNvSpPr/>
          <p:nvPr/>
        </p:nvSpPr>
        <p:spPr>
          <a:xfrm>
            <a:off x="10752791" y="9992097"/>
            <a:ext cx="95250" cy="914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61" name="Oval 160">
            <a:extLst>
              <a:ext uri="{FF2B5EF4-FFF2-40B4-BE49-F238E27FC236}">
                <a16:creationId xmlns:a16="http://schemas.microsoft.com/office/drawing/2014/main" id="{DE551A42-5252-A314-D920-499984B9B13E}"/>
              </a:ext>
            </a:extLst>
          </p:cNvPr>
          <p:cNvSpPr/>
          <p:nvPr/>
        </p:nvSpPr>
        <p:spPr>
          <a:xfrm>
            <a:off x="10932173" y="10146669"/>
            <a:ext cx="95250" cy="914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62" name="Oval 161">
            <a:extLst>
              <a:ext uri="{FF2B5EF4-FFF2-40B4-BE49-F238E27FC236}">
                <a16:creationId xmlns:a16="http://schemas.microsoft.com/office/drawing/2014/main" id="{867D60CC-3985-EA26-8E99-89751A0DEE7A}"/>
              </a:ext>
            </a:extLst>
          </p:cNvPr>
          <p:cNvSpPr/>
          <p:nvPr/>
        </p:nvSpPr>
        <p:spPr>
          <a:xfrm>
            <a:off x="10252703" y="10315537"/>
            <a:ext cx="95250" cy="914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63" name="Oval 162">
            <a:extLst>
              <a:ext uri="{FF2B5EF4-FFF2-40B4-BE49-F238E27FC236}">
                <a16:creationId xmlns:a16="http://schemas.microsoft.com/office/drawing/2014/main" id="{C378339C-2028-D96D-3ACB-AE37F0A70E34}"/>
              </a:ext>
            </a:extLst>
          </p:cNvPr>
          <p:cNvSpPr/>
          <p:nvPr/>
        </p:nvSpPr>
        <p:spPr>
          <a:xfrm>
            <a:off x="10476167" y="10438289"/>
            <a:ext cx="95250" cy="914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68" name="Graphic 165" descr="Cloud outline">
            <a:extLst>
              <a:ext uri="{FF2B5EF4-FFF2-40B4-BE49-F238E27FC236}">
                <a16:creationId xmlns:a16="http://schemas.microsoft.com/office/drawing/2014/main" id="{A4F76F38-B003-64CF-A58C-7A8B60048925}"/>
              </a:ext>
            </a:extLst>
          </p:cNvPr>
          <p:cNvSpPr/>
          <p:nvPr/>
        </p:nvSpPr>
        <p:spPr>
          <a:xfrm>
            <a:off x="8710403" y="9183886"/>
            <a:ext cx="3876982" cy="2206656"/>
          </a:xfrm>
          <a:custGeom>
            <a:avLst/>
            <a:gdLst>
              <a:gd name="connsiteX0" fmla="*/ 329180 w 1938491"/>
              <a:gd name="connsiteY0" fmla="*/ 1101489 h 1103328"/>
              <a:gd name="connsiteX1" fmla="*/ 420248 w 1938491"/>
              <a:gd name="connsiteY1" fmla="*/ 1103329 h 1103328"/>
              <a:gd name="connsiteX2" fmla="*/ 1662697 w 1938491"/>
              <a:gd name="connsiteY2" fmla="*/ 1103329 h 1103328"/>
              <a:gd name="connsiteX3" fmla="*/ 1938489 w 1938491"/>
              <a:gd name="connsiteY3" fmla="*/ 825343 h 1103328"/>
              <a:gd name="connsiteX4" fmla="*/ 1664996 w 1938491"/>
              <a:gd name="connsiteY4" fmla="*/ 549570 h 1103328"/>
              <a:gd name="connsiteX5" fmla="*/ 1642006 w 1938491"/>
              <a:gd name="connsiteY5" fmla="*/ 549570 h 1103328"/>
              <a:gd name="connsiteX6" fmla="*/ 1497165 w 1938491"/>
              <a:gd name="connsiteY6" fmla="*/ 269002 h 1103328"/>
              <a:gd name="connsiteX7" fmla="*/ 1182179 w 1938491"/>
              <a:gd name="connsiteY7" fmla="*/ 225320 h 1103328"/>
              <a:gd name="connsiteX8" fmla="*/ 625689 w 1938491"/>
              <a:gd name="connsiteY8" fmla="*/ 45449 h 1103328"/>
              <a:gd name="connsiteX9" fmla="*/ 400462 w 1938491"/>
              <a:gd name="connsiteY9" fmla="*/ 411589 h 1103328"/>
              <a:gd name="connsiteX10" fmla="*/ 400462 w 1938491"/>
              <a:gd name="connsiteY10" fmla="*/ 416188 h 1103328"/>
              <a:gd name="connsiteX11" fmla="*/ 345901 w 1938491"/>
              <a:gd name="connsiteY11" fmla="*/ 411744 h 1103328"/>
              <a:gd name="connsiteX12" fmla="*/ 0 w 1938491"/>
              <a:gd name="connsiteY12" fmla="*/ 756841 h 1103328"/>
              <a:gd name="connsiteX13" fmla="*/ 32588 w 1938491"/>
              <a:gd name="connsiteY13" fmla="*/ 903723 h 1103328"/>
              <a:gd name="connsiteX14" fmla="*/ 329180 w 1938491"/>
              <a:gd name="connsiteY14" fmla="*/ 1101489 h 1103328"/>
              <a:gd name="connsiteX15" fmla="*/ 106119 w 1938491"/>
              <a:gd name="connsiteY15" fmla="*/ 577218 h 1103328"/>
              <a:gd name="connsiteX16" fmla="*/ 345887 w 1938491"/>
              <a:gd name="connsiteY16" fmla="*/ 457720 h 1103328"/>
              <a:gd name="connsiteX17" fmla="*/ 393018 w 1938491"/>
              <a:gd name="connsiteY17" fmla="*/ 461557 h 1103328"/>
              <a:gd name="connsiteX18" fmla="*/ 446427 w 1938491"/>
              <a:gd name="connsiteY18" fmla="*/ 470294 h 1103328"/>
              <a:gd name="connsiteX19" fmla="*/ 446427 w 1938491"/>
              <a:gd name="connsiteY19" fmla="*/ 411580 h 1103328"/>
              <a:gd name="connsiteX20" fmla="*/ 816301 w 1938491"/>
              <a:gd name="connsiteY20" fmla="*/ 46231 h 1103328"/>
              <a:gd name="connsiteX21" fmla="*/ 1141265 w 1938491"/>
              <a:gd name="connsiteY21" fmla="*/ 246313 h 1103328"/>
              <a:gd name="connsiteX22" fmla="*/ 1159524 w 1938491"/>
              <a:gd name="connsiteY22" fmla="*/ 281877 h 1103328"/>
              <a:gd name="connsiteX23" fmla="*/ 1197279 w 1938491"/>
              <a:gd name="connsiteY23" fmla="*/ 268742 h 1103328"/>
              <a:gd name="connsiteX24" fmla="*/ 1578610 w 1938491"/>
              <a:gd name="connsiteY24" fmla="*/ 449214 h 1103328"/>
              <a:gd name="connsiteX25" fmla="*/ 1596023 w 1938491"/>
              <a:gd name="connsiteY25" fmla="*/ 549570 h 1103328"/>
              <a:gd name="connsiteX26" fmla="*/ 1596023 w 1938491"/>
              <a:gd name="connsiteY26" fmla="*/ 595551 h 1103328"/>
              <a:gd name="connsiteX27" fmla="*/ 1664994 w 1938491"/>
              <a:gd name="connsiteY27" fmla="*/ 595551 h 1103328"/>
              <a:gd name="connsiteX28" fmla="*/ 1892485 w 1938491"/>
              <a:gd name="connsiteY28" fmla="*/ 829833 h 1103328"/>
              <a:gd name="connsiteX29" fmla="*/ 1662697 w 1938491"/>
              <a:gd name="connsiteY29" fmla="*/ 1057348 h 1103328"/>
              <a:gd name="connsiteX30" fmla="*/ 372650 w 1938491"/>
              <a:gd name="connsiteY30" fmla="*/ 1057348 h 1103328"/>
              <a:gd name="connsiteX31" fmla="*/ 331677 w 1938491"/>
              <a:gd name="connsiteY31" fmla="*/ 1055575 h 1103328"/>
              <a:gd name="connsiteX32" fmla="*/ 46116 w 1938491"/>
              <a:gd name="connsiteY32" fmla="*/ 744281 h 1103328"/>
              <a:gd name="connsiteX33" fmla="*/ 106112 w 1938491"/>
              <a:gd name="connsiteY33" fmla="*/ 577218 h 110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8491" h="1103328">
                <a:moveTo>
                  <a:pt x="329180" y="1101489"/>
                </a:moveTo>
                <a:cubicBezTo>
                  <a:pt x="352426" y="1102756"/>
                  <a:pt x="420248" y="1103329"/>
                  <a:pt x="420248" y="1103329"/>
                </a:cubicBezTo>
                <a:lnTo>
                  <a:pt x="1662697" y="1103329"/>
                </a:lnTo>
                <a:cubicBezTo>
                  <a:pt x="1815619" y="1102724"/>
                  <a:pt x="1939097" y="978265"/>
                  <a:pt x="1938489" y="825343"/>
                </a:cubicBezTo>
                <a:cubicBezTo>
                  <a:pt x="1937892" y="674174"/>
                  <a:pt x="1816157" y="551423"/>
                  <a:pt x="1664996" y="549570"/>
                </a:cubicBezTo>
                <a:lnTo>
                  <a:pt x="1642006" y="549570"/>
                </a:lnTo>
                <a:cubicBezTo>
                  <a:pt x="1641792" y="438162"/>
                  <a:pt x="1587863" y="333698"/>
                  <a:pt x="1497165" y="269002"/>
                </a:cubicBezTo>
                <a:cubicBezTo>
                  <a:pt x="1405275" y="204709"/>
                  <a:pt x="1288099" y="188459"/>
                  <a:pt x="1182179" y="225320"/>
                </a:cubicBezTo>
                <a:cubicBezTo>
                  <a:pt x="1078179" y="21980"/>
                  <a:pt x="829028" y="-58551"/>
                  <a:pt x="625689" y="45449"/>
                </a:cubicBezTo>
                <a:cubicBezTo>
                  <a:pt x="488095" y="115823"/>
                  <a:pt x="401225" y="257045"/>
                  <a:pt x="400462" y="411589"/>
                </a:cubicBezTo>
                <a:lnTo>
                  <a:pt x="400462" y="416188"/>
                </a:lnTo>
                <a:cubicBezTo>
                  <a:pt x="382424" y="413236"/>
                  <a:pt x="364178" y="411750"/>
                  <a:pt x="345901" y="411744"/>
                </a:cubicBezTo>
                <a:cubicBezTo>
                  <a:pt x="155086" y="411523"/>
                  <a:pt x="222" y="566028"/>
                  <a:pt x="0" y="756841"/>
                </a:cubicBezTo>
                <a:cubicBezTo>
                  <a:pt x="-59" y="807601"/>
                  <a:pt x="11068" y="857751"/>
                  <a:pt x="32588" y="903723"/>
                </a:cubicBezTo>
                <a:cubicBezTo>
                  <a:pt x="88439" y="1018406"/>
                  <a:pt x="201838" y="1094022"/>
                  <a:pt x="329180" y="1101489"/>
                </a:cubicBezTo>
                <a:close/>
                <a:moveTo>
                  <a:pt x="106119" y="577218"/>
                </a:moveTo>
                <a:cubicBezTo>
                  <a:pt x="163480" y="502715"/>
                  <a:pt x="251865" y="458663"/>
                  <a:pt x="345887" y="457720"/>
                </a:cubicBezTo>
                <a:cubicBezTo>
                  <a:pt x="361675" y="457734"/>
                  <a:pt x="377435" y="459017"/>
                  <a:pt x="393018" y="461557"/>
                </a:cubicBezTo>
                <a:lnTo>
                  <a:pt x="446427" y="470294"/>
                </a:lnTo>
                <a:lnTo>
                  <a:pt x="446427" y="411580"/>
                </a:lnTo>
                <a:cubicBezTo>
                  <a:pt x="447675" y="208553"/>
                  <a:pt x="613274" y="44982"/>
                  <a:pt x="816301" y="46231"/>
                </a:cubicBezTo>
                <a:cubicBezTo>
                  <a:pt x="953467" y="47075"/>
                  <a:pt x="1078754" y="124215"/>
                  <a:pt x="1141265" y="246313"/>
                </a:cubicBezTo>
                <a:lnTo>
                  <a:pt x="1159524" y="281877"/>
                </a:lnTo>
                <a:lnTo>
                  <a:pt x="1197279" y="268742"/>
                </a:lnTo>
                <a:cubicBezTo>
                  <a:pt x="1352417" y="213278"/>
                  <a:pt x="1523142" y="294076"/>
                  <a:pt x="1578610" y="449214"/>
                </a:cubicBezTo>
                <a:cubicBezTo>
                  <a:pt x="1590123" y="481419"/>
                  <a:pt x="1596013" y="515366"/>
                  <a:pt x="1596023" y="549570"/>
                </a:cubicBezTo>
                <a:lnTo>
                  <a:pt x="1596023" y="595551"/>
                </a:lnTo>
                <a:lnTo>
                  <a:pt x="1664994" y="595551"/>
                </a:lnTo>
                <a:cubicBezTo>
                  <a:pt x="1792509" y="597427"/>
                  <a:pt x="1894362" y="702319"/>
                  <a:pt x="1892485" y="829833"/>
                </a:cubicBezTo>
                <a:cubicBezTo>
                  <a:pt x="1890635" y="955598"/>
                  <a:pt x="1788474" y="1056750"/>
                  <a:pt x="1662697" y="1057348"/>
                </a:cubicBezTo>
                <a:lnTo>
                  <a:pt x="372650" y="1057348"/>
                </a:lnTo>
                <a:lnTo>
                  <a:pt x="331677" y="1055575"/>
                </a:lnTo>
                <a:cubicBezTo>
                  <a:pt x="166860" y="1048469"/>
                  <a:pt x="39010" y="909098"/>
                  <a:pt x="46116" y="744281"/>
                </a:cubicBezTo>
                <a:cubicBezTo>
                  <a:pt x="48724" y="683800"/>
                  <a:pt x="69647" y="625539"/>
                  <a:pt x="106112" y="577218"/>
                </a:cubicBezTo>
                <a:close/>
              </a:path>
            </a:pathLst>
          </a:custGeom>
          <a:solidFill>
            <a:srgbClr val="000000"/>
          </a:solidFill>
          <a:ln w="22920" cap="flat">
            <a:noFill/>
            <a:prstDash val="solid"/>
            <a:miter/>
          </a:ln>
        </p:spPr>
        <p:txBody>
          <a:bodyPr rtlCol="0" anchor="ctr"/>
          <a:lstStyle/>
          <a:p>
            <a:endParaRPr lang="en-GB" sz="7200"/>
          </a:p>
        </p:txBody>
      </p:sp>
      <p:grpSp>
        <p:nvGrpSpPr>
          <p:cNvPr id="173" name="Group 172">
            <a:extLst>
              <a:ext uri="{FF2B5EF4-FFF2-40B4-BE49-F238E27FC236}">
                <a16:creationId xmlns:a16="http://schemas.microsoft.com/office/drawing/2014/main" id="{1FB1CE32-7455-A866-428C-776013252186}"/>
              </a:ext>
            </a:extLst>
          </p:cNvPr>
          <p:cNvGrpSpPr>
            <a:grpSpLocks/>
          </p:cNvGrpSpPr>
          <p:nvPr/>
        </p:nvGrpSpPr>
        <p:grpSpPr>
          <a:xfrm rot="1320000">
            <a:off x="2887573" y="2876482"/>
            <a:ext cx="230400" cy="324000"/>
            <a:chOff x="-406608" y="1438959"/>
            <a:chExt cx="291217" cy="291217"/>
          </a:xfrm>
        </p:grpSpPr>
        <p:sp>
          <p:nvSpPr>
            <p:cNvPr id="172" name="Rectangle 171">
              <a:extLst>
                <a:ext uri="{FF2B5EF4-FFF2-40B4-BE49-F238E27FC236}">
                  <a16:creationId xmlns:a16="http://schemas.microsoft.com/office/drawing/2014/main" id="{8057A2CA-9195-7652-32DA-E65AFC03DCF1}"/>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71" name="Graphic 170" descr="Bug outline">
              <a:extLst>
                <a:ext uri="{FF2B5EF4-FFF2-40B4-BE49-F238E27FC236}">
                  <a16:creationId xmlns:a16="http://schemas.microsoft.com/office/drawing/2014/main" id="{9F9A603B-FBB8-0D68-1953-DE62060F404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74" name="Group 173">
            <a:extLst>
              <a:ext uri="{FF2B5EF4-FFF2-40B4-BE49-F238E27FC236}">
                <a16:creationId xmlns:a16="http://schemas.microsoft.com/office/drawing/2014/main" id="{0B43CF09-62C9-C9F9-AB1D-3CFA3E6FC052}"/>
              </a:ext>
            </a:extLst>
          </p:cNvPr>
          <p:cNvGrpSpPr>
            <a:grpSpLocks/>
          </p:cNvGrpSpPr>
          <p:nvPr/>
        </p:nvGrpSpPr>
        <p:grpSpPr>
          <a:xfrm rot="840000">
            <a:off x="3095177" y="2930110"/>
            <a:ext cx="230400" cy="324000"/>
            <a:chOff x="-406608" y="1438959"/>
            <a:chExt cx="291217" cy="291217"/>
          </a:xfrm>
        </p:grpSpPr>
        <p:sp>
          <p:nvSpPr>
            <p:cNvPr id="175" name="Rectangle 174">
              <a:extLst>
                <a:ext uri="{FF2B5EF4-FFF2-40B4-BE49-F238E27FC236}">
                  <a16:creationId xmlns:a16="http://schemas.microsoft.com/office/drawing/2014/main" id="{5FDBEF72-36CB-BED3-A4B4-563491F7A946}"/>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76" name="Graphic 175" descr="Bug outline">
              <a:extLst>
                <a:ext uri="{FF2B5EF4-FFF2-40B4-BE49-F238E27FC236}">
                  <a16:creationId xmlns:a16="http://schemas.microsoft.com/office/drawing/2014/main" id="{C267DB36-3633-81EF-22DC-A19AE4236FC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77" name="Group 176">
            <a:extLst>
              <a:ext uri="{FF2B5EF4-FFF2-40B4-BE49-F238E27FC236}">
                <a16:creationId xmlns:a16="http://schemas.microsoft.com/office/drawing/2014/main" id="{1191A1C5-5355-D298-B00F-BC815C7AF370}"/>
              </a:ext>
            </a:extLst>
          </p:cNvPr>
          <p:cNvGrpSpPr>
            <a:grpSpLocks/>
          </p:cNvGrpSpPr>
          <p:nvPr/>
        </p:nvGrpSpPr>
        <p:grpSpPr>
          <a:xfrm rot="420000">
            <a:off x="3326329" y="2958694"/>
            <a:ext cx="230400" cy="324000"/>
            <a:chOff x="-406608" y="1438959"/>
            <a:chExt cx="291217" cy="291217"/>
          </a:xfrm>
        </p:grpSpPr>
        <p:sp>
          <p:nvSpPr>
            <p:cNvPr id="178" name="Rectangle 177">
              <a:extLst>
                <a:ext uri="{FF2B5EF4-FFF2-40B4-BE49-F238E27FC236}">
                  <a16:creationId xmlns:a16="http://schemas.microsoft.com/office/drawing/2014/main" id="{5CC26D16-C624-B14F-7DD9-0B1A6FAE45B0}"/>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79" name="Graphic 178" descr="Bug outline">
              <a:extLst>
                <a:ext uri="{FF2B5EF4-FFF2-40B4-BE49-F238E27FC236}">
                  <a16:creationId xmlns:a16="http://schemas.microsoft.com/office/drawing/2014/main" id="{6CE7289B-BAE7-1696-1462-50732BB267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80" name="Group 179">
            <a:extLst>
              <a:ext uri="{FF2B5EF4-FFF2-40B4-BE49-F238E27FC236}">
                <a16:creationId xmlns:a16="http://schemas.microsoft.com/office/drawing/2014/main" id="{C15266BE-6F7C-D0F5-607A-CF1CC2494FBC}"/>
              </a:ext>
            </a:extLst>
          </p:cNvPr>
          <p:cNvGrpSpPr>
            <a:grpSpLocks/>
          </p:cNvGrpSpPr>
          <p:nvPr/>
        </p:nvGrpSpPr>
        <p:grpSpPr>
          <a:xfrm>
            <a:off x="3543803" y="2971398"/>
            <a:ext cx="230400" cy="324000"/>
            <a:chOff x="-406608" y="1438959"/>
            <a:chExt cx="291217" cy="291217"/>
          </a:xfrm>
        </p:grpSpPr>
        <p:sp>
          <p:nvSpPr>
            <p:cNvPr id="181" name="Rectangle 180">
              <a:extLst>
                <a:ext uri="{FF2B5EF4-FFF2-40B4-BE49-F238E27FC236}">
                  <a16:creationId xmlns:a16="http://schemas.microsoft.com/office/drawing/2014/main" id="{EF3DE7EC-DC8B-9D47-4F11-A491BFED177A}"/>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82" name="Graphic 181" descr="Bug outline">
              <a:extLst>
                <a:ext uri="{FF2B5EF4-FFF2-40B4-BE49-F238E27FC236}">
                  <a16:creationId xmlns:a16="http://schemas.microsoft.com/office/drawing/2014/main" id="{FB38091F-B3C2-A358-02A0-59E959AF37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86" name="Group 185">
            <a:extLst>
              <a:ext uri="{FF2B5EF4-FFF2-40B4-BE49-F238E27FC236}">
                <a16:creationId xmlns:a16="http://schemas.microsoft.com/office/drawing/2014/main" id="{004810E0-02BA-1C66-1A94-5DC2ED1C0D9A}"/>
              </a:ext>
            </a:extLst>
          </p:cNvPr>
          <p:cNvGrpSpPr>
            <a:grpSpLocks/>
          </p:cNvGrpSpPr>
          <p:nvPr/>
        </p:nvGrpSpPr>
        <p:grpSpPr>
          <a:xfrm>
            <a:off x="3758049" y="2971398"/>
            <a:ext cx="230400" cy="324000"/>
            <a:chOff x="-406608" y="1438959"/>
            <a:chExt cx="291217" cy="291217"/>
          </a:xfrm>
        </p:grpSpPr>
        <p:sp>
          <p:nvSpPr>
            <p:cNvPr id="187" name="Rectangle 186">
              <a:extLst>
                <a:ext uri="{FF2B5EF4-FFF2-40B4-BE49-F238E27FC236}">
                  <a16:creationId xmlns:a16="http://schemas.microsoft.com/office/drawing/2014/main" id="{DD927A2B-D4DA-7336-B4AE-8967A20FE6DA}"/>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88" name="Graphic 187" descr="Bug outline">
              <a:extLst>
                <a:ext uri="{FF2B5EF4-FFF2-40B4-BE49-F238E27FC236}">
                  <a16:creationId xmlns:a16="http://schemas.microsoft.com/office/drawing/2014/main" id="{3D4CDB4E-D666-5FAE-A0D4-BB1A01BB530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89" name="Group 188">
            <a:extLst>
              <a:ext uri="{FF2B5EF4-FFF2-40B4-BE49-F238E27FC236}">
                <a16:creationId xmlns:a16="http://schemas.microsoft.com/office/drawing/2014/main" id="{EB0C51AC-8A7D-F586-A22B-86D2D6882C9E}"/>
              </a:ext>
            </a:extLst>
          </p:cNvPr>
          <p:cNvGrpSpPr>
            <a:grpSpLocks/>
          </p:cNvGrpSpPr>
          <p:nvPr/>
        </p:nvGrpSpPr>
        <p:grpSpPr>
          <a:xfrm rot="-420000">
            <a:off x="3993881" y="2958694"/>
            <a:ext cx="230400" cy="324000"/>
            <a:chOff x="-406608" y="1438959"/>
            <a:chExt cx="291217" cy="291217"/>
          </a:xfrm>
        </p:grpSpPr>
        <p:sp>
          <p:nvSpPr>
            <p:cNvPr id="190" name="Rectangle 189">
              <a:extLst>
                <a:ext uri="{FF2B5EF4-FFF2-40B4-BE49-F238E27FC236}">
                  <a16:creationId xmlns:a16="http://schemas.microsoft.com/office/drawing/2014/main" id="{37C99D7C-4173-AA30-715E-F49EEADEE2A5}"/>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91" name="Graphic 190" descr="Bug outline">
              <a:extLst>
                <a:ext uri="{FF2B5EF4-FFF2-40B4-BE49-F238E27FC236}">
                  <a16:creationId xmlns:a16="http://schemas.microsoft.com/office/drawing/2014/main" id="{6B6F5172-9AB5-8A5E-C8D7-FEFDD14B68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92" name="Group 191">
            <a:extLst>
              <a:ext uri="{FF2B5EF4-FFF2-40B4-BE49-F238E27FC236}">
                <a16:creationId xmlns:a16="http://schemas.microsoft.com/office/drawing/2014/main" id="{5F0EEBF4-25D0-5DDE-FC62-45F1F8028D95}"/>
              </a:ext>
            </a:extLst>
          </p:cNvPr>
          <p:cNvGrpSpPr>
            <a:grpSpLocks/>
          </p:cNvGrpSpPr>
          <p:nvPr/>
        </p:nvGrpSpPr>
        <p:grpSpPr>
          <a:xfrm rot="-840000">
            <a:off x="4211161" y="2930108"/>
            <a:ext cx="230400" cy="324000"/>
            <a:chOff x="-406608" y="1438959"/>
            <a:chExt cx="291217" cy="291217"/>
          </a:xfrm>
        </p:grpSpPr>
        <p:sp>
          <p:nvSpPr>
            <p:cNvPr id="193" name="Rectangle 192">
              <a:extLst>
                <a:ext uri="{FF2B5EF4-FFF2-40B4-BE49-F238E27FC236}">
                  <a16:creationId xmlns:a16="http://schemas.microsoft.com/office/drawing/2014/main" id="{359700C7-9D85-D6F9-4ACB-0FBDF8E60633}"/>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94" name="Graphic 193" descr="Bug outline">
              <a:extLst>
                <a:ext uri="{FF2B5EF4-FFF2-40B4-BE49-F238E27FC236}">
                  <a16:creationId xmlns:a16="http://schemas.microsoft.com/office/drawing/2014/main" id="{4F954D1E-8478-205B-AC92-5D5C6C46E6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95" name="Group 194">
            <a:extLst>
              <a:ext uri="{FF2B5EF4-FFF2-40B4-BE49-F238E27FC236}">
                <a16:creationId xmlns:a16="http://schemas.microsoft.com/office/drawing/2014/main" id="{2ED3C1B1-D3CA-3B56-CEE6-EAC7D8012313}"/>
              </a:ext>
            </a:extLst>
          </p:cNvPr>
          <p:cNvGrpSpPr>
            <a:grpSpLocks/>
          </p:cNvGrpSpPr>
          <p:nvPr/>
        </p:nvGrpSpPr>
        <p:grpSpPr>
          <a:xfrm rot="-1320000">
            <a:off x="4413399" y="2876484"/>
            <a:ext cx="230400" cy="324000"/>
            <a:chOff x="-406608" y="1438959"/>
            <a:chExt cx="291217" cy="291217"/>
          </a:xfrm>
        </p:grpSpPr>
        <p:sp>
          <p:nvSpPr>
            <p:cNvPr id="196" name="Rectangle 195">
              <a:extLst>
                <a:ext uri="{FF2B5EF4-FFF2-40B4-BE49-F238E27FC236}">
                  <a16:creationId xmlns:a16="http://schemas.microsoft.com/office/drawing/2014/main" id="{C6984D88-6B0F-975B-CEBF-5D2EFF1FB53C}"/>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197" name="Graphic 196" descr="Bug outline">
              <a:extLst>
                <a:ext uri="{FF2B5EF4-FFF2-40B4-BE49-F238E27FC236}">
                  <a16:creationId xmlns:a16="http://schemas.microsoft.com/office/drawing/2014/main" id="{AD2213DB-EABF-7ECD-2C62-8362E2B132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198" name="Group 197">
            <a:extLst>
              <a:ext uri="{FF2B5EF4-FFF2-40B4-BE49-F238E27FC236}">
                <a16:creationId xmlns:a16="http://schemas.microsoft.com/office/drawing/2014/main" id="{7FACC31B-66B1-F8AF-DCD2-4DA8267DA7BF}"/>
              </a:ext>
            </a:extLst>
          </p:cNvPr>
          <p:cNvGrpSpPr>
            <a:grpSpLocks/>
          </p:cNvGrpSpPr>
          <p:nvPr/>
        </p:nvGrpSpPr>
        <p:grpSpPr>
          <a:xfrm rot="1320000">
            <a:off x="2887573" y="3451140"/>
            <a:ext cx="230400" cy="324000"/>
            <a:chOff x="-406608" y="1438959"/>
            <a:chExt cx="291217" cy="291217"/>
          </a:xfrm>
        </p:grpSpPr>
        <p:sp>
          <p:nvSpPr>
            <p:cNvPr id="199" name="Rectangle 198">
              <a:extLst>
                <a:ext uri="{FF2B5EF4-FFF2-40B4-BE49-F238E27FC236}">
                  <a16:creationId xmlns:a16="http://schemas.microsoft.com/office/drawing/2014/main" id="{E45A84F5-790A-204A-32E4-319D09F4F3C6}"/>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00" name="Graphic 199" descr="Bug outline">
              <a:extLst>
                <a:ext uri="{FF2B5EF4-FFF2-40B4-BE49-F238E27FC236}">
                  <a16:creationId xmlns:a16="http://schemas.microsoft.com/office/drawing/2014/main" id="{1F1937EA-DB5B-9946-2A51-B76380F81D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01" name="Group 200">
            <a:extLst>
              <a:ext uri="{FF2B5EF4-FFF2-40B4-BE49-F238E27FC236}">
                <a16:creationId xmlns:a16="http://schemas.microsoft.com/office/drawing/2014/main" id="{D340E2E1-D9D9-0290-91BF-31DE376A650E}"/>
              </a:ext>
            </a:extLst>
          </p:cNvPr>
          <p:cNvGrpSpPr>
            <a:grpSpLocks/>
          </p:cNvGrpSpPr>
          <p:nvPr/>
        </p:nvGrpSpPr>
        <p:grpSpPr>
          <a:xfrm rot="840000">
            <a:off x="3095177" y="3504768"/>
            <a:ext cx="230400" cy="324000"/>
            <a:chOff x="-406608" y="1438959"/>
            <a:chExt cx="291217" cy="291217"/>
          </a:xfrm>
        </p:grpSpPr>
        <p:sp>
          <p:nvSpPr>
            <p:cNvPr id="202" name="Rectangle 201">
              <a:extLst>
                <a:ext uri="{FF2B5EF4-FFF2-40B4-BE49-F238E27FC236}">
                  <a16:creationId xmlns:a16="http://schemas.microsoft.com/office/drawing/2014/main" id="{278A1EDB-96AB-BCEB-0BBF-6DB5A8E4C75B}"/>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03" name="Graphic 202" descr="Bug outline">
              <a:extLst>
                <a:ext uri="{FF2B5EF4-FFF2-40B4-BE49-F238E27FC236}">
                  <a16:creationId xmlns:a16="http://schemas.microsoft.com/office/drawing/2014/main" id="{E27E6FA7-511D-C51E-AB06-4324F54032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04" name="Group 203">
            <a:extLst>
              <a:ext uri="{FF2B5EF4-FFF2-40B4-BE49-F238E27FC236}">
                <a16:creationId xmlns:a16="http://schemas.microsoft.com/office/drawing/2014/main" id="{2F834B75-5309-4F83-7211-A089FA58FAC0}"/>
              </a:ext>
            </a:extLst>
          </p:cNvPr>
          <p:cNvGrpSpPr>
            <a:grpSpLocks/>
          </p:cNvGrpSpPr>
          <p:nvPr/>
        </p:nvGrpSpPr>
        <p:grpSpPr>
          <a:xfrm rot="420000">
            <a:off x="3318833" y="3533352"/>
            <a:ext cx="230400" cy="324000"/>
            <a:chOff x="-406608" y="1438959"/>
            <a:chExt cx="291217" cy="291217"/>
          </a:xfrm>
        </p:grpSpPr>
        <p:sp>
          <p:nvSpPr>
            <p:cNvPr id="205" name="Rectangle 204">
              <a:extLst>
                <a:ext uri="{FF2B5EF4-FFF2-40B4-BE49-F238E27FC236}">
                  <a16:creationId xmlns:a16="http://schemas.microsoft.com/office/drawing/2014/main" id="{12CA6798-61EC-57CC-5EEF-D4800D969157}"/>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06" name="Graphic 205" descr="Bug outline">
              <a:extLst>
                <a:ext uri="{FF2B5EF4-FFF2-40B4-BE49-F238E27FC236}">
                  <a16:creationId xmlns:a16="http://schemas.microsoft.com/office/drawing/2014/main" id="{807D4887-5EC4-99D6-5CE6-5352905B2E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07" name="Group 206">
            <a:extLst>
              <a:ext uri="{FF2B5EF4-FFF2-40B4-BE49-F238E27FC236}">
                <a16:creationId xmlns:a16="http://schemas.microsoft.com/office/drawing/2014/main" id="{D0312884-3A29-3A09-2CD9-211F1EAD4350}"/>
              </a:ext>
            </a:extLst>
          </p:cNvPr>
          <p:cNvGrpSpPr>
            <a:grpSpLocks/>
          </p:cNvGrpSpPr>
          <p:nvPr/>
        </p:nvGrpSpPr>
        <p:grpSpPr>
          <a:xfrm>
            <a:off x="3528811" y="3546056"/>
            <a:ext cx="230400" cy="324000"/>
            <a:chOff x="-406608" y="1438959"/>
            <a:chExt cx="291217" cy="291217"/>
          </a:xfrm>
        </p:grpSpPr>
        <p:sp>
          <p:nvSpPr>
            <p:cNvPr id="208" name="Rectangle 207">
              <a:extLst>
                <a:ext uri="{FF2B5EF4-FFF2-40B4-BE49-F238E27FC236}">
                  <a16:creationId xmlns:a16="http://schemas.microsoft.com/office/drawing/2014/main" id="{5861011D-5393-939A-3730-0B049E6FE69A}"/>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09" name="Graphic 208" descr="Bug outline">
              <a:extLst>
                <a:ext uri="{FF2B5EF4-FFF2-40B4-BE49-F238E27FC236}">
                  <a16:creationId xmlns:a16="http://schemas.microsoft.com/office/drawing/2014/main" id="{A69FD672-B4FF-936A-79F3-6EE9045901C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10" name="Group 209">
            <a:extLst>
              <a:ext uri="{FF2B5EF4-FFF2-40B4-BE49-F238E27FC236}">
                <a16:creationId xmlns:a16="http://schemas.microsoft.com/office/drawing/2014/main" id="{D0C9ADDD-4142-0CE4-8525-0021B8E67F10}"/>
              </a:ext>
            </a:extLst>
          </p:cNvPr>
          <p:cNvGrpSpPr>
            <a:grpSpLocks/>
          </p:cNvGrpSpPr>
          <p:nvPr/>
        </p:nvGrpSpPr>
        <p:grpSpPr>
          <a:xfrm>
            <a:off x="3750553" y="3546056"/>
            <a:ext cx="230400" cy="324000"/>
            <a:chOff x="-406608" y="1438959"/>
            <a:chExt cx="291217" cy="291217"/>
          </a:xfrm>
        </p:grpSpPr>
        <p:sp>
          <p:nvSpPr>
            <p:cNvPr id="211" name="Rectangle 210">
              <a:extLst>
                <a:ext uri="{FF2B5EF4-FFF2-40B4-BE49-F238E27FC236}">
                  <a16:creationId xmlns:a16="http://schemas.microsoft.com/office/drawing/2014/main" id="{D76B4FA4-D375-8F28-7471-A079E9F9BA6A}"/>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12" name="Graphic 211" descr="Bug outline">
              <a:extLst>
                <a:ext uri="{FF2B5EF4-FFF2-40B4-BE49-F238E27FC236}">
                  <a16:creationId xmlns:a16="http://schemas.microsoft.com/office/drawing/2014/main" id="{2872B8F1-C7EF-B350-DF1B-17C7E6CA7B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13" name="Group 212">
            <a:extLst>
              <a:ext uri="{FF2B5EF4-FFF2-40B4-BE49-F238E27FC236}">
                <a16:creationId xmlns:a16="http://schemas.microsoft.com/office/drawing/2014/main" id="{C1FA1776-623C-4658-82DE-4CC7A7F415BD}"/>
              </a:ext>
            </a:extLst>
          </p:cNvPr>
          <p:cNvGrpSpPr>
            <a:grpSpLocks/>
          </p:cNvGrpSpPr>
          <p:nvPr/>
        </p:nvGrpSpPr>
        <p:grpSpPr>
          <a:xfrm rot="-420000">
            <a:off x="3978889" y="3533352"/>
            <a:ext cx="230400" cy="324000"/>
            <a:chOff x="-406608" y="1438959"/>
            <a:chExt cx="291217" cy="291217"/>
          </a:xfrm>
        </p:grpSpPr>
        <p:sp>
          <p:nvSpPr>
            <p:cNvPr id="214" name="Rectangle 213">
              <a:extLst>
                <a:ext uri="{FF2B5EF4-FFF2-40B4-BE49-F238E27FC236}">
                  <a16:creationId xmlns:a16="http://schemas.microsoft.com/office/drawing/2014/main" id="{339B9377-34F4-A4C9-6A89-BE807908ACB2}"/>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15" name="Graphic 214" descr="Bug outline">
              <a:extLst>
                <a:ext uri="{FF2B5EF4-FFF2-40B4-BE49-F238E27FC236}">
                  <a16:creationId xmlns:a16="http://schemas.microsoft.com/office/drawing/2014/main" id="{F6D61D0A-E594-BC19-81EB-AEE8965CEC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16" name="Group 215">
            <a:extLst>
              <a:ext uri="{FF2B5EF4-FFF2-40B4-BE49-F238E27FC236}">
                <a16:creationId xmlns:a16="http://schemas.microsoft.com/office/drawing/2014/main" id="{9AE9A248-D271-DBB0-4A3F-FFDD1B62183A}"/>
              </a:ext>
            </a:extLst>
          </p:cNvPr>
          <p:cNvGrpSpPr>
            <a:grpSpLocks/>
          </p:cNvGrpSpPr>
          <p:nvPr/>
        </p:nvGrpSpPr>
        <p:grpSpPr>
          <a:xfrm rot="-840000">
            <a:off x="4196169" y="3504766"/>
            <a:ext cx="230400" cy="324000"/>
            <a:chOff x="-406608" y="1438959"/>
            <a:chExt cx="291217" cy="291217"/>
          </a:xfrm>
        </p:grpSpPr>
        <p:sp>
          <p:nvSpPr>
            <p:cNvPr id="217" name="Rectangle 216">
              <a:extLst>
                <a:ext uri="{FF2B5EF4-FFF2-40B4-BE49-F238E27FC236}">
                  <a16:creationId xmlns:a16="http://schemas.microsoft.com/office/drawing/2014/main" id="{3B062233-CBA0-EEC2-A764-3D86BFAE254D}"/>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18" name="Graphic 217" descr="Bug outline">
              <a:extLst>
                <a:ext uri="{FF2B5EF4-FFF2-40B4-BE49-F238E27FC236}">
                  <a16:creationId xmlns:a16="http://schemas.microsoft.com/office/drawing/2014/main" id="{AF575EAC-BDC4-27E2-95BB-EAF5A054A5F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19" name="Group 218">
            <a:extLst>
              <a:ext uri="{FF2B5EF4-FFF2-40B4-BE49-F238E27FC236}">
                <a16:creationId xmlns:a16="http://schemas.microsoft.com/office/drawing/2014/main" id="{7D165CDE-73B4-F349-5219-5896F6D1CF7C}"/>
              </a:ext>
            </a:extLst>
          </p:cNvPr>
          <p:cNvGrpSpPr>
            <a:grpSpLocks/>
          </p:cNvGrpSpPr>
          <p:nvPr/>
        </p:nvGrpSpPr>
        <p:grpSpPr>
          <a:xfrm rot="-1320000">
            <a:off x="4420895" y="3451142"/>
            <a:ext cx="230400" cy="324000"/>
            <a:chOff x="-406608" y="1438959"/>
            <a:chExt cx="291217" cy="291217"/>
          </a:xfrm>
        </p:grpSpPr>
        <p:sp>
          <p:nvSpPr>
            <p:cNvPr id="220" name="Rectangle 219">
              <a:extLst>
                <a:ext uri="{FF2B5EF4-FFF2-40B4-BE49-F238E27FC236}">
                  <a16:creationId xmlns:a16="http://schemas.microsoft.com/office/drawing/2014/main" id="{387AC633-F0C9-5CA2-5733-584EBE6BA4CE}"/>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21" name="Graphic 220" descr="Bug outline">
              <a:extLst>
                <a:ext uri="{FF2B5EF4-FFF2-40B4-BE49-F238E27FC236}">
                  <a16:creationId xmlns:a16="http://schemas.microsoft.com/office/drawing/2014/main" id="{750100BD-C01A-FAB1-6D32-E928635328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22" name="Group 221">
            <a:extLst>
              <a:ext uri="{FF2B5EF4-FFF2-40B4-BE49-F238E27FC236}">
                <a16:creationId xmlns:a16="http://schemas.microsoft.com/office/drawing/2014/main" id="{DBDDD6D5-6EA5-35A7-86EB-85E29CF8D08E}"/>
              </a:ext>
            </a:extLst>
          </p:cNvPr>
          <p:cNvGrpSpPr>
            <a:grpSpLocks/>
          </p:cNvGrpSpPr>
          <p:nvPr/>
        </p:nvGrpSpPr>
        <p:grpSpPr>
          <a:xfrm rot="1320000">
            <a:off x="2887571" y="4043148"/>
            <a:ext cx="230400" cy="324000"/>
            <a:chOff x="-406608" y="1438959"/>
            <a:chExt cx="291217" cy="291217"/>
          </a:xfrm>
        </p:grpSpPr>
        <p:sp>
          <p:nvSpPr>
            <p:cNvPr id="223" name="Rectangle 222">
              <a:extLst>
                <a:ext uri="{FF2B5EF4-FFF2-40B4-BE49-F238E27FC236}">
                  <a16:creationId xmlns:a16="http://schemas.microsoft.com/office/drawing/2014/main" id="{799BF773-2C0D-A4CE-AB0E-6A1ABDCAC378}"/>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24" name="Graphic 223" descr="Bug outline">
              <a:extLst>
                <a:ext uri="{FF2B5EF4-FFF2-40B4-BE49-F238E27FC236}">
                  <a16:creationId xmlns:a16="http://schemas.microsoft.com/office/drawing/2014/main" id="{C0B47A20-B12D-D8B1-5B2C-85D90DFEC1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25" name="Group 224">
            <a:extLst>
              <a:ext uri="{FF2B5EF4-FFF2-40B4-BE49-F238E27FC236}">
                <a16:creationId xmlns:a16="http://schemas.microsoft.com/office/drawing/2014/main" id="{A7009D28-0B14-4368-94F4-07A304891C23}"/>
              </a:ext>
            </a:extLst>
          </p:cNvPr>
          <p:cNvGrpSpPr>
            <a:grpSpLocks/>
          </p:cNvGrpSpPr>
          <p:nvPr/>
        </p:nvGrpSpPr>
        <p:grpSpPr>
          <a:xfrm rot="840000">
            <a:off x="3087679" y="4096776"/>
            <a:ext cx="230400" cy="324000"/>
            <a:chOff x="-406608" y="1438959"/>
            <a:chExt cx="291217" cy="291217"/>
          </a:xfrm>
        </p:grpSpPr>
        <p:sp>
          <p:nvSpPr>
            <p:cNvPr id="226" name="Rectangle 225">
              <a:extLst>
                <a:ext uri="{FF2B5EF4-FFF2-40B4-BE49-F238E27FC236}">
                  <a16:creationId xmlns:a16="http://schemas.microsoft.com/office/drawing/2014/main" id="{A89A5C0A-A137-6BB0-4EDD-95CAEFB60F27}"/>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27" name="Graphic 226" descr="Bug outline">
              <a:extLst>
                <a:ext uri="{FF2B5EF4-FFF2-40B4-BE49-F238E27FC236}">
                  <a16:creationId xmlns:a16="http://schemas.microsoft.com/office/drawing/2014/main" id="{62CE3F39-1FC2-C4C8-3788-596EC05A1D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28" name="Group 227">
            <a:extLst>
              <a:ext uri="{FF2B5EF4-FFF2-40B4-BE49-F238E27FC236}">
                <a16:creationId xmlns:a16="http://schemas.microsoft.com/office/drawing/2014/main" id="{3795008D-6CFC-B6C5-823F-EAA95E6FB653}"/>
              </a:ext>
            </a:extLst>
          </p:cNvPr>
          <p:cNvGrpSpPr>
            <a:grpSpLocks/>
          </p:cNvGrpSpPr>
          <p:nvPr/>
        </p:nvGrpSpPr>
        <p:grpSpPr>
          <a:xfrm rot="420000">
            <a:off x="3311335" y="4125360"/>
            <a:ext cx="230400" cy="324000"/>
            <a:chOff x="-406608" y="1438959"/>
            <a:chExt cx="291217" cy="291217"/>
          </a:xfrm>
        </p:grpSpPr>
        <p:sp>
          <p:nvSpPr>
            <p:cNvPr id="229" name="Rectangle 228">
              <a:extLst>
                <a:ext uri="{FF2B5EF4-FFF2-40B4-BE49-F238E27FC236}">
                  <a16:creationId xmlns:a16="http://schemas.microsoft.com/office/drawing/2014/main" id="{19FC3A2F-305E-9CB2-A1C6-8830F94A99AE}"/>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30" name="Graphic 229" descr="Bug outline">
              <a:extLst>
                <a:ext uri="{FF2B5EF4-FFF2-40B4-BE49-F238E27FC236}">
                  <a16:creationId xmlns:a16="http://schemas.microsoft.com/office/drawing/2014/main" id="{898BEEC3-B434-7A53-DC3B-4EFBDD71C00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31" name="Group 230">
            <a:extLst>
              <a:ext uri="{FF2B5EF4-FFF2-40B4-BE49-F238E27FC236}">
                <a16:creationId xmlns:a16="http://schemas.microsoft.com/office/drawing/2014/main" id="{5F71C382-A4C9-B4F3-B124-B0F7F8CBED98}"/>
              </a:ext>
            </a:extLst>
          </p:cNvPr>
          <p:cNvGrpSpPr>
            <a:grpSpLocks/>
          </p:cNvGrpSpPr>
          <p:nvPr/>
        </p:nvGrpSpPr>
        <p:grpSpPr>
          <a:xfrm>
            <a:off x="3543801" y="4138064"/>
            <a:ext cx="230400" cy="324000"/>
            <a:chOff x="-406608" y="1438959"/>
            <a:chExt cx="291217" cy="291217"/>
          </a:xfrm>
        </p:grpSpPr>
        <p:sp>
          <p:nvSpPr>
            <p:cNvPr id="232" name="Rectangle 231">
              <a:extLst>
                <a:ext uri="{FF2B5EF4-FFF2-40B4-BE49-F238E27FC236}">
                  <a16:creationId xmlns:a16="http://schemas.microsoft.com/office/drawing/2014/main" id="{5FE3E05A-5571-4881-8513-0097B367E301}"/>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33" name="Graphic 232" descr="Bug outline">
              <a:extLst>
                <a:ext uri="{FF2B5EF4-FFF2-40B4-BE49-F238E27FC236}">
                  <a16:creationId xmlns:a16="http://schemas.microsoft.com/office/drawing/2014/main" id="{3818471F-1826-557D-3DE6-29471E5B29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34" name="Group 233">
            <a:extLst>
              <a:ext uri="{FF2B5EF4-FFF2-40B4-BE49-F238E27FC236}">
                <a16:creationId xmlns:a16="http://schemas.microsoft.com/office/drawing/2014/main" id="{784A3B8C-4649-208D-28A8-5EA4AF8B1460}"/>
              </a:ext>
            </a:extLst>
          </p:cNvPr>
          <p:cNvGrpSpPr>
            <a:grpSpLocks/>
          </p:cNvGrpSpPr>
          <p:nvPr/>
        </p:nvGrpSpPr>
        <p:grpSpPr>
          <a:xfrm>
            <a:off x="3750551" y="4138064"/>
            <a:ext cx="230400" cy="324000"/>
            <a:chOff x="-406608" y="1438959"/>
            <a:chExt cx="291217" cy="291217"/>
          </a:xfrm>
        </p:grpSpPr>
        <p:sp>
          <p:nvSpPr>
            <p:cNvPr id="235" name="Rectangle 234">
              <a:extLst>
                <a:ext uri="{FF2B5EF4-FFF2-40B4-BE49-F238E27FC236}">
                  <a16:creationId xmlns:a16="http://schemas.microsoft.com/office/drawing/2014/main" id="{E9F74599-C146-EAAE-F2ED-01F7B4BBBCC6}"/>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36" name="Graphic 235" descr="Bug outline">
              <a:extLst>
                <a:ext uri="{FF2B5EF4-FFF2-40B4-BE49-F238E27FC236}">
                  <a16:creationId xmlns:a16="http://schemas.microsoft.com/office/drawing/2014/main" id="{78B5CA6D-6E4D-5B29-493F-E36742672F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37" name="Group 236">
            <a:extLst>
              <a:ext uri="{FF2B5EF4-FFF2-40B4-BE49-F238E27FC236}">
                <a16:creationId xmlns:a16="http://schemas.microsoft.com/office/drawing/2014/main" id="{CC1BB4F8-BDEC-9742-E927-81321FF4E5A0}"/>
              </a:ext>
            </a:extLst>
          </p:cNvPr>
          <p:cNvGrpSpPr>
            <a:grpSpLocks/>
          </p:cNvGrpSpPr>
          <p:nvPr/>
        </p:nvGrpSpPr>
        <p:grpSpPr>
          <a:xfrm rot="-420000">
            <a:off x="3978887" y="4125360"/>
            <a:ext cx="230400" cy="324000"/>
            <a:chOff x="-406608" y="1438959"/>
            <a:chExt cx="291217" cy="291217"/>
          </a:xfrm>
        </p:grpSpPr>
        <p:sp>
          <p:nvSpPr>
            <p:cNvPr id="238" name="Rectangle 237">
              <a:extLst>
                <a:ext uri="{FF2B5EF4-FFF2-40B4-BE49-F238E27FC236}">
                  <a16:creationId xmlns:a16="http://schemas.microsoft.com/office/drawing/2014/main" id="{651FF46C-2BBF-4D08-2FF4-0A4DFAB2F9EA}"/>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39" name="Graphic 238" descr="Bug outline">
              <a:extLst>
                <a:ext uri="{FF2B5EF4-FFF2-40B4-BE49-F238E27FC236}">
                  <a16:creationId xmlns:a16="http://schemas.microsoft.com/office/drawing/2014/main" id="{D9165B0E-808E-AEE5-C6B9-8FF861CF488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40" name="Group 239">
            <a:extLst>
              <a:ext uri="{FF2B5EF4-FFF2-40B4-BE49-F238E27FC236}">
                <a16:creationId xmlns:a16="http://schemas.microsoft.com/office/drawing/2014/main" id="{C4E5D7FF-B1F1-003D-5A18-192E08CDB163}"/>
              </a:ext>
            </a:extLst>
          </p:cNvPr>
          <p:cNvGrpSpPr>
            <a:grpSpLocks/>
          </p:cNvGrpSpPr>
          <p:nvPr/>
        </p:nvGrpSpPr>
        <p:grpSpPr>
          <a:xfrm rot="-840000">
            <a:off x="4196167" y="4096774"/>
            <a:ext cx="230400" cy="324000"/>
            <a:chOff x="-406608" y="1438959"/>
            <a:chExt cx="291217" cy="291217"/>
          </a:xfrm>
        </p:grpSpPr>
        <p:sp>
          <p:nvSpPr>
            <p:cNvPr id="241" name="Rectangle 240">
              <a:extLst>
                <a:ext uri="{FF2B5EF4-FFF2-40B4-BE49-F238E27FC236}">
                  <a16:creationId xmlns:a16="http://schemas.microsoft.com/office/drawing/2014/main" id="{AEB5CD1D-EC27-24D5-D5D8-711C4FBE1965}"/>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42" name="Graphic 241" descr="Bug outline">
              <a:extLst>
                <a:ext uri="{FF2B5EF4-FFF2-40B4-BE49-F238E27FC236}">
                  <a16:creationId xmlns:a16="http://schemas.microsoft.com/office/drawing/2014/main" id="{C2313FEE-D703-F444-1439-18541066AA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grpSp>
        <p:nvGrpSpPr>
          <p:cNvPr id="243" name="Group 242">
            <a:extLst>
              <a:ext uri="{FF2B5EF4-FFF2-40B4-BE49-F238E27FC236}">
                <a16:creationId xmlns:a16="http://schemas.microsoft.com/office/drawing/2014/main" id="{CB8C851C-0707-89DA-67C4-7E8AA765791F}"/>
              </a:ext>
            </a:extLst>
          </p:cNvPr>
          <p:cNvGrpSpPr>
            <a:grpSpLocks/>
          </p:cNvGrpSpPr>
          <p:nvPr/>
        </p:nvGrpSpPr>
        <p:grpSpPr>
          <a:xfrm rot="-1320000">
            <a:off x="4420893" y="4043150"/>
            <a:ext cx="230400" cy="324000"/>
            <a:chOff x="-406608" y="1438959"/>
            <a:chExt cx="291217" cy="291217"/>
          </a:xfrm>
        </p:grpSpPr>
        <p:sp>
          <p:nvSpPr>
            <p:cNvPr id="244" name="Rectangle 243">
              <a:extLst>
                <a:ext uri="{FF2B5EF4-FFF2-40B4-BE49-F238E27FC236}">
                  <a16:creationId xmlns:a16="http://schemas.microsoft.com/office/drawing/2014/main" id="{D617D8C7-A17C-3D01-41AE-F3D8093D9BC8}"/>
                </a:ext>
              </a:extLst>
            </p:cNvPr>
            <p:cNvSpPr/>
            <p:nvPr/>
          </p:nvSpPr>
          <p:spPr>
            <a:xfrm>
              <a:off x="-379627" y="1455738"/>
              <a:ext cx="236777" cy="25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45" name="Graphic 244" descr="Bug outline">
              <a:extLst>
                <a:ext uri="{FF2B5EF4-FFF2-40B4-BE49-F238E27FC236}">
                  <a16:creationId xmlns:a16="http://schemas.microsoft.com/office/drawing/2014/main" id="{C876A391-2C41-FCF1-1C45-49864F6B0EA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608" y="1438959"/>
              <a:ext cx="291217" cy="291217"/>
            </a:xfrm>
            <a:prstGeom prst="rect">
              <a:avLst/>
            </a:prstGeom>
          </p:spPr>
        </p:pic>
      </p:grpSp>
      <p:pic>
        <p:nvPicPr>
          <p:cNvPr id="248" name="Graphic 247" descr="Bug outline">
            <a:extLst>
              <a:ext uri="{FF2B5EF4-FFF2-40B4-BE49-F238E27FC236}">
                <a16:creationId xmlns:a16="http://schemas.microsoft.com/office/drawing/2014/main" id="{11336281-A7F1-7A89-D11A-3DF60DD8B8C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59684" y="3042510"/>
            <a:ext cx="759286" cy="1067748"/>
          </a:xfrm>
          <a:prstGeom prst="rect">
            <a:avLst/>
          </a:prstGeom>
        </p:spPr>
      </p:pic>
      <p:sp>
        <p:nvSpPr>
          <p:cNvPr id="249" name="Rectangle 248">
            <a:extLst>
              <a:ext uri="{FF2B5EF4-FFF2-40B4-BE49-F238E27FC236}">
                <a16:creationId xmlns:a16="http://schemas.microsoft.com/office/drawing/2014/main" id="{C830FA45-BBDA-024E-A3EE-9096275EB781}"/>
              </a:ext>
            </a:extLst>
          </p:cNvPr>
          <p:cNvSpPr/>
          <p:nvPr/>
        </p:nvSpPr>
        <p:spPr>
          <a:xfrm>
            <a:off x="2665384" y="2203451"/>
            <a:ext cx="2228850" cy="2492946"/>
          </a:xfrm>
          <a:prstGeom prst="rect">
            <a:avLst/>
          </a:prstGeom>
          <a:noFill/>
          <a:ln w="3492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pic>
        <p:nvPicPr>
          <p:cNvPr id="253" name="Graphic 252" descr="Warning outline">
            <a:extLst>
              <a:ext uri="{FF2B5EF4-FFF2-40B4-BE49-F238E27FC236}">
                <a16:creationId xmlns:a16="http://schemas.microsoft.com/office/drawing/2014/main" id="{67276394-1CED-A8D3-F793-691D42DCB9A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630414" y="9446854"/>
            <a:ext cx="1828800" cy="1828800"/>
          </a:xfrm>
          <a:prstGeom prst="rect">
            <a:avLst/>
          </a:prstGeom>
        </p:spPr>
      </p:pic>
      <p:sp>
        <p:nvSpPr>
          <p:cNvPr id="256" name="Flowchart: Process 255">
            <a:extLst>
              <a:ext uri="{FF2B5EF4-FFF2-40B4-BE49-F238E27FC236}">
                <a16:creationId xmlns:a16="http://schemas.microsoft.com/office/drawing/2014/main" id="{A9FBE569-9311-4391-997E-71ED3CE9B6DC}"/>
              </a:ext>
            </a:extLst>
          </p:cNvPr>
          <p:cNvSpPr/>
          <p:nvPr/>
        </p:nvSpPr>
        <p:spPr>
          <a:xfrm>
            <a:off x="18958925" y="8671753"/>
            <a:ext cx="4317618" cy="838774"/>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bg1"/>
                </a:solidFill>
                <a:cs typeface="Arial" panose="020B0604020202020204" pitchFamily="34" charset="0"/>
              </a:rPr>
              <a:t>Request Action</a:t>
            </a:r>
          </a:p>
        </p:txBody>
      </p:sp>
      <p:sp>
        <p:nvSpPr>
          <p:cNvPr id="257" name="Flowchart: Process 256">
            <a:extLst>
              <a:ext uri="{FF2B5EF4-FFF2-40B4-BE49-F238E27FC236}">
                <a16:creationId xmlns:a16="http://schemas.microsoft.com/office/drawing/2014/main" id="{4E3A6815-132D-82DE-4925-FC06F1C5CD83}"/>
              </a:ext>
            </a:extLst>
          </p:cNvPr>
          <p:cNvSpPr/>
          <p:nvPr/>
        </p:nvSpPr>
        <p:spPr>
          <a:xfrm>
            <a:off x="18958925" y="10225007"/>
            <a:ext cx="4317618" cy="838774"/>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bg1"/>
                </a:solidFill>
                <a:cs typeface="Arial" panose="020B0604020202020204" pitchFamily="34" charset="0"/>
              </a:rPr>
              <a:t>Isolate Workload</a:t>
            </a:r>
          </a:p>
        </p:txBody>
      </p:sp>
      <p:sp>
        <p:nvSpPr>
          <p:cNvPr id="258" name="Flowchart: Process 257">
            <a:extLst>
              <a:ext uri="{FF2B5EF4-FFF2-40B4-BE49-F238E27FC236}">
                <a16:creationId xmlns:a16="http://schemas.microsoft.com/office/drawing/2014/main" id="{D8082856-D3C6-D1D7-439B-ADFE20DFE76C}"/>
              </a:ext>
            </a:extLst>
          </p:cNvPr>
          <p:cNvSpPr/>
          <p:nvPr/>
        </p:nvSpPr>
        <p:spPr>
          <a:xfrm>
            <a:off x="18958925" y="11786923"/>
            <a:ext cx="4317618" cy="838774"/>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bg1"/>
                </a:solidFill>
                <a:cs typeface="Arial" panose="020B0604020202020204" pitchFamily="34" charset="0"/>
              </a:rPr>
              <a:t>Recover Clean Copy</a:t>
            </a:r>
          </a:p>
        </p:txBody>
      </p:sp>
      <p:sp>
        <p:nvSpPr>
          <p:cNvPr id="259" name="Arrow: Down 258">
            <a:extLst>
              <a:ext uri="{FF2B5EF4-FFF2-40B4-BE49-F238E27FC236}">
                <a16:creationId xmlns:a16="http://schemas.microsoft.com/office/drawing/2014/main" id="{5CCD7D13-B9A9-1EAB-EDEB-D25726D7D41F}"/>
              </a:ext>
            </a:extLst>
          </p:cNvPr>
          <p:cNvSpPr/>
          <p:nvPr/>
        </p:nvSpPr>
        <p:spPr>
          <a:xfrm>
            <a:off x="20306460" y="9510527"/>
            <a:ext cx="1622544" cy="714478"/>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latin typeface="Arial" panose="020B0604020202020204" pitchFamily="34" charset="0"/>
              <a:cs typeface="Arial" panose="020B0604020202020204" pitchFamily="34" charset="0"/>
            </a:endParaRPr>
          </a:p>
        </p:txBody>
      </p:sp>
      <p:sp>
        <p:nvSpPr>
          <p:cNvPr id="260" name="Arrow: Down 259">
            <a:extLst>
              <a:ext uri="{FF2B5EF4-FFF2-40B4-BE49-F238E27FC236}">
                <a16:creationId xmlns:a16="http://schemas.microsoft.com/office/drawing/2014/main" id="{B2209A5B-4D99-9A30-CD95-D5C4581CB1E9}"/>
              </a:ext>
            </a:extLst>
          </p:cNvPr>
          <p:cNvSpPr/>
          <p:nvPr/>
        </p:nvSpPr>
        <p:spPr>
          <a:xfrm>
            <a:off x="20306460" y="11063783"/>
            <a:ext cx="1622544" cy="714478"/>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latin typeface="Arial" panose="020B0604020202020204" pitchFamily="34" charset="0"/>
              <a:cs typeface="Arial" panose="020B0604020202020204" pitchFamily="34" charset="0"/>
            </a:endParaRPr>
          </a:p>
        </p:txBody>
      </p:sp>
      <p:grpSp>
        <p:nvGrpSpPr>
          <p:cNvPr id="261" name="Group 260">
            <a:extLst>
              <a:ext uri="{FF2B5EF4-FFF2-40B4-BE49-F238E27FC236}">
                <a16:creationId xmlns:a16="http://schemas.microsoft.com/office/drawing/2014/main" id="{86DAFB0D-AC1D-BD59-B20B-D97FC0D0F6FA}"/>
              </a:ext>
            </a:extLst>
          </p:cNvPr>
          <p:cNvGrpSpPr/>
          <p:nvPr/>
        </p:nvGrpSpPr>
        <p:grpSpPr>
          <a:xfrm>
            <a:off x="14151838" y="1431826"/>
            <a:ext cx="1071118" cy="2213668"/>
            <a:chOff x="1298843" y="971583"/>
            <a:chExt cx="991434" cy="1180279"/>
          </a:xfrm>
        </p:grpSpPr>
        <p:sp>
          <p:nvSpPr>
            <p:cNvPr id="262" name="Freeform: Shape 261">
              <a:extLst>
                <a:ext uri="{FF2B5EF4-FFF2-40B4-BE49-F238E27FC236}">
                  <a16:creationId xmlns:a16="http://schemas.microsoft.com/office/drawing/2014/main" id="{3CB40863-F8D9-4D7B-C787-F5DB46375AE6}"/>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dash"/>
              <a:miter/>
            </a:ln>
          </p:spPr>
          <p:txBody>
            <a:bodyPr rtlCol="0" anchor="ctr"/>
            <a:lstStyle/>
            <a:p>
              <a:endParaRPr lang="en-GB" sz="7200"/>
            </a:p>
          </p:txBody>
        </p:sp>
        <p:sp>
          <p:nvSpPr>
            <p:cNvPr id="263" name="Freeform: Shape 262">
              <a:extLst>
                <a:ext uri="{FF2B5EF4-FFF2-40B4-BE49-F238E27FC236}">
                  <a16:creationId xmlns:a16="http://schemas.microsoft.com/office/drawing/2014/main" id="{2FE1C0C4-00EB-F85E-42F0-3B27E8D07CCC}"/>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dash"/>
              <a:miter/>
            </a:ln>
          </p:spPr>
          <p:txBody>
            <a:bodyPr rtlCol="0" anchor="ctr"/>
            <a:lstStyle/>
            <a:p>
              <a:endParaRPr lang="en-GB" sz="7200"/>
            </a:p>
          </p:txBody>
        </p:sp>
        <p:sp>
          <p:nvSpPr>
            <p:cNvPr id="264" name="Freeform: Shape 263">
              <a:extLst>
                <a:ext uri="{FF2B5EF4-FFF2-40B4-BE49-F238E27FC236}">
                  <a16:creationId xmlns:a16="http://schemas.microsoft.com/office/drawing/2014/main" id="{EA7157B9-9EFE-96CA-7818-FAEF679855E3}"/>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dash"/>
              <a:round/>
            </a:ln>
          </p:spPr>
          <p:txBody>
            <a:bodyPr rtlCol="0" anchor="ctr"/>
            <a:lstStyle/>
            <a:p>
              <a:endParaRPr lang="en-GB" sz="7200"/>
            </a:p>
          </p:txBody>
        </p:sp>
      </p:grpSp>
      <p:sp>
        <p:nvSpPr>
          <p:cNvPr id="267" name="CuadroTexto 30">
            <a:extLst>
              <a:ext uri="{FF2B5EF4-FFF2-40B4-BE49-F238E27FC236}">
                <a16:creationId xmlns:a16="http://schemas.microsoft.com/office/drawing/2014/main" id="{FF124AC1-AF6D-5C27-61EB-B3D59281FD69}"/>
              </a:ext>
            </a:extLst>
          </p:cNvPr>
          <p:cNvSpPr txBox="1"/>
          <p:nvPr/>
        </p:nvSpPr>
        <p:spPr>
          <a:xfrm>
            <a:off x="14151838" y="3957371"/>
            <a:ext cx="1071118" cy="461665"/>
          </a:xfrm>
          <a:prstGeom prst="rect">
            <a:avLst/>
          </a:prstGeom>
          <a:noFill/>
        </p:spPr>
        <p:txBody>
          <a:bodyPr wrap="square" rtlCol="0">
            <a:spAutoFit/>
          </a:bodyPr>
          <a:lstStyle/>
          <a:p>
            <a:pPr algn="ctr" defTabSz="1371966">
              <a:defRPr/>
            </a:pPr>
            <a:r>
              <a:rPr lang="en-US" sz="2400" dirty="0">
                <a:ea typeface="IBM Plex Sans" charset="0"/>
                <a:cs typeface="Arial" panose="020B0604020202020204" pitchFamily="34" charset="0"/>
              </a:rPr>
              <a:t>6:00 </a:t>
            </a:r>
          </a:p>
        </p:txBody>
      </p:sp>
      <p:cxnSp>
        <p:nvCxnSpPr>
          <p:cNvPr id="272" name="Conector recto de flecha 32">
            <a:extLst>
              <a:ext uri="{FF2B5EF4-FFF2-40B4-BE49-F238E27FC236}">
                <a16:creationId xmlns:a16="http://schemas.microsoft.com/office/drawing/2014/main" id="{53B78DA0-4327-DF67-B494-F6B1753296A9}"/>
              </a:ext>
            </a:extLst>
          </p:cNvPr>
          <p:cNvCxnSpPr>
            <a:cxnSpLocks/>
          </p:cNvCxnSpPr>
          <p:nvPr/>
        </p:nvCxnSpPr>
        <p:spPr bwMode="auto">
          <a:xfrm flipV="1">
            <a:off x="14688463" y="3647455"/>
            <a:ext cx="0" cy="447146"/>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279" name="Group 278">
            <a:extLst>
              <a:ext uri="{FF2B5EF4-FFF2-40B4-BE49-F238E27FC236}">
                <a16:creationId xmlns:a16="http://schemas.microsoft.com/office/drawing/2014/main" id="{76648613-EAB9-D6A1-2C0D-5EB429FE6EEF}"/>
              </a:ext>
            </a:extLst>
          </p:cNvPr>
          <p:cNvGrpSpPr/>
          <p:nvPr/>
        </p:nvGrpSpPr>
        <p:grpSpPr>
          <a:xfrm>
            <a:off x="15411960" y="1431826"/>
            <a:ext cx="1071118" cy="2213668"/>
            <a:chOff x="1298843" y="971583"/>
            <a:chExt cx="991434" cy="1180279"/>
          </a:xfrm>
        </p:grpSpPr>
        <p:sp>
          <p:nvSpPr>
            <p:cNvPr id="280" name="Freeform: Shape 279">
              <a:extLst>
                <a:ext uri="{FF2B5EF4-FFF2-40B4-BE49-F238E27FC236}">
                  <a16:creationId xmlns:a16="http://schemas.microsoft.com/office/drawing/2014/main" id="{1461DB0E-0293-D1FF-21BA-C375964C562B}"/>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dash"/>
              <a:miter/>
            </a:ln>
          </p:spPr>
          <p:txBody>
            <a:bodyPr rtlCol="0" anchor="ctr"/>
            <a:lstStyle/>
            <a:p>
              <a:endParaRPr lang="en-GB" sz="7200"/>
            </a:p>
          </p:txBody>
        </p:sp>
        <p:sp>
          <p:nvSpPr>
            <p:cNvPr id="281" name="Freeform: Shape 280">
              <a:extLst>
                <a:ext uri="{FF2B5EF4-FFF2-40B4-BE49-F238E27FC236}">
                  <a16:creationId xmlns:a16="http://schemas.microsoft.com/office/drawing/2014/main" id="{D126F986-AC49-7BC0-7EE9-6DB9E795FEB8}"/>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dash"/>
              <a:miter/>
            </a:ln>
          </p:spPr>
          <p:txBody>
            <a:bodyPr rtlCol="0" anchor="ctr"/>
            <a:lstStyle/>
            <a:p>
              <a:endParaRPr lang="en-GB" sz="7200"/>
            </a:p>
          </p:txBody>
        </p:sp>
        <p:sp>
          <p:nvSpPr>
            <p:cNvPr id="282" name="Freeform: Shape 281">
              <a:extLst>
                <a:ext uri="{FF2B5EF4-FFF2-40B4-BE49-F238E27FC236}">
                  <a16:creationId xmlns:a16="http://schemas.microsoft.com/office/drawing/2014/main" id="{1175390A-8CDC-B8B0-91BF-24264DA4E548}"/>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dash"/>
              <a:round/>
            </a:ln>
          </p:spPr>
          <p:txBody>
            <a:bodyPr rtlCol="0" anchor="ctr"/>
            <a:lstStyle/>
            <a:p>
              <a:endParaRPr lang="en-GB" sz="7200"/>
            </a:p>
          </p:txBody>
        </p:sp>
      </p:grpSp>
      <p:grpSp>
        <p:nvGrpSpPr>
          <p:cNvPr id="283" name="Group 282">
            <a:extLst>
              <a:ext uri="{FF2B5EF4-FFF2-40B4-BE49-F238E27FC236}">
                <a16:creationId xmlns:a16="http://schemas.microsoft.com/office/drawing/2014/main" id="{D9DDB2B7-0444-8F4E-628A-77659B0F8EED}"/>
              </a:ext>
            </a:extLst>
          </p:cNvPr>
          <p:cNvGrpSpPr/>
          <p:nvPr/>
        </p:nvGrpSpPr>
        <p:grpSpPr>
          <a:xfrm>
            <a:off x="16665748" y="1431826"/>
            <a:ext cx="1071118" cy="2213668"/>
            <a:chOff x="1298843" y="971583"/>
            <a:chExt cx="991434" cy="1180279"/>
          </a:xfrm>
        </p:grpSpPr>
        <p:sp>
          <p:nvSpPr>
            <p:cNvPr id="284" name="Freeform: Shape 283">
              <a:extLst>
                <a:ext uri="{FF2B5EF4-FFF2-40B4-BE49-F238E27FC236}">
                  <a16:creationId xmlns:a16="http://schemas.microsoft.com/office/drawing/2014/main" id="{F3B91EC6-CA11-2525-244B-D46C31C72EA2}"/>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dash"/>
              <a:miter/>
            </a:ln>
          </p:spPr>
          <p:txBody>
            <a:bodyPr rtlCol="0" anchor="ctr"/>
            <a:lstStyle/>
            <a:p>
              <a:endParaRPr lang="en-GB" sz="7200"/>
            </a:p>
          </p:txBody>
        </p:sp>
        <p:sp>
          <p:nvSpPr>
            <p:cNvPr id="285" name="Freeform: Shape 284">
              <a:extLst>
                <a:ext uri="{FF2B5EF4-FFF2-40B4-BE49-F238E27FC236}">
                  <a16:creationId xmlns:a16="http://schemas.microsoft.com/office/drawing/2014/main" id="{4C86259F-FA9C-8873-5E16-B92209989E50}"/>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dash"/>
              <a:miter/>
            </a:ln>
          </p:spPr>
          <p:txBody>
            <a:bodyPr rtlCol="0" anchor="ctr"/>
            <a:lstStyle/>
            <a:p>
              <a:endParaRPr lang="en-GB" sz="7200"/>
            </a:p>
          </p:txBody>
        </p:sp>
        <p:sp>
          <p:nvSpPr>
            <p:cNvPr id="286" name="Freeform: Shape 285">
              <a:extLst>
                <a:ext uri="{FF2B5EF4-FFF2-40B4-BE49-F238E27FC236}">
                  <a16:creationId xmlns:a16="http://schemas.microsoft.com/office/drawing/2014/main" id="{72D26065-1FCE-7313-1C48-906391CAF81E}"/>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dash"/>
              <a:round/>
            </a:ln>
          </p:spPr>
          <p:txBody>
            <a:bodyPr rtlCol="0" anchor="ctr"/>
            <a:lstStyle/>
            <a:p>
              <a:endParaRPr lang="en-GB" sz="7200"/>
            </a:p>
          </p:txBody>
        </p:sp>
      </p:grpSp>
      <p:grpSp>
        <p:nvGrpSpPr>
          <p:cNvPr id="287" name="Group 286">
            <a:extLst>
              <a:ext uri="{FF2B5EF4-FFF2-40B4-BE49-F238E27FC236}">
                <a16:creationId xmlns:a16="http://schemas.microsoft.com/office/drawing/2014/main" id="{4D96F246-8B7F-D14F-7CE1-A0EA406232E4}"/>
              </a:ext>
            </a:extLst>
          </p:cNvPr>
          <p:cNvGrpSpPr/>
          <p:nvPr/>
        </p:nvGrpSpPr>
        <p:grpSpPr>
          <a:xfrm>
            <a:off x="17911921" y="1431826"/>
            <a:ext cx="1071118" cy="2213668"/>
            <a:chOff x="1298843" y="971583"/>
            <a:chExt cx="991434" cy="1180279"/>
          </a:xfrm>
        </p:grpSpPr>
        <p:sp>
          <p:nvSpPr>
            <p:cNvPr id="288" name="Freeform: Shape 287">
              <a:extLst>
                <a:ext uri="{FF2B5EF4-FFF2-40B4-BE49-F238E27FC236}">
                  <a16:creationId xmlns:a16="http://schemas.microsoft.com/office/drawing/2014/main" id="{15D96B39-AFFF-BCC6-52F8-052CF47CBF24}"/>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dash"/>
              <a:miter/>
            </a:ln>
          </p:spPr>
          <p:txBody>
            <a:bodyPr rtlCol="0" anchor="ctr"/>
            <a:lstStyle/>
            <a:p>
              <a:endParaRPr lang="en-GB" sz="7200"/>
            </a:p>
          </p:txBody>
        </p:sp>
        <p:sp>
          <p:nvSpPr>
            <p:cNvPr id="289" name="Freeform: Shape 288">
              <a:extLst>
                <a:ext uri="{FF2B5EF4-FFF2-40B4-BE49-F238E27FC236}">
                  <a16:creationId xmlns:a16="http://schemas.microsoft.com/office/drawing/2014/main" id="{27DE1239-080A-D590-2FEA-F2EA130A3E9C}"/>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dash"/>
              <a:miter/>
            </a:ln>
          </p:spPr>
          <p:txBody>
            <a:bodyPr rtlCol="0" anchor="ctr"/>
            <a:lstStyle/>
            <a:p>
              <a:endParaRPr lang="en-GB" sz="7200"/>
            </a:p>
          </p:txBody>
        </p:sp>
        <p:sp>
          <p:nvSpPr>
            <p:cNvPr id="290" name="Freeform: Shape 289">
              <a:extLst>
                <a:ext uri="{FF2B5EF4-FFF2-40B4-BE49-F238E27FC236}">
                  <a16:creationId xmlns:a16="http://schemas.microsoft.com/office/drawing/2014/main" id="{4CC7B2BB-2BD5-C2F6-886B-D4468022AD6A}"/>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dash"/>
              <a:round/>
            </a:ln>
          </p:spPr>
          <p:txBody>
            <a:bodyPr rtlCol="0" anchor="ctr"/>
            <a:lstStyle/>
            <a:p>
              <a:endParaRPr lang="en-GB" sz="7200"/>
            </a:p>
          </p:txBody>
        </p:sp>
      </p:grpSp>
      <p:grpSp>
        <p:nvGrpSpPr>
          <p:cNvPr id="291" name="Group 290">
            <a:extLst>
              <a:ext uri="{FF2B5EF4-FFF2-40B4-BE49-F238E27FC236}">
                <a16:creationId xmlns:a16="http://schemas.microsoft.com/office/drawing/2014/main" id="{D3C204F4-B2C0-CFB2-D2A2-C76ED7BA0750}"/>
              </a:ext>
            </a:extLst>
          </p:cNvPr>
          <p:cNvGrpSpPr/>
          <p:nvPr/>
        </p:nvGrpSpPr>
        <p:grpSpPr>
          <a:xfrm>
            <a:off x="19149960" y="1431826"/>
            <a:ext cx="1071118" cy="2213668"/>
            <a:chOff x="1298843" y="971583"/>
            <a:chExt cx="991434" cy="1180279"/>
          </a:xfrm>
        </p:grpSpPr>
        <p:sp>
          <p:nvSpPr>
            <p:cNvPr id="292" name="Freeform: Shape 291">
              <a:extLst>
                <a:ext uri="{FF2B5EF4-FFF2-40B4-BE49-F238E27FC236}">
                  <a16:creationId xmlns:a16="http://schemas.microsoft.com/office/drawing/2014/main" id="{12872523-9F41-BC11-5E10-184816DB11AD}"/>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dash"/>
              <a:miter/>
            </a:ln>
          </p:spPr>
          <p:txBody>
            <a:bodyPr rtlCol="0" anchor="ctr"/>
            <a:lstStyle/>
            <a:p>
              <a:endParaRPr lang="en-GB" sz="7200"/>
            </a:p>
          </p:txBody>
        </p:sp>
        <p:sp>
          <p:nvSpPr>
            <p:cNvPr id="293" name="Freeform: Shape 292">
              <a:extLst>
                <a:ext uri="{FF2B5EF4-FFF2-40B4-BE49-F238E27FC236}">
                  <a16:creationId xmlns:a16="http://schemas.microsoft.com/office/drawing/2014/main" id="{FCE8E2C1-6F66-8065-8C9A-B8351D1A04FA}"/>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dash"/>
              <a:miter/>
            </a:ln>
          </p:spPr>
          <p:txBody>
            <a:bodyPr rtlCol="0" anchor="ctr"/>
            <a:lstStyle/>
            <a:p>
              <a:endParaRPr lang="en-GB" sz="7200"/>
            </a:p>
          </p:txBody>
        </p:sp>
        <p:sp>
          <p:nvSpPr>
            <p:cNvPr id="294" name="Freeform: Shape 293">
              <a:extLst>
                <a:ext uri="{FF2B5EF4-FFF2-40B4-BE49-F238E27FC236}">
                  <a16:creationId xmlns:a16="http://schemas.microsoft.com/office/drawing/2014/main" id="{38E012E7-E095-55C0-766D-F955C6EE889E}"/>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dash"/>
              <a:round/>
            </a:ln>
          </p:spPr>
          <p:txBody>
            <a:bodyPr rtlCol="0" anchor="ctr"/>
            <a:lstStyle/>
            <a:p>
              <a:endParaRPr lang="en-GB" sz="7200"/>
            </a:p>
          </p:txBody>
        </p:sp>
      </p:grpSp>
      <p:sp>
        <p:nvSpPr>
          <p:cNvPr id="295" name="Flowchart: Process 294">
            <a:extLst>
              <a:ext uri="{FF2B5EF4-FFF2-40B4-BE49-F238E27FC236}">
                <a16:creationId xmlns:a16="http://schemas.microsoft.com/office/drawing/2014/main" id="{E99DC60F-3673-4E91-C58D-CB2898B07A12}"/>
              </a:ext>
            </a:extLst>
          </p:cNvPr>
          <p:cNvSpPr/>
          <p:nvPr/>
        </p:nvSpPr>
        <p:spPr>
          <a:xfrm>
            <a:off x="21014640" y="1361290"/>
            <a:ext cx="3047098" cy="3957844"/>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cs typeface="Arial" panose="020B0604020202020204" pitchFamily="34" charset="0"/>
              </a:rPr>
              <a:t>Clean Room</a:t>
            </a:r>
          </a:p>
          <a:p>
            <a:pPr algn="ctr"/>
            <a:endParaRPr lang="en-GB" dirty="0">
              <a:solidFill>
                <a:schemeClr val="tx1"/>
              </a:solidFill>
              <a:cs typeface="Arial" panose="020B0604020202020204" pitchFamily="34" charset="0"/>
            </a:endParaRPr>
          </a:p>
          <a:p>
            <a:pPr algn="ctr"/>
            <a:endParaRPr lang="en-GB" dirty="0">
              <a:solidFill>
                <a:schemeClr val="tx1"/>
              </a:solidFill>
              <a:cs typeface="Arial" panose="020B0604020202020204" pitchFamily="34" charset="0"/>
            </a:endParaRPr>
          </a:p>
          <a:p>
            <a:pPr algn="ctr"/>
            <a:endParaRPr lang="en-GB" dirty="0">
              <a:solidFill>
                <a:schemeClr val="tx1"/>
              </a:solidFill>
              <a:cs typeface="Arial" panose="020B0604020202020204" pitchFamily="34" charset="0"/>
            </a:endParaRPr>
          </a:p>
          <a:p>
            <a:pPr algn="ctr"/>
            <a:endParaRPr lang="en-GB" dirty="0">
              <a:solidFill>
                <a:schemeClr val="tx1"/>
              </a:solidFill>
              <a:cs typeface="Arial" panose="020B0604020202020204" pitchFamily="34" charset="0"/>
            </a:endParaRPr>
          </a:p>
          <a:p>
            <a:pPr algn="ctr"/>
            <a:endParaRPr lang="en-GB" dirty="0">
              <a:solidFill>
                <a:schemeClr val="tx1"/>
              </a:solidFill>
              <a:cs typeface="Arial" panose="020B0604020202020204" pitchFamily="34" charset="0"/>
            </a:endParaRPr>
          </a:p>
          <a:p>
            <a:pPr algn="ctr"/>
            <a:r>
              <a:rPr lang="en-GB" dirty="0">
                <a:solidFill>
                  <a:schemeClr val="tx1"/>
                </a:solidFill>
                <a:cs typeface="Arial" panose="020B0604020202020204" pitchFamily="34" charset="0"/>
              </a:rPr>
              <a:t>Deep Scan</a:t>
            </a:r>
          </a:p>
        </p:txBody>
      </p:sp>
      <p:grpSp>
        <p:nvGrpSpPr>
          <p:cNvPr id="300" name="Group 299">
            <a:extLst>
              <a:ext uri="{FF2B5EF4-FFF2-40B4-BE49-F238E27FC236}">
                <a16:creationId xmlns:a16="http://schemas.microsoft.com/office/drawing/2014/main" id="{13EB86A9-9C99-5035-1B6E-E91E50FFC283}"/>
              </a:ext>
            </a:extLst>
          </p:cNvPr>
          <p:cNvGrpSpPr/>
          <p:nvPr/>
        </p:nvGrpSpPr>
        <p:grpSpPr>
          <a:xfrm>
            <a:off x="21554195" y="2322166"/>
            <a:ext cx="1967984" cy="2213668"/>
            <a:chOff x="1298843" y="971583"/>
            <a:chExt cx="991434" cy="1180279"/>
          </a:xfrm>
        </p:grpSpPr>
        <p:sp>
          <p:nvSpPr>
            <p:cNvPr id="301" name="Freeform: Shape 300">
              <a:extLst>
                <a:ext uri="{FF2B5EF4-FFF2-40B4-BE49-F238E27FC236}">
                  <a16:creationId xmlns:a16="http://schemas.microsoft.com/office/drawing/2014/main" id="{2793CF7E-1AE0-EF5B-777D-BD53C042FEE1}"/>
                </a:ext>
              </a:extLst>
            </p:cNvPr>
            <p:cNvSpPr/>
            <p:nvPr/>
          </p:nvSpPr>
          <p:spPr>
            <a:xfrm>
              <a:off x="1298843" y="1120655"/>
              <a:ext cx="991434" cy="1031207"/>
            </a:xfrm>
            <a:custGeom>
              <a:avLst/>
              <a:gdLst>
                <a:gd name="connsiteX0" fmla="*/ -697 w 991434"/>
                <a:gd name="connsiteY0" fmla="*/ -1127 h 1056316"/>
                <a:gd name="connsiteX1" fmla="*/ 495020 w 991434"/>
                <a:gd name="connsiteY1" fmla="*/ 122769 h 1056316"/>
                <a:gd name="connsiteX2" fmla="*/ 990737 w 991434"/>
                <a:gd name="connsiteY2" fmla="*/ -1127 h 1056316"/>
                <a:gd name="connsiteX3" fmla="*/ 990737 w 991434"/>
                <a:gd name="connsiteY3" fmla="*/ 931226 h 1056316"/>
                <a:gd name="connsiteX4" fmla="*/ 495020 w 991434"/>
                <a:gd name="connsiteY4" fmla="*/ 1055189 h 1056316"/>
                <a:gd name="connsiteX5" fmla="*/ -697 w 991434"/>
                <a:gd name="connsiteY5" fmla="*/ 931226 h 105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434" h="1056316">
                  <a:moveTo>
                    <a:pt x="-697" y="-1127"/>
                  </a:moveTo>
                  <a:cubicBezTo>
                    <a:pt x="-697" y="67262"/>
                    <a:pt x="221242" y="122769"/>
                    <a:pt x="495020" y="122769"/>
                  </a:cubicBezTo>
                  <a:cubicBezTo>
                    <a:pt x="768798" y="122769"/>
                    <a:pt x="990737" y="67262"/>
                    <a:pt x="990737" y="-1127"/>
                  </a:cubicBezTo>
                  <a:lnTo>
                    <a:pt x="990737" y="931226"/>
                  </a:lnTo>
                  <a:cubicBezTo>
                    <a:pt x="990737" y="999683"/>
                    <a:pt x="768798" y="1055189"/>
                    <a:pt x="495020" y="1055189"/>
                  </a:cubicBezTo>
                  <a:cubicBezTo>
                    <a:pt x="221242" y="1055189"/>
                    <a:pt x="-697" y="999683"/>
                    <a:pt x="-697" y="931226"/>
                  </a:cubicBezTo>
                  <a:close/>
                </a:path>
              </a:pathLst>
            </a:custGeom>
            <a:noFill/>
            <a:ln w="6712" cap="flat">
              <a:solidFill>
                <a:schemeClr val="tx1"/>
              </a:solidFill>
              <a:prstDash val="solid"/>
              <a:miter/>
            </a:ln>
          </p:spPr>
          <p:txBody>
            <a:bodyPr rtlCol="0" anchor="ctr"/>
            <a:lstStyle/>
            <a:p>
              <a:endParaRPr lang="en-GB" sz="7200"/>
            </a:p>
          </p:txBody>
        </p:sp>
        <p:sp>
          <p:nvSpPr>
            <p:cNvPr id="302" name="Freeform: Shape 301">
              <a:extLst>
                <a:ext uri="{FF2B5EF4-FFF2-40B4-BE49-F238E27FC236}">
                  <a16:creationId xmlns:a16="http://schemas.microsoft.com/office/drawing/2014/main" id="{F40CA512-C933-D788-958F-32477ABB556D}"/>
                </a:ext>
              </a:extLst>
            </p:cNvPr>
            <p:cNvSpPr/>
            <p:nvPr/>
          </p:nvSpPr>
          <p:spPr>
            <a:xfrm>
              <a:off x="1298843" y="971583"/>
              <a:ext cx="991434" cy="263788"/>
            </a:xfrm>
            <a:custGeom>
              <a:avLst/>
              <a:gdLst>
                <a:gd name="connsiteX0" fmla="*/ -697 w 991434"/>
                <a:gd name="connsiteY0" fmla="*/ 122836 h 247858"/>
                <a:gd name="connsiteX1" fmla="*/ 495020 w 991434"/>
                <a:gd name="connsiteY1" fmla="*/ -1127 h 247858"/>
                <a:gd name="connsiteX2" fmla="*/ 990737 w 991434"/>
                <a:gd name="connsiteY2" fmla="*/ 122836 h 247858"/>
                <a:gd name="connsiteX3" fmla="*/ 495020 w 991434"/>
                <a:gd name="connsiteY3" fmla="*/ 246732 h 247858"/>
                <a:gd name="connsiteX4" fmla="*/ -697 w 991434"/>
                <a:gd name="connsiteY4" fmla="*/ 122836 h 2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34" h="247858">
                  <a:moveTo>
                    <a:pt x="-697" y="122836"/>
                  </a:moveTo>
                  <a:cubicBezTo>
                    <a:pt x="-697" y="54380"/>
                    <a:pt x="221242" y="-1127"/>
                    <a:pt x="495020" y="-1127"/>
                  </a:cubicBezTo>
                  <a:cubicBezTo>
                    <a:pt x="768798" y="-1127"/>
                    <a:pt x="990737" y="54380"/>
                    <a:pt x="990737" y="122836"/>
                  </a:cubicBezTo>
                  <a:cubicBezTo>
                    <a:pt x="990737" y="191225"/>
                    <a:pt x="768798" y="246732"/>
                    <a:pt x="495020" y="246732"/>
                  </a:cubicBezTo>
                  <a:cubicBezTo>
                    <a:pt x="221242" y="246732"/>
                    <a:pt x="-697" y="191225"/>
                    <a:pt x="-697" y="122836"/>
                  </a:cubicBezTo>
                  <a:close/>
                </a:path>
              </a:pathLst>
            </a:custGeom>
            <a:noFill/>
            <a:ln w="6712" cap="flat">
              <a:solidFill>
                <a:schemeClr val="tx1"/>
              </a:solidFill>
              <a:prstDash val="solid"/>
              <a:miter/>
            </a:ln>
          </p:spPr>
          <p:txBody>
            <a:bodyPr rtlCol="0" anchor="ctr"/>
            <a:lstStyle/>
            <a:p>
              <a:endParaRPr lang="en-GB" sz="7200"/>
            </a:p>
          </p:txBody>
        </p:sp>
        <p:sp>
          <p:nvSpPr>
            <p:cNvPr id="303" name="Freeform: Shape 302">
              <a:extLst>
                <a:ext uri="{FF2B5EF4-FFF2-40B4-BE49-F238E27FC236}">
                  <a16:creationId xmlns:a16="http://schemas.microsoft.com/office/drawing/2014/main" id="{3C3CE85E-E9FC-0E2D-9B4D-ACC336B92BB0}"/>
                </a:ext>
              </a:extLst>
            </p:cNvPr>
            <p:cNvSpPr/>
            <p:nvPr/>
          </p:nvSpPr>
          <p:spPr>
            <a:xfrm>
              <a:off x="1304881" y="971583"/>
              <a:ext cx="985396" cy="1180279"/>
            </a:xfrm>
            <a:custGeom>
              <a:avLst/>
              <a:gdLst>
                <a:gd name="connsiteX0" fmla="*/ 476492 w 952976"/>
                <a:gd name="connsiteY0" fmla="*/ 272641 h 1151468"/>
                <a:gd name="connsiteX1" fmla="*/ 952978 w 952976"/>
                <a:gd name="connsiteY1" fmla="*/ 136512 h 1151468"/>
                <a:gd name="connsiteX2" fmla="*/ 476492 w 952976"/>
                <a:gd name="connsiteY2" fmla="*/ 20 h 1151468"/>
                <a:gd name="connsiteX3" fmla="*/ 2 w 952976"/>
                <a:gd name="connsiteY3" fmla="*/ 136875 h 1151468"/>
                <a:gd name="connsiteX4" fmla="*/ 476492 w 952976"/>
                <a:gd name="connsiteY4" fmla="*/ 273003 h 1151468"/>
                <a:gd name="connsiteX5" fmla="*/ 2 w 952976"/>
                <a:gd name="connsiteY5" fmla="*/ 294421 h 1151468"/>
                <a:gd name="connsiteX6" fmla="*/ 2 w 952976"/>
                <a:gd name="connsiteY6" fmla="*/ 409132 h 1151468"/>
                <a:gd name="connsiteX7" fmla="*/ 476492 w 952976"/>
                <a:gd name="connsiteY7" fmla="*/ 545260 h 1151468"/>
                <a:gd name="connsiteX8" fmla="*/ 952978 w 952976"/>
                <a:gd name="connsiteY8" fmla="*/ 409132 h 1151468"/>
                <a:gd name="connsiteX9" fmla="*/ 952978 w 952976"/>
                <a:gd name="connsiteY9" fmla="*/ 294784 h 1151468"/>
                <a:gd name="connsiteX10" fmla="*/ 303 w 952976"/>
                <a:gd name="connsiteY10" fmla="*/ 597897 h 1151468"/>
                <a:gd name="connsiteX11" fmla="*/ 303 w 952976"/>
                <a:gd name="connsiteY11" fmla="*/ 711882 h 1151468"/>
                <a:gd name="connsiteX12" fmla="*/ 476492 w 952976"/>
                <a:gd name="connsiteY12" fmla="*/ 848372 h 1151468"/>
                <a:gd name="connsiteX13" fmla="*/ 952978 w 952976"/>
                <a:gd name="connsiteY13" fmla="*/ 711882 h 1151468"/>
                <a:gd name="connsiteX14" fmla="*/ 952978 w 952976"/>
                <a:gd name="connsiteY14" fmla="*/ 597897 h 1151468"/>
                <a:gd name="connsiteX15" fmla="*/ 2 w 952976"/>
                <a:gd name="connsiteY15" fmla="*/ 901007 h 1151468"/>
                <a:gd name="connsiteX16" fmla="*/ 2 w 952976"/>
                <a:gd name="connsiteY16" fmla="*/ 1014998 h 1151468"/>
                <a:gd name="connsiteX17" fmla="*/ 476492 w 952976"/>
                <a:gd name="connsiteY17" fmla="*/ 1151489 h 1151468"/>
                <a:gd name="connsiteX18" fmla="*/ 952978 w 952976"/>
                <a:gd name="connsiteY18" fmla="*/ 1014998 h 1151468"/>
                <a:gd name="connsiteX19" fmla="*/ 952978 w 952976"/>
                <a:gd name="connsiteY19" fmla="*/ 901007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2976" h="1151468">
                  <a:moveTo>
                    <a:pt x="476492" y="272641"/>
                  </a:moveTo>
                  <a:cubicBezTo>
                    <a:pt x="739672" y="272641"/>
                    <a:pt x="952978" y="211655"/>
                    <a:pt x="952978" y="136512"/>
                  </a:cubicBezTo>
                  <a:cubicBezTo>
                    <a:pt x="952978" y="61006"/>
                    <a:pt x="739672" y="20"/>
                    <a:pt x="476492" y="20"/>
                  </a:cubicBezTo>
                  <a:cubicBezTo>
                    <a:pt x="213311" y="20"/>
                    <a:pt x="2" y="61006"/>
                    <a:pt x="2" y="136875"/>
                  </a:cubicBezTo>
                  <a:cubicBezTo>
                    <a:pt x="2" y="212018"/>
                    <a:pt x="213311" y="273003"/>
                    <a:pt x="476492" y="273003"/>
                  </a:cubicBezTo>
                  <a:close/>
                  <a:moveTo>
                    <a:pt x="2" y="294421"/>
                  </a:moveTo>
                  <a:lnTo>
                    <a:pt x="2" y="409132"/>
                  </a:lnTo>
                  <a:cubicBezTo>
                    <a:pt x="2" y="484275"/>
                    <a:pt x="213311" y="545260"/>
                    <a:pt x="476492" y="545260"/>
                  </a:cubicBezTo>
                  <a:cubicBezTo>
                    <a:pt x="739672" y="545260"/>
                    <a:pt x="952978" y="484275"/>
                    <a:pt x="952978" y="409132"/>
                  </a:cubicBezTo>
                  <a:lnTo>
                    <a:pt x="952978" y="294784"/>
                  </a:lnTo>
                  <a:moveTo>
                    <a:pt x="303" y="597897"/>
                  </a:moveTo>
                  <a:lnTo>
                    <a:pt x="303" y="711882"/>
                  </a:lnTo>
                  <a:cubicBezTo>
                    <a:pt x="303" y="787388"/>
                    <a:pt x="213611" y="848372"/>
                    <a:pt x="476492" y="848372"/>
                  </a:cubicBezTo>
                  <a:cubicBezTo>
                    <a:pt x="739672" y="848372"/>
                    <a:pt x="952978" y="787388"/>
                    <a:pt x="952978" y="711882"/>
                  </a:cubicBezTo>
                  <a:lnTo>
                    <a:pt x="952978" y="597897"/>
                  </a:lnTo>
                  <a:moveTo>
                    <a:pt x="2" y="901007"/>
                  </a:moveTo>
                  <a:lnTo>
                    <a:pt x="2" y="1014998"/>
                  </a:lnTo>
                  <a:cubicBezTo>
                    <a:pt x="2" y="1090500"/>
                    <a:pt x="213311" y="1151489"/>
                    <a:pt x="476492" y="1151489"/>
                  </a:cubicBezTo>
                  <a:cubicBezTo>
                    <a:pt x="739672" y="1151489"/>
                    <a:pt x="952978" y="1090500"/>
                    <a:pt x="952978" y="1014998"/>
                  </a:cubicBezTo>
                  <a:lnTo>
                    <a:pt x="952978" y="901007"/>
                  </a:lnTo>
                </a:path>
              </a:pathLst>
            </a:custGeom>
            <a:noFill/>
            <a:ln w="28589" cap="rnd">
              <a:solidFill>
                <a:schemeClr val="tx1"/>
              </a:solidFill>
              <a:prstDash val="solid"/>
              <a:round/>
            </a:ln>
          </p:spPr>
          <p:txBody>
            <a:bodyPr rtlCol="0" anchor="ctr"/>
            <a:lstStyle/>
            <a:p>
              <a:endParaRPr lang="en-GB" sz="7200"/>
            </a:p>
          </p:txBody>
        </p:sp>
      </p:grpSp>
      <p:cxnSp>
        <p:nvCxnSpPr>
          <p:cNvPr id="304" name="Conector recto de flecha 32">
            <a:extLst>
              <a:ext uri="{FF2B5EF4-FFF2-40B4-BE49-F238E27FC236}">
                <a16:creationId xmlns:a16="http://schemas.microsoft.com/office/drawing/2014/main" id="{1AA18F1B-BFC3-C0C5-53CF-B3F13294FE64}"/>
              </a:ext>
            </a:extLst>
          </p:cNvPr>
          <p:cNvCxnSpPr>
            <a:cxnSpLocks/>
          </p:cNvCxnSpPr>
          <p:nvPr/>
        </p:nvCxnSpPr>
        <p:spPr bwMode="auto">
          <a:xfrm flipV="1">
            <a:off x="15936587" y="3647455"/>
            <a:ext cx="0" cy="447146"/>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6" name="Conector recto de flecha 32">
            <a:extLst>
              <a:ext uri="{FF2B5EF4-FFF2-40B4-BE49-F238E27FC236}">
                <a16:creationId xmlns:a16="http://schemas.microsoft.com/office/drawing/2014/main" id="{673BE4BD-0296-E4E1-D174-EC8644C72B99}"/>
              </a:ext>
            </a:extLst>
          </p:cNvPr>
          <p:cNvCxnSpPr>
            <a:cxnSpLocks/>
          </p:cNvCxnSpPr>
          <p:nvPr/>
        </p:nvCxnSpPr>
        <p:spPr bwMode="auto">
          <a:xfrm flipV="1">
            <a:off x="17193599" y="3647455"/>
            <a:ext cx="0" cy="447146"/>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7" name="Conector recto de flecha 32">
            <a:extLst>
              <a:ext uri="{FF2B5EF4-FFF2-40B4-BE49-F238E27FC236}">
                <a16:creationId xmlns:a16="http://schemas.microsoft.com/office/drawing/2014/main" id="{BF109B74-6225-1D22-83C8-0B71BD29FF06}"/>
              </a:ext>
            </a:extLst>
          </p:cNvPr>
          <p:cNvCxnSpPr>
            <a:cxnSpLocks/>
          </p:cNvCxnSpPr>
          <p:nvPr/>
        </p:nvCxnSpPr>
        <p:spPr bwMode="auto">
          <a:xfrm flipV="1">
            <a:off x="18434968" y="3647455"/>
            <a:ext cx="0" cy="447146"/>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8" name="Conector recto de flecha 32">
            <a:extLst>
              <a:ext uri="{FF2B5EF4-FFF2-40B4-BE49-F238E27FC236}">
                <a16:creationId xmlns:a16="http://schemas.microsoft.com/office/drawing/2014/main" id="{D6E311AE-BA91-6529-1756-BDE0067E958C}"/>
              </a:ext>
            </a:extLst>
          </p:cNvPr>
          <p:cNvCxnSpPr>
            <a:cxnSpLocks/>
          </p:cNvCxnSpPr>
          <p:nvPr/>
        </p:nvCxnSpPr>
        <p:spPr bwMode="auto">
          <a:xfrm flipV="1">
            <a:off x="19953330" y="3647455"/>
            <a:ext cx="0" cy="447146"/>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9" name="CuadroTexto 30">
            <a:extLst>
              <a:ext uri="{FF2B5EF4-FFF2-40B4-BE49-F238E27FC236}">
                <a16:creationId xmlns:a16="http://schemas.microsoft.com/office/drawing/2014/main" id="{5E68BCBD-2C5B-8BBF-B74D-D392A98F1ED0}"/>
              </a:ext>
            </a:extLst>
          </p:cNvPr>
          <p:cNvSpPr txBox="1"/>
          <p:nvPr/>
        </p:nvSpPr>
        <p:spPr>
          <a:xfrm>
            <a:off x="15401030" y="3957371"/>
            <a:ext cx="1071118" cy="461665"/>
          </a:xfrm>
          <a:prstGeom prst="rect">
            <a:avLst/>
          </a:prstGeom>
          <a:noFill/>
        </p:spPr>
        <p:txBody>
          <a:bodyPr wrap="square" rtlCol="0">
            <a:spAutoFit/>
          </a:bodyPr>
          <a:lstStyle/>
          <a:p>
            <a:pPr algn="ctr" defTabSz="1371966">
              <a:defRPr/>
            </a:pPr>
            <a:r>
              <a:rPr lang="en-US" sz="2400" dirty="0">
                <a:ea typeface="IBM Plex Sans" charset="0"/>
                <a:cs typeface="Arial" panose="020B0604020202020204" pitchFamily="34" charset="0"/>
              </a:rPr>
              <a:t>9:00 </a:t>
            </a:r>
          </a:p>
        </p:txBody>
      </p:sp>
      <p:sp>
        <p:nvSpPr>
          <p:cNvPr id="310" name="CuadroTexto 30">
            <a:extLst>
              <a:ext uri="{FF2B5EF4-FFF2-40B4-BE49-F238E27FC236}">
                <a16:creationId xmlns:a16="http://schemas.microsoft.com/office/drawing/2014/main" id="{2DC88E5D-367B-7D26-0A67-A70E608651C9}"/>
              </a:ext>
            </a:extLst>
          </p:cNvPr>
          <p:cNvSpPr txBox="1"/>
          <p:nvPr/>
        </p:nvSpPr>
        <p:spPr>
          <a:xfrm>
            <a:off x="16654352" y="3957370"/>
            <a:ext cx="1071118" cy="461665"/>
          </a:xfrm>
          <a:prstGeom prst="rect">
            <a:avLst/>
          </a:prstGeom>
          <a:noFill/>
        </p:spPr>
        <p:txBody>
          <a:bodyPr wrap="square" rtlCol="0">
            <a:spAutoFit/>
          </a:bodyPr>
          <a:lstStyle/>
          <a:p>
            <a:pPr algn="ctr" defTabSz="1371966">
              <a:defRPr/>
            </a:pPr>
            <a:r>
              <a:rPr lang="en-US" sz="2400" dirty="0">
                <a:ea typeface="IBM Plex Sans" charset="0"/>
                <a:cs typeface="Arial" panose="020B0604020202020204" pitchFamily="34" charset="0"/>
              </a:rPr>
              <a:t>12:00 </a:t>
            </a:r>
          </a:p>
        </p:txBody>
      </p:sp>
      <p:sp>
        <p:nvSpPr>
          <p:cNvPr id="312" name="CuadroTexto 30">
            <a:extLst>
              <a:ext uri="{FF2B5EF4-FFF2-40B4-BE49-F238E27FC236}">
                <a16:creationId xmlns:a16="http://schemas.microsoft.com/office/drawing/2014/main" id="{858ACFD6-DC0E-B919-5AFD-626631DABA81}"/>
              </a:ext>
            </a:extLst>
          </p:cNvPr>
          <p:cNvSpPr txBox="1"/>
          <p:nvPr/>
        </p:nvSpPr>
        <p:spPr>
          <a:xfrm>
            <a:off x="19149958" y="3957370"/>
            <a:ext cx="1071118" cy="461665"/>
          </a:xfrm>
          <a:prstGeom prst="rect">
            <a:avLst/>
          </a:prstGeom>
          <a:noFill/>
        </p:spPr>
        <p:txBody>
          <a:bodyPr wrap="square" rtlCol="0">
            <a:spAutoFit/>
          </a:bodyPr>
          <a:lstStyle/>
          <a:p>
            <a:pPr algn="ctr" defTabSz="1371966">
              <a:defRPr/>
            </a:pPr>
            <a:r>
              <a:rPr lang="en-US" sz="2400" dirty="0">
                <a:ea typeface="IBM Plex Sans" charset="0"/>
                <a:cs typeface="Arial" panose="020B0604020202020204" pitchFamily="34" charset="0"/>
              </a:rPr>
              <a:t>18:00 </a:t>
            </a:r>
          </a:p>
        </p:txBody>
      </p:sp>
      <p:cxnSp>
        <p:nvCxnSpPr>
          <p:cNvPr id="313" name="Straight Connector 312">
            <a:extLst>
              <a:ext uri="{FF2B5EF4-FFF2-40B4-BE49-F238E27FC236}">
                <a16:creationId xmlns:a16="http://schemas.microsoft.com/office/drawing/2014/main" id="{98E0939D-E318-C4A3-278D-3670E2C972D5}"/>
              </a:ext>
            </a:extLst>
          </p:cNvPr>
          <p:cNvCxnSpPr/>
          <p:nvPr/>
        </p:nvCxnSpPr>
        <p:spPr>
          <a:xfrm>
            <a:off x="21431282" y="2322166"/>
            <a:ext cx="22138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14" name="Arrow: Right 313">
            <a:extLst>
              <a:ext uri="{FF2B5EF4-FFF2-40B4-BE49-F238E27FC236}">
                <a16:creationId xmlns:a16="http://schemas.microsoft.com/office/drawing/2014/main" id="{183A1990-C53A-9F15-F297-AD7B2FD80F48}"/>
              </a:ext>
            </a:extLst>
          </p:cNvPr>
          <p:cNvSpPr/>
          <p:nvPr/>
        </p:nvSpPr>
        <p:spPr>
          <a:xfrm>
            <a:off x="20388656" y="2530852"/>
            <a:ext cx="948086" cy="195851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316" name="Arrow: Curved Down 315">
            <a:extLst>
              <a:ext uri="{FF2B5EF4-FFF2-40B4-BE49-F238E27FC236}">
                <a16:creationId xmlns:a16="http://schemas.microsoft.com/office/drawing/2014/main" id="{C6E0CE01-8BA5-9E4D-0C13-D928180E1107}"/>
              </a:ext>
            </a:extLst>
          </p:cNvPr>
          <p:cNvSpPr/>
          <p:nvPr/>
        </p:nvSpPr>
        <p:spPr>
          <a:xfrm>
            <a:off x="19554622" y="1890699"/>
            <a:ext cx="2942582" cy="471418"/>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solidFill>
                <a:schemeClr val="tx1"/>
              </a:solidFill>
            </a:endParaRPr>
          </a:p>
        </p:txBody>
      </p:sp>
      <p:sp>
        <p:nvSpPr>
          <p:cNvPr id="320" name="Arrow: Curved Down 319">
            <a:extLst>
              <a:ext uri="{FF2B5EF4-FFF2-40B4-BE49-F238E27FC236}">
                <a16:creationId xmlns:a16="http://schemas.microsoft.com/office/drawing/2014/main" id="{5D418522-29C5-74ED-6229-8C7C924F22B9}"/>
              </a:ext>
            </a:extLst>
          </p:cNvPr>
          <p:cNvSpPr/>
          <p:nvPr/>
        </p:nvSpPr>
        <p:spPr>
          <a:xfrm>
            <a:off x="18360091" y="1863779"/>
            <a:ext cx="4329616" cy="498338"/>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solidFill>
                <a:schemeClr val="tx1"/>
              </a:solidFill>
            </a:endParaRPr>
          </a:p>
        </p:txBody>
      </p:sp>
      <p:pic>
        <p:nvPicPr>
          <p:cNvPr id="322" name="Graphic 321" descr="Checkmark with solid fill">
            <a:extLst>
              <a:ext uri="{FF2B5EF4-FFF2-40B4-BE49-F238E27FC236}">
                <a16:creationId xmlns:a16="http://schemas.microsoft.com/office/drawing/2014/main" id="{F4C7F793-36E7-5359-6C8C-24A68406F5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1637329" y="2671944"/>
            <a:ext cx="1828800" cy="1828800"/>
          </a:xfrm>
          <a:prstGeom prst="rect">
            <a:avLst/>
          </a:prstGeom>
        </p:spPr>
      </p:pic>
      <p:sp>
        <p:nvSpPr>
          <p:cNvPr id="326" name="Arrow: Curved Down 325">
            <a:extLst>
              <a:ext uri="{FF2B5EF4-FFF2-40B4-BE49-F238E27FC236}">
                <a16:creationId xmlns:a16="http://schemas.microsoft.com/office/drawing/2014/main" id="{25CCC185-6FA4-CDC6-3313-A7124A9D35F8}"/>
              </a:ext>
            </a:extLst>
          </p:cNvPr>
          <p:cNvSpPr/>
          <p:nvPr/>
        </p:nvSpPr>
        <p:spPr>
          <a:xfrm rot="10800000">
            <a:off x="3476029" y="4007327"/>
            <a:ext cx="15134369" cy="1090902"/>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solidFill>
                <a:schemeClr val="tx1"/>
              </a:solidFill>
            </a:endParaRPr>
          </a:p>
        </p:txBody>
      </p:sp>
      <p:pic>
        <p:nvPicPr>
          <p:cNvPr id="319" name="Graphic 318" descr="Bug outline">
            <a:extLst>
              <a:ext uri="{FF2B5EF4-FFF2-40B4-BE49-F238E27FC236}">
                <a16:creationId xmlns:a16="http://schemas.microsoft.com/office/drawing/2014/main" id="{9BC41FE3-BBC0-E01F-5112-0D668D18B0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185190" y="3042510"/>
            <a:ext cx="759286" cy="1067748"/>
          </a:xfrm>
          <a:prstGeom prst="rect">
            <a:avLst/>
          </a:prstGeom>
        </p:spPr>
      </p:pic>
      <p:cxnSp>
        <p:nvCxnSpPr>
          <p:cNvPr id="327" name="Straight Connector 326">
            <a:extLst>
              <a:ext uri="{FF2B5EF4-FFF2-40B4-BE49-F238E27FC236}">
                <a16:creationId xmlns:a16="http://schemas.microsoft.com/office/drawing/2014/main" id="{63F88082-66B3-7BD9-E626-C91DA909558C}"/>
              </a:ext>
            </a:extLst>
          </p:cNvPr>
          <p:cNvCxnSpPr/>
          <p:nvPr/>
        </p:nvCxnSpPr>
        <p:spPr>
          <a:xfrm>
            <a:off x="21431282" y="2352786"/>
            <a:ext cx="22138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6C0BA874-CCE2-01C0-0FDD-C94567CB124F}"/>
              </a:ext>
            </a:extLst>
          </p:cNvPr>
          <p:cNvCxnSpPr/>
          <p:nvPr/>
        </p:nvCxnSpPr>
        <p:spPr>
          <a:xfrm>
            <a:off x="21431282" y="2353568"/>
            <a:ext cx="221381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29" name="Rectangle 328">
            <a:extLst>
              <a:ext uri="{FF2B5EF4-FFF2-40B4-BE49-F238E27FC236}">
                <a16:creationId xmlns:a16="http://schemas.microsoft.com/office/drawing/2014/main" id="{6FC4F02D-A76C-3422-F7A3-6FCC0289DAAB}"/>
              </a:ext>
            </a:extLst>
          </p:cNvPr>
          <p:cNvSpPr/>
          <p:nvPr/>
        </p:nvSpPr>
        <p:spPr>
          <a:xfrm>
            <a:off x="18320522" y="7755212"/>
            <a:ext cx="5533724" cy="515639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000" dirty="0">
                <a:solidFill>
                  <a:schemeClr val="tx1"/>
                </a:solidFill>
                <a:cs typeface="Arial" panose="020B0604020202020204" pitchFamily="34" charset="0"/>
              </a:rPr>
              <a:t>SOAR Playbook</a:t>
            </a:r>
          </a:p>
        </p:txBody>
      </p:sp>
      <p:grpSp>
        <p:nvGrpSpPr>
          <p:cNvPr id="12" name="Group 11">
            <a:extLst>
              <a:ext uri="{FF2B5EF4-FFF2-40B4-BE49-F238E27FC236}">
                <a16:creationId xmlns:a16="http://schemas.microsoft.com/office/drawing/2014/main" id="{DC6F700D-B079-0CAC-9520-78A0A5DA9D81}"/>
              </a:ext>
            </a:extLst>
          </p:cNvPr>
          <p:cNvGrpSpPr/>
          <p:nvPr/>
        </p:nvGrpSpPr>
        <p:grpSpPr>
          <a:xfrm>
            <a:off x="2520563" y="-1"/>
            <a:ext cx="21865022" cy="13716002"/>
            <a:chOff x="1589" y="-1"/>
            <a:chExt cx="24383997" cy="13716002"/>
          </a:xfrm>
        </p:grpSpPr>
        <p:sp>
          <p:nvSpPr>
            <p:cNvPr id="5" name="Rectangle 4">
              <a:extLst>
                <a:ext uri="{FF2B5EF4-FFF2-40B4-BE49-F238E27FC236}">
                  <a16:creationId xmlns:a16="http://schemas.microsoft.com/office/drawing/2014/main" id="{F874C620-117F-C4BA-8443-F2F5810947F7}"/>
                </a:ext>
              </a:extLst>
            </p:cNvPr>
            <p:cNvSpPr/>
            <p:nvPr/>
          </p:nvSpPr>
          <p:spPr>
            <a:xfrm>
              <a:off x="12193588" y="-1"/>
              <a:ext cx="12191998" cy="68580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000" b="1" dirty="0">
                  <a:solidFill>
                    <a:schemeClr val="tx1"/>
                  </a:solidFill>
                  <a:cs typeface="Arial" panose="020B0604020202020204" pitchFamily="34" charset="0"/>
                </a:rPr>
                <a:t>Secure Immutable copies</a:t>
              </a:r>
            </a:p>
            <a:p>
              <a:pPr algn="ctr"/>
              <a:r>
                <a:rPr lang="en-GB" sz="4000" b="1" dirty="0">
                  <a:solidFill>
                    <a:schemeClr val="tx1"/>
                  </a:solidFill>
                  <a:cs typeface="Arial" panose="020B0604020202020204" pitchFamily="34" charset="0"/>
                </a:rPr>
                <a:t>Discovery scanning &amp; Clean Room</a:t>
              </a:r>
            </a:p>
          </p:txBody>
        </p:sp>
        <p:sp>
          <p:nvSpPr>
            <p:cNvPr id="4" name="Rectangle 3">
              <a:extLst>
                <a:ext uri="{FF2B5EF4-FFF2-40B4-BE49-F238E27FC236}">
                  <a16:creationId xmlns:a16="http://schemas.microsoft.com/office/drawing/2014/main" id="{336B88D5-1E91-2D46-8055-B955E8DF9852}"/>
                </a:ext>
              </a:extLst>
            </p:cNvPr>
            <p:cNvSpPr/>
            <p:nvPr/>
          </p:nvSpPr>
          <p:spPr>
            <a:xfrm>
              <a:off x="1589" y="0"/>
              <a:ext cx="12192000" cy="6858000"/>
            </a:xfrm>
            <a:prstGeom prst="rect">
              <a:avLst/>
            </a:prstGeom>
            <a:noFill/>
            <a:ln>
              <a:solidFill>
                <a:srgbClr val="0846B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000" b="1" dirty="0">
                  <a:solidFill>
                    <a:schemeClr val="tx1"/>
                  </a:solidFill>
                  <a:cs typeface="Arial" panose="020B0604020202020204" pitchFamily="34" charset="0"/>
                </a:rPr>
                <a:t>Production</a:t>
              </a:r>
            </a:p>
            <a:p>
              <a:pPr algn="ctr"/>
              <a:r>
                <a:rPr lang="en-GB" sz="4000" b="1" dirty="0">
                  <a:solidFill>
                    <a:schemeClr val="tx1"/>
                  </a:solidFill>
                  <a:cs typeface="Arial" panose="020B0604020202020204" pitchFamily="34" charset="0"/>
                </a:rPr>
                <a:t>Workloads</a:t>
              </a:r>
            </a:p>
          </p:txBody>
        </p:sp>
        <p:sp>
          <p:nvSpPr>
            <p:cNvPr id="6" name="Rectangle 5">
              <a:extLst>
                <a:ext uri="{FF2B5EF4-FFF2-40B4-BE49-F238E27FC236}">
                  <a16:creationId xmlns:a16="http://schemas.microsoft.com/office/drawing/2014/main" id="{7FFF74B8-20CE-A192-FCAE-3FBD8F9D0BCE}"/>
                </a:ext>
              </a:extLst>
            </p:cNvPr>
            <p:cNvSpPr/>
            <p:nvPr/>
          </p:nvSpPr>
          <p:spPr>
            <a:xfrm>
              <a:off x="1589" y="6858000"/>
              <a:ext cx="12192000" cy="6858000"/>
            </a:xfrm>
            <a:prstGeom prst="rect">
              <a:avLst/>
            </a:prstGeom>
            <a:noFill/>
            <a:ln>
              <a:solidFill>
                <a:srgbClr val="0846B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4000" b="1" dirty="0">
                  <a:solidFill>
                    <a:schemeClr val="tx1"/>
                  </a:solidFill>
                  <a:cs typeface="Arial" panose="020B0604020202020204" pitchFamily="34" charset="0"/>
                </a:rPr>
                <a:t>          Inline Data Corruption detection</a:t>
              </a:r>
            </a:p>
          </p:txBody>
        </p:sp>
        <p:sp>
          <p:nvSpPr>
            <p:cNvPr id="7" name="Rectangle 6">
              <a:extLst>
                <a:ext uri="{FF2B5EF4-FFF2-40B4-BE49-F238E27FC236}">
                  <a16:creationId xmlns:a16="http://schemas.microsoft.com/office/drawing/2014/main" id="{459C53B0-F2C4-3970-7067-BC5ED445B22E}"/>
                </a:ext>
              </a:extLst>
            </p:cNvPr>
            <p:cNvSpPr/>
            <p:nvPr/>
          </p:nvSpPr>
          <p:spPr>
            <a:xfrm>
              <a:off x="12193588" y="6857999"/>
              <a:ext cx="12191998" cy="68580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000" b="1" dirty="0">
                  <a:solidFill>
                    <a:schemeClr val="tx1"/>
                  </a:solidFill>
                  <a:cs typeface="Arial" panose="020B0604020202020204" pitchFamily="34" charset="0"/>
                </a:rPr>
                <a:t>SOAR</a:t>
              </a:r>
            </a:p>
            <a:p>
              <a:pPr algn="ctr"/>
              <a:endParaRPr lang="en-GB" sz="4000" b="1" dirty="0">
                <a:solidFill>
                  <a:schemeClr val="tx1"/>
                </a:solidFill>
                <a:cs typeface="Arial" panose="020B0604020202020204" pitchFamily="34" charset="0"/>
              </a:endParaRPr>
            </a:p>
          </p:txBody>
        </p:sp>
        <p:sp>
          <p:nvSpPr>
            <p:cNvPr id="24" name="Rectangle 23">
              <a:extLst>
                <a:ext uri="{FF2B5EF4-FFF2-40B4-BE49-F238E27FC236}">
                  <a16:creationId xmlns:a16="http://schemas.microsoft.com/office/drawing/2014/main" id="{A3ECF1A5-75DB-A9DC-AC8F-0E7949A33B99}"/>
                </a:ext>
              </a:extLst>
            </p:cNvPr>
            <p:cNvSpPr/>
            <p:nvPr/>
          </p:nvSpPr>
          <p:spPr>
            <a:xfrm>
              <a:off x="9943412" y="5328213"/>
              <a:ext cx="4500346" cy="3058426"/>
            </a:xfrm>
            <a:prstGeom prst="rect">
              <a:avLst/>
            </a:prstGeom>
            <a:solidFill>
              <a:schemeClr val="bg1"/>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70AD47"/>
                  </a:solidFill>
                  <a:cs typeface="Arial" panose="020B0604020202020204" pitchFamily="34" charset="0"/>
                </a:rPr>
                <a:t>With IBM</a:t>
              </a:r>
            </a:p>
            <a:p>
              <a:pPr algn="ctr"/>
              <a:r>
                <a:rPr lang="en-GB" sz="4000" b="1" dirty="0">
                  <a:solidFill>
                    <a:srgbClr val="70AD47"/>
                  </a:solidFill>
                  <a:cs typeface="Arial" panose="020B0604020202020204" pitchFamily="34" charset="0"/>
                </a:rPr>
                <a:t>Data Resilience</a:t>
              </a:r>
            </a:p>
            <a:p>
              <a:pPr algn="ctr"/>
              <a:endParaRPr lang="en-GB" sz="1800" b="1" dirty="0">
                <a:solidFill>
                  <a:srgbClr val="70AD47"/>
                </a:solidFill>
                <a:cs typeface="Arial" panose="020B0604020202020204" pitchFamily="34" charset="0"/>
              </a:endParaRPr>
            </a:p>
            <a:p>
              <a:pPr algn="ctr"/>
              <a:r>
                <a:rPr lang="en-GB" sz="4000" b="1" dirty="0">
                  <a:solidFill>
                    <a:srgbClr val="70AD47"/>
                  </a:solidFill>
                  <a:cs typeface="Arial" panose="020B0604020202020204" pitchFamily="34" charset="0"/>
                </a:rPr>
                <a:t>Minimum Viable Company</a:t>
              </a:r>
            </a:p>
          </p:txBody>
        </p:sp>
      </p:grpSp>
      <p:sp>
        <p:nvSpPr>
          <p:cNvPr id="25" name="Rectangle 24">
            <a:extLst>
              <a:ext uri="{FF2B5EF4-FFF2-40B4-BE49-F238E27FC236}">
                <a16:creationId xmlns:a16="http://schemas.microsoft.com/office/drawing/2014/main" id="{7E26833C-E1C7-61F9-F61D-BAC151198338}"/>
              </a:ext>
            </a:extLst>
          </p:cNvPr>
          <p:cNvSpPr/>
          <p:nvPr/>
        </p:nvSpPr>
        <p:spPr>
          <a:xfrm>
            <a:off x="5604003" y="10803269"/>
            <a:ext cx="2791790" cy="555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panose="020B0604020202020204" pitchFamily="34" charset="0"/>
                <a:cs typeface="Arial" panose="020B0604020202020204" pitchFamily="34" charset="0"/>
              </a:rPr>
              <a:t>Metadata</a:t>
            </a:r>
          </a:p>
        </p:txBody>
      </p:sp>
      <p:sp>
        <p:nvSpPr>
          <p:cNvPr id="26" name="Rectangle 25">
            <a:extLst>
              <a:ext uri="{FF2B5EF4-FFF2-40B4-BE49-F238E27FC236}">
                <a16:creationId xmlns:a16="http://schemas.microsoft.com/office/drawing/2014/main" id="{9C054A14-3E68-2653-4602-D5AF03EEB4C4}"/>
              </a:ext>
            </a:extLst>
          </p:cNvPr>
          <p:cNvSpPr/>
          <p:nvPr/>
        </p:nvSpPr>
        <p:spPr>
          <a:xfrm>
            <a:off x="8436782" y="11418747"/>
            <a:ext cx="4514384" cy="1106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panose="020B0604020202020204" pitchFamily="34" charset="0"/>
                <a:cs typeface="Arial" panose="020B0604020202020204" pitchFamily="34" charset="0"/>
              </a:rPr>
              <a:t>Machine Learning</a:t>
            </a:r>
          </a:p>
          <a:p>
            <a:pPr algn="ctr"/>
            <a:r>
              <a:rPr lang="en-GB" sz="3200" dirty="0">
                <a:solidFill>
                  <a:schemeClr val="tx1"/>
                </a:solidFill>
                <a:latin typeface="Arial" panose="020B0604020202020204" pitchFamily="34" charset="0"/>
                <a:cs typeface="Arial" panose="020B0604020202020204" pitchFamily="34" charset="0"/>
              </a:rPr>
              <a:t>Corruption detection</a:t>
            </a:r>
          </a:p>
        </p:txBody>
      </p:sp>
      <p:pic>
        <p:nvPicPr>
          <p:cNvPr id="27" name="Graphic 26" descr="Bug with solid fill">
            <a:extLst>
              <a:ext uri="{FF2B5EF4-FFF2-40B4-BE49-F238E27FC236}">
                <a16:creationId xmlns:a16="http://schemas.microsoft.com/office/drawing/2014/main" id="{58725F32-F224-2222-D5C8-F27372807E6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3869502" y="4491163"/>
            <a:ext cx="1299996" cy="2199134"/>
          </a:xfrm>
          <a:prstGeom prst="rect">
            <a:avLst/>
          </a:prstGeom>
        </p:spPr>
      </p:pic>
      <p:sp>
        <p:nvSpPr>
          <p:cNvPr id="28" name="Rectangle 27">
            <a:extLst>
              <a:ext uri="{FF2B5EF4-FFF2-40B4-BE49-F238E27FC236}">
                <a16:creationId xmlns:a16="http://schemas.microsoft.com/office/drawing/2014/main" id="{3DCAD8DC-8828-0300-AB18-C38109298BFC}"/>
              </a:ext>
            </a:extLst>
          </p:cNvPr>
          <p:cNvSpPr/>
          <p:nvPr/>
        </p:nvSpPr>
        <p:spPr>
          <a:xfrm>
            <a:off x="4219478" y="5122907"/>
            <a:ext cx="6342390" cy="1333120"/>
          </a:xfrm>
          <a:prstGeom prst="rect">
            <a:avLst/>
          </a:prstGeom>
          <a:solidFill>
            <a:srgbClr val="A7F0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cs typeface="Arial" panose="020B0604020202020204" pitchFamily="34" charset="0"/>
              </a:rPr>
              <a:t>Disruption minimised</a:t>
            </a:r>
          </a:p>
          <a:p>
            <a:pPr algn="ctr"/>
            <a:r>
              <a:rPr lang="en-GB" sz="4000" b="1" dirty="0">
                <a:solidFill>
                  <a:schemeClr val="tx1"/>
                </a:solidFill>
                <a:cs typeface="Arial" panose="020B0604020202020204" pitchFamily="34" charset="0"/>
              </a:rPr>
              <a:t>Rapid Recovery</a:t>
            </a:r>
          </a:p>
        </p:txBody>
      </p:sp>
      <p:sp>
        <p:nvSpPr>
          <p:cNvPr id="11" name="Arrow: Bent-Up 10">
            <a:extLst>
              <a:ext uri="{FF2B5EF4-FFF2-40B4-BE49-F238E27FC236}">
                <a16:creationId xmlns:a16="http://schemas.microsoft.com/office/drawing/2014/main" id="{41D69500-673F-8EFB-4A05-354F8EAC14BE}"/>
              </a:ext>
            </a:extLst>
          </p:cNvPr>
          <p:cNvSpPr/>
          <p:nvPr/>
        </p:nvSpPr>
        <p:spPr>
          <a:xfrm>
            <a:off x="19490801" y="5313039"/>
            <a:ext cx="3295836" cy="647746"/>
          </a:xfrm>
          <a:prstGeom prst="ben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311" name="CuadroTexto 30">
            <a:extLst>
              <a:ext uri="{FF2B5EF4-FFF2-40B4-BE49-F238E27FC236}">
                <a16:creationId xmlns:a16="http://schemas.microsoft.com/office/drawing/2014/main" id="{A4075A67-C902-8A8F-1974-CCEF903839C2}"/>
              </a:ext>
            </a:extLst>
          </p:cNvPr>
          <p:cNvSpPr txBox="1"/>
          <p:nvPr/>
        </p:nvSpPr>
        <p:spPr>
          <a:xfrm>
            <a:off x="17899411" y="3957370"/>
            <a:ext cx="1071118" cy="461665"/>
          </a:xfrm>
          <a:prstGeom prst="rect">
            <a:avLst/>
          </a:prstGeom>
          <a:noFill/>
        </p:spPr>
        <p:txBody>
          <a:bodyPr wrap="square" rtlCol="0">
            <a:spAutoFit/>
          </a:bodyPr>
          <a:lstStyle/>
          <a:p>
            <a:pPr algn="ctr" defTabSz="1371966">
              <a:defRPr/>
            </a:pPr>
            <a:r>
              <a:rPr lang="en-US" sz="2400" dirty="0">
                <a:ea typeface="IBM Plex Sans" charset="0"/>
                <a:cs typeface="Arial" panose="020B0604020202020204" pitchFamily="34" charset="0"/>
              </a:rPr>
              <a:t>15:00 </a:t>
            </a:r>
          </a:p>
        </p:txBody>
      </p:sp>
      <p:grpSp>
        <p:nvGrpSpPr>
          <p:cNvPr id="19" name="Group 18">
            <a:extLst>
              <a:ext uri="{FF2B5EF4-FFF2-40B4-BE49-F238E27FC236}">
                <a16:creationId xmlns:a16="http://schemas.microsoft.com/office/drawing/2014/main" id="{37583C41-7878-6A48-ED6A-9AFEAA39153B}"/>
              </a:ext>
            </a:extLst>
          </p:cNvPr>
          <p:cNvGrpSpPr/>
          <p:nvPr/>
        </p:nvGrpSpPr>
        <p:grpSpPr>
          <a:xfrm>
            <a:off x="17994707" y="4654858"/>
            <a:ext cx="426472" cy="645420"/>
            <a:chOff x="8996560" y="2327429"/>
            <a:chExt cx="213236" cy="322710"/>
          </a:xfrm>
        </p:grpSpPr>
        <p:sp>
          <p:nvSpPr>
            <p:cNvPr id="18" name="Rectangle 17">
              <a:extLst>
                <a:ext uri="{FF2B5EF4-FFF2-40B4-BE49-F238E27FC236}">
                  <a16:creationId xmlns:a16="http://schemas.microsoft.com/office/drawing/2014/main" id="{61A2E543-A1A2-D7FB-02C7-CCF27B3250D8}"/>
                </a:ext>
              </a:extLst>
            </p:cNvPr>
            <p:cNvSpPr/>
            <p:nvPr/>
          </p:nvSpPr>
          <p:spPr>
            <a:xfrm>
              <a:off x="8996560" y="2327429"/>
              <a:ext cx="213235" cy="322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200"/>
            </a:p>
          </p:txBody>
        </p:sp>
        <p:grpSp>
          <p:nvGrpSpPr>
            <p:cNvPr id="14" name="Graphic 12" descr="Lock outline">
              <a:extLst>
                <a:ext uri="{FF2B5EF4-FFF2-40B4-BE49-F238E27FC236}">
                  <a16:creationId xmlns:a16="http://schemas.microsoft.com/office/drawing/2014/main" id="{E775A3B0-5C8C-32C9-1B1F-5A94F82F0BBC}"/>
                </a:ext>
              </a:extLst>
            </p:cNvPr>
            <p:cNvGrpSpPr/>
            <p:nvPr/>
          </p:nvGrpSpPr>
          <p:grpSpPr>
            <a:xfrm>
              <a:off x="8996561" y="2352874"/>
              <a:ext cx="213235" cy="279940"/>
              <a:chOff x="8996561" y="2371614"/>
              <a:chExt cx="213235" cy="279940"/>
            </a:xfrm>
            <a:solidFill>
              <a:srgbClr val="000000"/>
            </a:solidFill>
          </p:grpSpPr>
          <p:sp>
            <p:nvSpPr>
              <p:cNvPr id="15" name="Freeform: Shape 14">
                <a:extLst>
                  <a:ext uri="{FF2B5EF4-FFF2-40B4-BE49-F238E27FC236}">
                    <a16:creationId xmlns:a16="http://schemas.microsoft.com/office/drawing/2014/main" id="{BB064634-F990-CF77-D28B-E850FA73203D}"/>
                  </a:ext>
                </a:extLst>
              </p:cNvPr>
              <p:cNvSpPr/>
              <p:nvPr/>
            </p:nvSpPr>
            <p:spPr>
              <a:xfrm>
                <a:off x="8996561" y="2371614"/>
                <a:ext cx="213235" cy="279940"/>
              </a:xfrm>
              <a:custGeom>
                <a:avLst/>
                <a:gdLst>
                  <a:gd name="connsiteX0" fmla="*/ 186688 w 213235"/>
                  <a:gd name="connsiteY0" fmla="*/ 125695 h 279940"/>
                  <a:gd name="connsiteX1" fmla="*/ 186688 w 213235"/>
                  <a:gd name="connsiteY1" fmla="*/ 80062 h 279940"/>
                  <a:gd name="connsiteX2" fmla="*/ 106625 w 213235"/>
                  <a:gd name="connsiteY2" fmla="*/ 0 h 279940"/>
                  <a:gd name="connsiteX3" fmla="*/ 26563 w 213235"/>
                  <a:gd name="connsiteY3" fmla="*/ 80062 h 279940"/>
                  <a:gd name="connsiteX4" fmla="*/ 26563 w 213235"/>
                  <a:gd name="connsiteY4" fmla="*/ 125691 h 279940"/>
                  <a:gd name="connsiteX5" fmla="*/ 0 w 213235"/>
                  <a:gd name="connsiteY5" fmla="*/ 127595 h 279940"/>
                  <a:gd name="connsiteX6" fmla="*/ 0 w 213235"/>
                  <a:gd name="connsiteY6" fmla="*/ 272325 h 279940"/>
                  <a:gd name="connsiteX7" fmla="*/ 106618 w 213235"/>
                  <a:gd name="connsiteY7" fmla="*/ 279940 h 279940"/>
                  <a:gd name="connsiteX8" fmla="*/ 213236 w 213235"/>
                  <a:gd name="connsiteY8" fmla="*/ 272325 h 279940"/>
                  <a:gd name="connsiteX9" fmla="*/ 213236 w 213235"/>
                  <a:gd name="connsiteY9" fmla="*/ 127587 h 279940"/>
                  <a:gd name="connsiteX10" fmla="*/ 34179 w 213235"/>
                  <a:gd name="connsiteY10" fmla="*/ 80062 h 279940"/>
                  <a:gd name="connsiteX11" fmla="*/ 106625 w 213235"/>
                  <a:gd name="connsiteY11" fmla="*/ 7616 h 279940"/>
                  <a:gd name="connsiteX12" fmla="*/ 179072 w 213235"/>
                  <a:gd name="connsiteY12" fmla="*/ 80062 h 279940"/>
                  <a:gd name="connsiteX13" fmla="*/ 179072 w 213235"/>
                  <a:gd name="connsiteY13" fmla="*/ 125185 h 279940"/>
                  <a:gd name="connsiteX14" fmla="*/ 167554 w 213235"/>
                  <a:gd name="connsiteY14" fmla="*/ 124415 h 279940"/>
                  <a:gd name="connsiteX15" fmla="*/ 167554 w 213235"/>
                  <a:gd name="connsiteY15" fmla="*/ 79967 h 279940"/>
                  <a:gd name="connsiteX16" fmla="*/ 106629 w 213235"/>
                  <a:gd name="connsiteY16" fmla="*/ 19043 h 279940"/>
                  <a:gd name="connsiteX17" fmla="*/ 45705 w 213235"/>
                  <a:gd name="connsiteY17" fmla="*/ 79967 h 279940"/>
                  <a:gd name="connsiteX18" fmla="*/ 45705 w 213235"/>
                  <a:gd name="connsiteY18" fmla="*/ 124415 h 279940"/>
                  <a:gd name="connsiteX19" fmla="*/ 34186 w 213235"/>
                  <a:gd name="connsiteY19" fmla="*/ 125177 h 279940"/>
                  <a:gd name="connsiteX20" fmla="*/ 159938 w 213235"/>
                  <a:gd name="connsiteY20" fmla="*/ 123882 h 279940"/>
                  <a:gd name="connsiteX21" fmla="*/ 106629 w 213235"/>
                  <a:gd name="connsiteY21" fmla="*/ 119972 h 279940"/>
                  <a:gd name="connsiteX22" fmla="*/ 53320 w 213235"/>
                  <a:gd name="connsiteY22" fmla="*/ 123882 h 279940"/>
                  <a:gd name="connsiteX23" fmla="*/ 53320 w 213235"/>
                  <a:gd name="connsiteY23" fmla="*/ 79967 h 279940"/>
                  <a:gd name="connsiteX24" fmla="*/ 106629 w 213235"/>
                  <a:gd name="connsiteY24" fmla="*/ 26658 h 279940"/>
                  <a:gd name="connsiteX25" fmla="*/ 159938 w 213235"/>
                  <a:gd name="connsiteY25" fmla="*/ 79967 h 279940"/>
                  <a:gd name="connsiteX26" fmla="*/ 205632 w 213235"/>
                  <a:gd name="connsiteY26" fmla="*/ 265235 h 279940"/>
                  <a:gd name="connsiteX27" fmla="*/ 106629 w 213235"/>
                  <a:gd name="connsiteY27" fmla="*/ 272310 h 279940"/>
                  <a:gd name="connsiteX28" fmla="*/ 7627 w 213235"/>
                  <a:gd name="connsiteY28" fmla="*/ 265235 h 279940"/>
                  <a:gd name="connsiteX29" fmla="*/ 7627 w 213235"/>
                  <a:gd name="connsiteY29" fmla="*/ 134681 h 279940"/>
                  <a:gd name="connsiteX30" fmla="*/ 27176 w 213235"/>
                  <a:gd name="connsiteY30" fmla="*/ 133284 h 279940"/>
                  <a:gd name="connsiteX31" fmla="*/ 50072 w 213235"/>
                  <a:gd name="connsiteY31" fmla="*/ 131761 h 279940"/>
                  <a:gd name="connsiteX32" fmla="*/ 106629 w 213235"/>
                  <a:gd name="connsiteY32" fmla="*/ 127606 h 279940"/>
                  <a:gd name="connsiteX33" fmla="*/ 163240 w 213235"/>
                  <a:gd name="connsiteY33" fmla="*/ 131761 h 279940"/>
                  <a:gd name="connsiteX34" fmla="*/ 186052 w 213235"/>
                  <a:gd name="connsiteY34" fmla="*/ 133284 h 279940"/>
                  <a:gd name="connsiteX35" fmla="*/ 205632 w 213235"/>
                  <a:gd name="connsiteY35" fmla="*/ 134681 h 27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235" h="279940">
                    <a:moveTo>
                      <a:pt x="186688" y="125695"/>
                    </a:moveTo>
                    <a:lnTo>
                      <a:pt x="186688" y="80062"/>
                    </a:lnTo>
                    <a:cubicBezTo>
                      <a:pt x="186688" y="35845"/>
                      <a:pt x="150843" y="0"/>
                      <a:pt x="106625" y="0"/>
                    </a:cubicBezTo>
                    <a:cubicBezTo>
                      <a:pt x="62408" y="0"/>
                      <a:pt x="26563" y="35845"/>
                      <a:pt x="26563" y="80062"/>
                    </a:cubicBezTo>
                    <a:lnTo>
                      <a:pt x="26563" y="125691"/>
                    </a:lnTo>
                    <a:lnTo>
                      <a:pt x="0" y="127595"/>
                    </a:lnTo>
                    <a:lnTo>
                      <a:pt x="0" y="272325"/>
                    </a:lnTo>
                    <a:lnTo>
                      <a:pt x="106618" y="279940"/>
                    </a:lnTo>
                    <a:lnTo>
                      <a:pt x="213236" y="272325"/>
                    </a:lnTo>
                    <a:lnTo>
                      <a:pt x="213236" y="127587"/>
                    </a:lnTo>
                    <a:close/>
                    <a:moveTo>
                      <a:pt x="34179" y="80062"/>
                    </a:moveTo>
                    <a:cubicBezTo>
                      <a:pt x="34179" y="40051"/>
                      <a:pt x="66614" y="7616"/>
                      <a:pt x="106625" y="7616"/>
                    </a:cubicBezTo>
                    <a:cubicBezTo>
                      <a:pt x="146637" y="7616"/>
                      <a:pt x="179072" y="40051"/>
                      <a:pt x="179072" y="80062"/>
                    </a:cubicBezTo>
                    <a:lnTo>
                      <a:pt x="179072" y="125185"/>
                    </a:lnTo>
                    <a:lnTo>
                      <a:pt x="167554" y="124415"/>
                    </a:lnTo>
                    <a:lnTo>
                      <a:pt x="167554" y="79967"/>
                    </a:lnTo>
                    <a:cubicBezTo>
                      <a:pt x="167554" y="46319"/>
                      <a:pt x="140277" y="19043"/>
                      <a:pt x="106629" y="19043"/>
                    </a:cubicBezTo>
                    <a:cubicBezTo>
                      <a:pt x="72981" y="19043"/>
                      <a:pt x="45705" y="46319"/>
                      <a:pt x="45705" y="79967"/>
                    </a:cubicBezTo>
                    <a:lnTo>
                      <a:pt x="45705" y="124415"/>
                    </a:lnTo>
                    <a:lnTo>
                      <a:pt x="34186" y="125177"/>
                    </a:lnTo>
                    <a:close/>
                    <a:moveTo>
                      <a:pt x="159938" y="123882"/>
                    </a:moveTo>
                    <a:lnTo>
                      <a:pt x="106629" y="119972"/>
                    </a:lnTo>
                    <a:lnTo>
                      <a:pt x="53320" y="123882"/>
                    </a:lnTo>
                    <a:lnTo>
                      <a:pt x="53320" y="79967"/>
                    </a:lnTo>
                    <a:cubicBezTo>
                      <a:pt x="53320" y="50525"/>
                      <a:pt x="77188" y="26658"/>
                      <a:pt x="106629" y="26658"/>
                    </a:cubicBezTo>
                    <a:cubicBezTo>
                      <a:pt x="136071" y="26658"/>
                      <a:pt x="159938" y="50525"/>
                      <a:pt x="159938" y="79967"/>
                    </a:cubicBezTo>
                    <a:close/>
                    <a:moveTo>
                      <a:pt x="205632" y="265235"/>
                    </a:moveTo>
                    <a:lnTo>
                      <a:pt x="106629" y="272310"/>
                    </a:lnTo>
                    <a:lnTo>
                      <a:pt x="7627" y="265235"/>
                    </a:lnTo>
                    <a:lnTo>
                      <a:pt x="7627" y="134681"/>
                    </a:lnTo>
                    <a:lnTo>
                      <a:pt x="27176" y="133284"/>
                    </a:lnTo>
                    <a:lnTo>
                      <a:pt x="50072" y="131761"/>
                    </a:lnTo>
                    <a:lnTo>
                      <a:pt x="106629" y="127606"/>
                    </a:lnTo>
                    <a:lnTo>
                      <a:pt x="163240" y="131761"/>
                    </a:lnTo>
                    <a:lnTo>
                      <a:pt x="186052" y="133284"/>
                    </a:lnTo>
                    <a:lnTo>
                      <a:pt x="205632" y="134681"/>
                    </a:lnTo>
                    <a:close/>
                  </a:path>
                </a:pathLst>
              </a:custGeom>
              <a:solidFill>
                <a:srgbClr val="000000"/>
              </a:solidFill>
              <a:ln w="3770" cap="flat">
                <a:noFill/>
                <a:prstDash val="solid"/>
                <a:miter/>
              </a:ln>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GB" sz="7200"/>
              </a:p>
            </p:txBody>
          </p:sp>
          <p:sp>
            <p:nvSpPr>
              <p:cNvPr id="16" name="Freeform: Shape 15">
                <a:extLst>
                  <a:ext uri="{FF2B5EF4-FFF2-40B4-BE49-F238E27FC236}">
                    <a16:creationId xmlns:a16="http://schemas.microsoft.com/office/drawing/2014/main" id="{2B48A57C-0904-3565-2CE4-84E1B01334BB}"/>
                  </a:ext>
                </a:extLst>
              </p:cNvPr>
              <p:cNvSpPr/>
              <p:nvPr/>
            </p:nvSpPr>
            <p:spPr>
              <a:xfrm>
                <a:off x="9076531" y="2541102"/>
                <a:ext cx="53313" cy="72366"/>
              </a:xfrm>
              <a:custGeom>
                <a:avLst/>
                <a:gdLst>
                  <a:gd name="connsiteX0" fmla="*/ 26659 w 53313"/>
                  <a:gd name="connsiteY0" fmla="*/ 0 h 72366"/>
                  <a:gd name="connsiteX1" fmla="*/ 0 w 53313"/>
                  <a:gd name="connsiteY1" fmla="*/ 26878 h 72366"/>
                  <a:gd name="connsiteX2" fmla="*/ 15236 w 53313"/>
                  <a:gd name="connsiteY2" fmla="*/ 50925 h 72366"/>
                  <a:gd name="connsiteX3" fmla="*/ 15236 w 53313"/>
                  <a:gd name="connsiteY3" fmla="*/ 72367 h 72366"/>
                  <a:gd name="connsiteX4" fmla="*/ 38082 w 53313"/>
                  <a:gd name="connsiteY4" fmla="*/ 72367 h 72366"/>
                  <a:gd name="connsiteX5" fmla="*/ 38082 w 53313"/>
                  <a:gd name="connsiteY5" fmla="*/ 50834 h 72366"/>
                  <a:gd name="connsiteX6" fmla="*/ 53313 w 53313"/>
                  <a:gd name="connsiteY6" fmla="*/ 26662 h 72366"/>
                  <a:gd name="connsiteX7" fmla="*/ 26659 w 53313"/>
                  <a:gd name="connsiteY7" fmla="*/ 0 h 72366"/>
                  <a:gd name="connsiteX8" fmla="*/ 32885 w 53313"/>
                  <a:gd name="connsiteY8" fmla="*/ 44825 h 72366"/>
                  <a:gd name="connsiteX9" fmla="*/ 30467 w 53313"/>
                  <a:gd name="connsiteY9" fmla="*/ 45773 h 72366"/>
                  <a:gd name="connsiteX10" fmla="*/ 30467 w 53313"/>
                  <a:gd name="connsiteY10" fmla="*/ 64751 h 72366"/>
                  <a:gd name="connsiteX11" fmla="*/ 22851 w 53313"/>
                  <a:gd name="connsiteY11" fmla="*/ 64751 h 72366"/>
                  <a:gd name="connsiteX12" fmla="*/ 22851 w 53313"/>
                  <a:gd name="connsiteY12" fmla="*/ 45663 h 72366"/>
                  <a:gd name="connsiteX13" fmla="*/ 20292 w 53313"/>
                  <a:gd name="connsiteY13" fmla="*/ 44776 h 72366"/>
                  <a:gd name="connsiteX14" fmla="*/ 8542 w 53313"/>
                  <a:gd name="connsiteY14" fmla="*/ 20436 h 72366"/>
                  <a:gd name="connsiteX15" fmla="*/ 32881 w 53313"/>
                  <a:gd name="connsiteY15" fmla="*/ 8686 h 72366"/>
                  <a:gd name="connsiteX16" fmla="*/ 45698 w 53313"/>
                  <a:gd name="connsiteY16" fmla="*/ 26662 h 72366"/>
                  <a:gd name="connsiteX17" fmla="*/ 32881 w 53313"/>
                  <a:gd name="connsiteY17" fmla="*/ 44825 h 7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313" h="72366">
                    <a:moveTo>
                      <a:pt x="26659" y="0"/>
                    </a:moveTo>
                    <a:cubicBezTo>
                      <a:pt x="11875" y="61"/>
                      <a:pt x="-60" y="12094"/>
                      <a:pt x="0" y="26878"/>
                    </a:cubicBezTo>
                    <a:cubicBezTo>
                      <a:pt x="42" y="37154"/>
                      <a:pt x="5962" y="46498"/>
                      <a:pt x="15236" y="50925"/>
                    </a:cubicBezTo>
                    <a:lnTo>
                      <a:pt x="15236" y="72367"/>
                    </a:lnTo>
                    <a:lnTo>
                      <a:pt x="38082" y="72367"/>
                    </a:lnTo>
                    <a:lnTo>
                      <a:pt x="38082" y="50834"/>
                    </a:lnTo>
                    <a:cubicBezTo>
                      <a:pt x="47288" y="46268"/>
                      <a:pt x="53168" y="36937"/>
                      <a:pt x="53313" y="26662"/>
                    </a:cubicBezTo>
                    <a:cubicBezTo>
                      <a:pt x="53299" y="11946"/>
                      <a:pt x="41375" y="19"/>
                      <a:pt x="26659" y="0"/>
                    </a:cubicBezTo>
                    <a:close/>
                    <a:moveTo>
                      <a:pt x="32885" y="44825"/>
                    </a:moveTo>
                    <a:lnTo>
                      <a:pt x="30467" y="45773"/>
                    </a:lnTo>
                    <a:lnTo>
                      <a:pt x="30467" y="64751"/>
                    </a:lnTo>
                    <a:lnTo>
                      <a:pt x="22851" y="64751"/>
                    </a:lnTo>
                    <a:lnTo>
                      <a:pt x="22851" y="45663"/>
                    </a:lnTo>
                    <a:lnTo>
                      <a:pt x="20292" y="44776"/>
                    </a:lnTo>
                    <a:cubicBezTo>
                      <a:pt x="10326" y="41300"/>
                      <a:pt x="5065" y="30402"/>
                      <a:pt x="8542" y="20436"/>
                    </a:cubicBezTo>
                    <a:cubicBezTo>
                      <a:pt x="12018" y="10470"/>
                      <a:pt x="22915" y="5209"/>
                      <a:pt x="32881" y="8686"/>
                    </a:cubicBezTo>
                    <a:cubicBezTo>
                      <a:pt x="40532" y="11355"/>
                      <a:pt x="45669" y="18559"/>
                      <a:pt x="45698" y="26662"/>
                    </a:cubicBezTo>
                    <a:cubicBezTo>
                      <a:pt x="45531" y="34764"/>
                      <a:pt x="40459" y="41953"/>
                      <a:pt x="32881" y="44825"/>
                    </a:cubicBezTo>
                    <a:close/>
                  </a:path>
                </a:pathLst>
              </a:custGeom>
              <a:solidFill>
                <a:srgbClr val="000000"/>
              </a:solidFill>
              <a:ln w="3770" cap="flat">
                <a:noFill/>
                <a:prstDash val="solid"/>
                <a:miter/>
              </a:ln>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endParaRPr lang="en-GB" sz="7200"/>
              </a:p>
            </p:txBody>
          </p:sp>
        </p:grpSp>
      </p:grpSp>
      <p:sp>
        <p:nvSpPr>
          <p:cNvPr id="17" name="Rectangle: Rounded Corners 16">
            <a:extLst>
              <a:ext uri="{FF2B5EF4-FFF2-40B4-BE49-F238E27FC236}">
                <a16:creationId xmlns:a16="http://schemas.microsoft.com/office/drawing/2014/main" id="{8D915C01-E0FA-0681-ED8C-3A36184D5493}"/>
              </a:ext>
            </a:extLst>
          </p:cNvPr>
          <p:cNvSpPr/>
          <p:nvPr/>
        </p:nvSpPr>
        <p:spPr>
          <a:xfrm>
            <a:off x="290432" y="933614"/>
            <a:ext cx="1984146" cy="11848772"/>
          </a:xfrm>
          <a:prstGeom prst="roundRect">
            <a:avLst>
              <a:gd name="adj" fmla="val 50000"/>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20" name="Oval 19">
            <a:extLst>
              <a:ext uri="{FF2B5EF4-FFF2-40B4-BE49-F238E27FC236}">
                <a16:creationId xmlns:a16="http://schemas.microsoft.com/office/drawing/2014/main" id="{CB6FF81C-BBEA-E7F7-DEBB-EFB0A4DA5D49}"/>
              </a:ext>
            </a:extLst>
          </p:cNvPr>
          <p:cNvSpPr/>
          <p:nvPr/>
        </p:nvSpPr>
        <p:spPr>
          <a:xfrm>
            <a:off x="495471" y="1191126"/>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21" name="Oval 20">
            <a:extLst>
              <a:ext uri="{FF2B5EF4-FFF2-40B4-BE49-F238E27FC236}">
                <a16:creationId xmlns:a16="http://schemas.microsoft.com/office/drawing/2014/main" id="{A6C200CE-F7A1-E109-7D7F-DBA4FDEB35A3}"/>
              </a:ext>
            </a:extLst>
          </p:cNvPr>
          <p:cNvSpPr/>
          <p:nvPr/>
        </p:nvSpPr>
        <p:spPr>
          <a:xfrm>
            <a:off x="488951" y="3627788"/>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22" name="Oval 21">
            <a:extLst>
              <a:ext uri="{FF2B5EF4-FFF2-40B4-BE49-F238E27FC236}">
                <a16:creationId xmlns:a16="http://schemas.microsoft.com/office/drawing/2014/main" id="{44F822A7-24A5-0035-8CEB-84C337E2681D}"/>
              </a:ext>
            </a:extLst>
          </p:cNvPr>
          <p:cNvSpPr/>
          <p:nvPr/>
        </p:nvSpPr>
        <p:spPr>
          <a:xfrm>
            <a:off x="488951" y="6064450"/>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23" name="Oval 22">
            <a:extLst>
              <a:ext uri="{FF2B5EF4-FFF2-40B4-BE49-F238E27FC236}">
                <a16:creationId xmlns:a16="http://schemas.microsoft.com/office/drawing/2014/main" id="{FD80E037-40A1-50B9-9BD0-4587866B831F}"/>
              </a:ext>
            </a:extLst>
          </p:cNvPr>
          <p:cNvSpPr/>
          <p:nvPr/>
        </p:nvSpPr>
        <p:spPr>
          <a:xfrm>
            <a:off x="488951" y="8501112"/>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pic>
        <p:nvPicPr>
          <p:cNvPr id="29" name="Graphic 28">
            <a:hlinkClick r:id="" action="ppaction://noaction"/>
            <a:extLst>
              <a:ext uri="{FF2B5EF4-FFF2-40B4-BE49-F238E27FC236}">
                <a16:creationId xmlns:a16="http://schemas.microsoft.com/office/drawing/2014/main" id="{0737C9B0-7526-EA94-8A29-DCE38A468DEB}"/>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67073" y="1356718"/>
            <a:ext cx="1230860" cy="1230860"/>
          </a:xfrm>
          <a:prstGeom prst="rect">
            <a:avLst/>
          </a:prstGeom>
        </p:spPr>
      </p:pic>
      <p:pic>
        <p:nvPicPr>
          <p:cNvPr id="30" name="Graphic 27">
            <a:hlinkClick r:id="" action="ppaction://noaction"/>
            <a:extLst>
              <a:ext uri="{FF2B5EF4-FFF2-40B4-BE49-F238E27FC236}">
                <a16:creationId xmlns:a16="http://schemas.microsoft.com/office/drawing/2014/main" id="{CA5EFF51-3CD6-769B-C6B6-59248820FB0F}"/>
              </a:ext>
            </a:extLst>
          </p:cNvPr>
          <p:cNvPicPr>
            <a:picLocks noChangeAspect="1"/>
          </p:cNvPicPr>
          <p:nvPr/>
        </p:nvPicPr>
        <p:blipFill>
          <a:blip r:embed="rId24"/>
          <a:srcRect/>
          <a:stretch/>
        </p:blipFill>
        <p:spPr>
          <a:xfrm>
            <a:off x="670120" y="3811989"/>
            <a:ext cx="1224766" cy="1218702"/>
          </a:xfrm>
          <a:prstGeom prst="rect">
            <a:avLst/>
          </a:prstGeom>
        </p:spPr>
      </p:pic>
      <p:pic>
        <p:nvPicPr>
          <p:cNvPr id="32" name="Graphic 31">
            <a:hlinkClick r:id="" action="ppaction://noaction"/>
            <a:extLst>
              <a:ext uri="{FF2B5EF4-FFF2-40B4-BE49-F238E27FC236}">
                <a16:creationId xmlns:a16="http://schemas.microsoft.com/office/drawing/2014/main" id="{59082711-D2BB-5B2A-0635-E281C23F27F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67073" y="6230042"/>
            <a:ext cx="1230860" cy="1230860"/>
          </a:xfrm>
          <a:prstGeom prst="rect">
            <a:avLst/>
          </a:prstGeom>
        </p:spPr>
      </p:pic>
      <p:pic>
        <p:nvPicPr>
          <p:cNvPr id="36" name="Graphic 35">
            <a:hlinkClick r:id="" action="ppaction://noaction"/>
            <a:extLst>
              <a:ext uri="{FF2B5EF4-FFF2-40B4-BE49-F238E27FC236}">
                <a16:creationId xmlns:a16="http://schemas.microsoft.com/office/drawing/2014/main" id="{DE741EDF-B1A2-AEF3-F5A9-1BD8779915E5}"/>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667073" y="8692321"/>
            <a:ext cx="1088649" cy="1087690"/>
          </a:xfrm>
          <a:prstGeom prst="rect">
            <a:avLst/>
          </a:prstGeom>
        </p:spPr>
      </p:pic>
      <p:sp>
        <p:nvSpPr>
          <p:cNvPr id="37" name="Oval 36">
            <a:extLst>
              <a:ext uri="{FF2B5EF4-FFF2-40B4-BE49-F238E27FC236}">
                <a16:creationId xmlns:a16="http://schemas.microsoft.com/office/drawing/2014/main" id="{83C84426-5055-ECC7-E415-26E42744B608}"/>
              </a:ext>
            </a:extLst>
          </p:cNvPr>
          <p:cNvSpPr/>
          <p:nvPr/>
        </p:nvSpPr>
        <p:spPr>
          <a:xfrm>
            <a:off x="488951" y="10937770"/>
            <a:ext cx="1587104" cy="15871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pic>
        <p:nvPicPr>
          <p:cNvPr id="38" name="Graphic 37" descr="Thumbs up sign with solid fill">
            <a:hlinkClick r:id="" action="ppaction://noaction"/>
            <a:extLst>
              <a:ext uri="{FF2B5EF4-FFF2-40B4-BE49-F238E27FC236}">
                <a16:creationId xmlns:a16="http://schemas.microsoft.com/office/drawing/2014/main" id="{18B9FBD0-9CD0-17C6-A36B-D2071EC66A75}"/>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673095" y="11064852"/>
            <a:ext cx="1230860" cy="1230860"/>
          </a:xfrm>
          <a:prstGeom prst="rect">
            <a:avLst/>
          </a:prstGeom>
        </p:spPr>
      </p:pic>
    </p:spTree>
    <p:custDataLst>
      <p:tags r:id="rId1"/>
    </p:custDataLst>
    <p:extLst>
      <p:ext uri="{BB962C8B-B14F-4D97-AF65-F5344CB8AC3E}">
        <p14:creationId xmlns:p14="http://schemas.microsoft.com/office/powerpoint/2010/main" val="217681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3"/>
                                        </p:tgtEl>
                                      </p:cBhvr>
                                    </p:animEffect>
                                    <p:animScale>
                                      <p:cBhvr>
                                        <p:cTn id="7" dur="250" autoRev="1" fill="hold"/>
                                        <p:tgtEl>
                                          <p:spTgt spid="143"/>
                                        </p:tgtEl>
                                      </p:cBhvr>
                                      <p:by x="105000" y="105000"/>
                                    </p:animScale>
                                  </p:childTnLst>
                                </p:cTn>
                              </p:par>
                              <p:par>
                                <p:cTn id="8" presetID="26" presetClass="emph" presetSubtype="0" repeatCount="indefinite" fill="hold" grpId="0" nodeType="withEffect">
                                  <p:stCondLst>
                                    <p:cond delay="0"/>
                                  </p:stCondLst>
                                  <p:iterate type="lt">
                                    <p:tmPct val="20000"/>
                                  </p:iterate>
                                  <p:childTnLst>
                                    <p:animEffect transition="out" filter="fade">
                                      <p:cBhvr>
                                        <p:cTn id="9" dur="500" tmFilter="0, 0; .2, .5; .8, .5; 1, 0"/>
                                        <p:tgtEl>
                                          <p:spTgt spid="98"/>
                                        </p:tgtEl>
                                      </p:cBhvr>
                                    </p:animEffect>
                                    <p:animScale>
                                      <p:cBhvr>
                                        <p:cTn id="10" dur="250" autoRev="1" fill="hold"/>
                                        <p:tgtEl>
                                          <p:spTgt spid="98"/>
                                        </p:tgtEl>
                                      </p:cBhvr>
                                      <p:by x="105000" y="105000"/>
                                    </p:animScale>
                                  </p:childTnLst>
                                </p:cTn>
                              </p:par>
                              <p:par>
                                <p:cTn id="11" presetID="26" presetClass="emph" presetSubtype="0" repeatCount="indefinite" fill="hold" grpId="0" nodeType="withEffect">
                                  <p:stCondLst>
                                    <p:cond delay="0"/>
                                  </p:stCondLst>
                                  <p:iterate type="lt">
                                    <p:tmPct val="20000"/>
                                  </p:iterate>
                                  <p:childTnLst>
                                    <p:animEffect transition="out" filter="fade">
                                      <p:cBhvr>
                                        <p:cTn id="12" dur="500" tmFilter="0, 0; .2, .5; .8, .5; 1, 0"/>
                                        <p:tgtEl>
                                          <p:spTgt spid="52"/>
                                        </p:tgtEl>
                                      </p:cBhvr>
                                    </p:animEffect>
                                    <p:animScale>
                                      <p:cBhvr>
                                        <p:cTn id="13" dur="250" autoRev="1" fill="hold"/>
                                        <p:tgtEl>
                                          <p:spTgt spid="52"/>
                                        </p:tgtEl>
                                      </p:cBhvr>
                                      <p:by x="105000" y="105000"/>
                                    </p:animScale>
                                  </p:childTnLst>
                                </p:cTn>
                              </p:par>
                              <p:par>
                                <p:cTn id="14" presetID="26" presetClass="emph" presetSubtype="0" repeatCount="indefinite" fill="hold" grpId="0" nodeType="withEffect">
                                  <p:stCondLst>
                                    <p:cond delay="0"/>
                                  </p:stCondLst>
                                  <p:iterate type="lt">
                                    <p:tmPct val="20000"/>
                                  </p:iterate>
                                  <p:childTnLst>
                                    <p:animEffect transition="out" filter="fade">
                                      <p:cBhvr>
                                        <p:cTn id="15" dur="500" tmFilter="0, 0; .2, .5; .8, .5; 1, 0"/>
                                        <p:tgtEl>
                                          <p:spTgt spid="107"/>
                                        </p:tgtEl>
                                      </p:cBhvr>
                                    </p:animEffect>
                                    <p:animScale>
                                      <p:cBhvr>
                                        <p:cTn id="16" dur="250" autoRev="1" fill="hold"/>
                                        <p:tgtEl>
                                          <p:spTgt spid="107"/>
                                        </p:tgtEl>
                                      </p:cBhvr>
                                      <p:by x="105000" y="105000"/>
                                    </p:animScale>
                                  </p:childTnLst>
                                </p:cTn>
                              </p:par>
                              <p:par>
                                <p:cTn id="17" presetID="26" presetClass="emph" presetSubtype="0" repeatCount="indefinite" fill="hold" grpId="0" nodeType="withEffect">
                                  <p:stCondLst>
                                    <p:cond delay="0"/>
                                  </p:stCondLst>
                                  <p:iterate type="lt">
                                    <p:tmPct val="20000"/>
                                  </p:iterate>
                                  <p:childTnLst>
                                    <p:animEffect transition="out" filter="fade">
                                      <p:cBhvr>
                                        <p:cTn id="18" dur="500" tmFilter="0, 0; .2, .5; .8, .5; 1, 0"/>
                                        <p:tgtEl>
                                          <p:spTgt spid="112"/>
                                        </p:tgtEl>
                                      </p:cBhvr>
                                    </p:animEffect>
                                    <p:animScale>
                                      <p:cBhvr>
                                        <p:cTn id="19" dur="250" autoRev="1" fill="hold"/>
                                        <p:tgtEl>
                                          <p:spTgt spid="112"/>
                                        </p:tgtEl>
                                      </p:cBhvr>
                                      <p:by x="105000" y="105000"/>
                                    </p:animScale>
                                  </p:childTnLst>
                                </p:cTn>
                              </p:par>
                              <p:par>
                                <p:cTn id="20" presetID="26" presetClass="emph" presetSubtype="0" repeatCount="indefinite" fill="hold" grpId="0" nodeType="withEffect">
                                  <p:stCondLst>
                                    <p:cond delay="0"/>
                                  </p:stCondLst>
                                  <p:iterate type="lt">
                                    <p:tmPct val="20000"/>
                                  </p:iterate>
                                  <p:childTnLst>
                                    <p:animEffect transition="out" filter="fade">
                                      <p:cBhvr>
                                        <p:cTn id="21" dur="500" tmFilter="0, 0; .2, .5; .8, .5; 1, 0"/>
                                        <p:tgtEl>
                                          <p:spTgt spid="121"/>
                                        </p:tgtEl>
                                      </p:cBhvr>
                                    </p:animEffect>
                                    <p:animScale>
                                      <p:cBhvr>
                                        <p:cTn id="22" dur="250" autoRev="1" fill="hold"/>
                                        <p:tgtEl>
                                          <p:spTgt spid="121"/>
                                        </p:tgtEl>
                                      </p:cBhvr>
                                      <p:by x="105000" y="105000"/>
                                    </p:animScale>
                                  </p:childTnLst>
                                </p:cTn>
                              </p:par>
                              <p:par>
                                <p:cTn id="23" presetID="26" presetClass="emph" presetSubtype="0" repeatCount="indefinite" fill="hold" grpId="0" nodeType="withEffect">
                                  <p:stCondLst>
                                    <p:cond delay="500"/>
                                  </p:stCondLst>
                                  <p:iterate type="lt">
                                    <p:tmPct val="20000"/>
                                  </p:iterate>
                                  <p:childTnLst>
                                    <p:animEffect transition="out" filter="fade">
                                      <p:cBhvr>
                                        <p:cTn id="24" dur="500" tmFilter="0, 0; .2, .5; .8, .5; 1, 0"/>
                                        <p:tgtEl>
                                          <p:spTgt spid="99"/>
                                        </p:tgtEl>
                                      </p:cBhvr>
                                    </p:animEffect>
                                    <p:animScale>
                                      <p:cBhvr>
                                        <p:cTn id="25" dur="250" autoRev="1" fill="hold"/>
                                        <p:tgtEl>
                                          <p:spTgt spid="99"/>
                                        </p:tgtEl>
                                      </p:cBhvr>
                                      <p:by x="105000" y="105000"/>
                                    </p:animScale>
                                  </p:childTnLst>
                                </p:cTn>
                              </p:par>
                              <p:par>
                                <p:cTn id="26" presetID="26" presetClass="emph" presetSubtype="0" repeatCount="indefinite" fill="hold" grpId="0" nodeType="withEffect">
                                  <p:stCondLst>
                                    <p:cond delay="500"/>
                                  </p:stCondLst>
                                  <p:iterate type="lt">
                                    <p:tmPct val="20000"/>
                                  </p:iterate>
                                  <p:childTnLst>
                                    <p:animEffect transition="out" filter="fade">
                                      <p:cBhvr>
                                        <p:cTn id="27" dur="500" tmFilter="0, 0; .2, .5; .8, .5; 1, 0"/>
                                        <p:tgtEl>
                                          <p:spTgt spid="53"/>
                                        </p:tgtEl>
                                      </p:cBhvr>
                                    </p:animEffect>
                                    <p:animScale>
                                      <p:cBhvr>
                                        <p:cTn id="28" dur="250" autoRev="1" fill="hold"/>
                                        <p:tgtEl>
                                          <p:spTgt spid="53"/>
                                        </p:tgtEl>
                                      </p:cBhvr>
                                      <p:by x="105000" y="105000"/>
                                    </p:animScale>
                                  </p:childTnLst>
                                </p:cTn>
                              </p:par>
                              <p:par>
                                <p:cTn id="29" presetID="26" presetClass="emph" presetSubtype="0" repeatCount="indefinite" fill="hold" grpId="0" nodeType="withEffect">
                                  <p:stCondLst>
                                    <p:cond delay="500"/>
                                  </p:stCondLst>
                                  <p:iterate type="lt">
                                    <p:tmPct val="20000"/>
                                  </p:iterate>
                                  <p:childTnLst>
                                    <p:animEffect transition="out" filter="fade">
                                      <p:cBhvr>
                                        <p:cTn id="30" dur="500" tmFilter="0, 0; .2, .5; .8, .5; 1, 0"/>
                                        <p:tgtEl>
                                          <p:spTgt spid="106"/>
                                        </p:tgtEl>
                                      </p:cBhvr>
                                    </p:animEffect>
                                    <p:animScale>
                                      <p:cBhvr>
                                        <p:cTn id="31" dur="250" autoRev="1" fill="hold"/>
                                        <p:tgtEl>
                                          <p:spTgt spid="106"/>
                                        </p:tgtEl>
                                      </p:cBhvr>
                                      <p:by x="105000" y="105000"/>
                                    </p:animScale>
                                  </p:childTnLst>
                                </p:cTn>
                              </p:par>
                              <p:par>
                                <p:cTn id="32" presetID="26" presetClass="emph" presetSubtype="0" repeatCount="indefinite" fill="hold" grpId="0" nodeType="withEffect">
                                  <p:stCondLst>
                                    <p:cond delay="500"/>
                                  </p:stCondLst>
                                  <p:iterate type="lt">
                                    <p:tmPct val="20000"/>
                                  </p:iterate>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par>
                                <p:cTn id="35" presetID="26" presetClass="emph" presetSubtype="0" repeatCount="indefinite" fill="hold" grpId="0" nodeType="withEffect">
                                  <p:stCondLst>
                                    <p:cond delay="750"/>
                                  </p:stCondLst>
                                  <p:iterate type="lt">
                                    <p:tmPct val="20000"/>
                                  </p:iterate>
                                  <p:childTnLst>
                                    <p:animEffect transition="out" filter="fade">
                                      <p:cBhvr>
                                        <p:cTn id="36" dur="500" tmFilter="0, 0; .2, .5; .8, .5; 1, 0"/>
                                        <p:tgtEl>
                                          <p:spTgt spid="100"/>
                                        </p:tgtEl>
                                      </p:cBhvr>
                                    </p:animEffect>
                                    <p:animScale>
                                      <p:cBhvr>
                                        <p:cTn id="37" dur="250" autoRev="1" fill="hold"/>
                                        <p:tgtEl>
                                          <p:spTgt spid="100"/>
                                        </p:tgtEl>
                                      </p:cBhvr>
                                      <p:by x="105000" y="105000"/>
                                    </p:animScale>
                                  </p:childTnLst>
                                </p:cTn>
                              </p:par>
                              <p:par>
                                <p:cTn id="38" presetID="26" presetClass="emph" presetSubtype="0" repeatCount="indefinite" fill="hold" grpId="0" nodeType="withEffect">
                                  <p:stCondLst>
                                    <p:cond delay="750"/>
                                  </p:stCondLst>
                                  <p:iterate type="lt">
                                    <p:tmPct val="20000"/>
                                  </p:iterate>
                                  <p:childTnLst>
                                    <p:animEffect transition="out" filter="fade">
                                      <p:cBhvr>
                                        <p:cTn id="39" dur="500" tmFilter="0, 0; .2, .5; .8, .5; 1, 0"/>
                                        <p:tgtEl>
                                          <p:spTgt spid="51"/>
                                        </p:tgtEl>
                                      </p:cBhvr>
                                    </p:animEffect>
                                    <p:animScale>
                                      <p:cBhvr>
                                        <p:cTn id="40" dur="250" autoRev="1" fill="hold"/>
                                        <p:tgtEl>
                                          <p:spTgt spid="51"/>
                                        </p:tgtEl>
                                      </p:cBhvr>
                                      <p:by x="105000" y="105000"/>
                                    </p:animScale>
                                  </p:childTnLst>
                                </p:cTn>
                              </p:par>
                              <p:par>
                                <p:cTn id="41" presetID="26" presetClass="emph" presetSubtype="0" repeatCount="indefinite" fill="hold" grpId="0" nodeType="withEffect">
                                  <p:stCondLst>
                                    <p:cond delay="750"/>
                                  </p:stCondLst>
                                  <p:iterate type="lt">
                                    <p:tmPct val="20000"/>
                                  </p:iterate>
                                  <p:childTnLst>
                                    <p:animEffect transition="out" filter="fade">
                                      <p:cBhvr>
                                        <p:cTn id="42" dur="500" tmFilter="0, 0; .2, .5; .8, .5; 1, 0"/>
                                        <p:tgtEl>
                                          <p:spTgt spid="105"/>
                                        </p:tgtEl>
                                      </p:cBhvr>
                                    </p:animEffect>
                                    <p:animScale>
                                      <p:cBhvr>
                                        <p:cTn id="43" dur="250" autoRev="1" fill="hold"/>
                                        <p:tgtEl>
                                          <p:spTgt spid="105"/>
                                        </p:tgtEl>
                                      </p:cBhvr>
                                      <p:by x="105000" y="105000"/>
                                    </p:animScale>
                                  </p:childTnLst>
                                </p:cTn>
                              </p:par>
                              <p:par>
                                <p:cTn id="44" presetID="26" presetClass="emph" presetSubtype="0" repeatCount="indefinite" fill="hold" grpId="0" nodeType="withEffect">
                                  <p:stCondLst>
                                    <p:cond delay="750"/>
                                  </p:stCondLst>
                                  <p:iterate type="lt">
                                    <p:tmPct val="20000"/>
                                  </p:iterate>
                                  <p:childTnLst>
                                    <p:animEffect transition="out" filter="fade">
                                      <p:cBhvr>
                                        <p:cTn id="45" dur="500" tmFilter="0, 0; .2, .5; .8, .5; 1, 0"/>
                                        <p:tgtEl>
                                          <p:spTgt spid="114"/>
                                        </p:tgtEl>
                                      </p:cBhvr>
                                    </p:animEffect>
                                    <p:animScale>
                                      <p:cBhvr>
                                        <p:cTn id="46" dur="250" autoRev="1" fill="hold"/>
                                        <p:tgtEl>
                                          <p:spTgt spid="114"/>
                                        </p:tgtEl>
                                      </p:cBhvr>
                                      <p:by x="105000" y="105000"/>
                                    </p:animScale>
                                  </p:childTnLst>
                                </p:cTn>
                              </p:par>
                              <p:par>
                                <p:cTn id="47" presetID="26" presetClass="emph" presetSubtype="0" repeatCount="indefinite" fill="hold" grpId="0" nodeType="withEffect">
                                  <p:stCondLst>
                                    <p:cond delay="750"/>
                                  </p:stCondLst>
                                  <p:iterate type="lt">
                                    <p:tmPct val="20000"/>
                                  </p:iterate>
                                  <p:childTnLst>
                                    <p:animEffect transition="out" filter="fade">
                                      <p:cBhvr>
                                        <p:cTn id="48" dur="500" tmFilter="0, 0; .2, .5; .8, .5; 1, 0"/>
                                        <p:tgtEl>
                                          <p:spTgt spid="119"/>
                                        </p:tgtEl>
                                      </p:cBhvr>
                                    </p:animEffect>
                                    <p:animScale>
                                      <p:cBhvr>
                                        <p:cTn id="49" dur="250" autoRev="1" fill="hold"/>
                                        <p:tgtEl>
                                          <p:spTgt spid="119"/>
                                        </p:tgtEl>
                                      </p:cBhvr>
                                      <p:by x="105000" y="105000"/>
                                    </p:animScale>
                                  </p:childTnLst>
                                </p:cTn>
                              </p:par>
                              <p:par>
                                <p:cTn id="50" presetID="26" presetClass="emph" presetSubtype="0" repeatCount="indefinite" fill="hold" grpId="0" nodeType="withEffect">
                                  <p:stCondLst>
                                    <p:cond delay="750"/>
                                  </p:stCondLst>
                                  <p:iterate type="lt">
                                    <p:tmPct val="20000"/>
                                  </p:iterate>
                                  <p:childTnLst>
                                    <p:animEffect transition="out" filter="fade">
                                      <p:cBhvr>
                                        <p:cTn id="51" dur="500" tmFilter="0, 0; .2, .5; .8, .5; 1, 0"/>
                                        <p:tgtEl>
                                          <p:spTgt spid="120"/>
                                        </p:tgtEl>
                                      </p:cBhvr>
                                    </p:animEffect>
                                    <p:animScale>
                                      <p:cBhvr>
                                        <p:cTn id="52" dur="250" autoRev="1" fill="hold"/>
                                        <p:tgtEl>
                                          <p:spTgt spid="120"/>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7"/>
                                        </p:tgtEl>
                                        <p:attrNameLst>
                                          <p:attrName>style.visibility</p:attrName>
                                        </p:attrNameLst>
                                      </p:cBhvr>
                                      <p:to>
                                        <p:strVal val="visible"/>
                                      </p:to>
                                    </p:set>
                                  </p:childTnLst>
                                </p:cTn>
                              </p:par>
                              <p:par>
                                <p:cTn id="57" presetID="42" presetClass="path" presetSubtype="0" repeatCount="indefinite" accel="50000" decel="50000" autoRev="1" fill="hold" nodeType="withEffect">
                                  <p:stCondLst>
                                    <p:cond delay="0"/>
                                  </p:stCondLst>
                                  <p:childTnLst>
                                    <p:animMotion origin="layout" path="M 3.02174E-6 3.51852E-6 L 3.02174E-6 0.16597 " pathEditMode="relative" rAng="0" ptsTypes="AA">
                                      <p:cBhvr>
                                        <p:cTn id="58" dur="1000" fill="hold"/>
                                        <p:tgtEl>
                                          <p:spTgt spid="147"/>
                                        </p:tgtEl>
                                        <p:attrNameLst>
                                          <p:attrName>ppt_x</p:attrName>
                                          <p:attrName>ppt_y</p:attrName>
                                        </p:attrNameLst>
                                      </p:cBhvr>
                                      <p:rCtr x="0" y="8299"/>
                                    </p:animMotion>
                                  </p:childTnLst>
                                </p:cTn>
                              </p:par>
                              <p:par>
                                <p:cTn id="59" presetID="63" presetClass="path" presetSubtype="0" repeatCount="indefinite" accel="50000" decel="50000" fill="hold" nodeType="withEffect">
                                  <p:stCondLst>
                                    <p:cond delay="1000"/>
                                  </p:stCondLst>
                                  <p:childTnLst>
                                    <p:animMotion origin="layout" path="M -2.83947E-6 5.55556E-7 L 0.27503 5.55556E-7 " pathEditMode="relative" rAng="0" ptsTypes="AA">
                                      <p:cBhvr>
                                        <p:cTn id="60" dur="1000" fill="hold"/>
                                        <p:tgtEl>
                                          <p:spTgt spid="145"/>
                                        </p:tgtEl>
                                        <p:attrNameLst>
                                          <p:attrName>ppt_x</p:attrName>
                                          <p:attrName>ppt_y</p:attrName>
                                        </p:attrNameLst>
                                      </p:cBhvr>
                                      <p:rCtr x="13748" y="0"/>
                                    </p:animMotion>
                                  </p:childTnLst>
                                </p:cTn>
                              </p:par>
                            </p:childTnLst>
                          </p:cTn>
                        </p:par>
                        <p:par>
                          <p:cTn id="61" fill="hold">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1" nodeType="clickEffect">
                                  <p:stCondLst>
                                    <p:cond delay="0"/>
                                  </p:stCondLst>
                                  <p:childTnLst>
                                    <p:set>
                                      <p:cBhvr>
                                        <p:cTn id="70" dur="1" fill="hold">
                                          <p:stCondLst>
                                            <p:cond delay="0"/>
                                          </p:stCondLst>
                                        </p:cTn>
                                        <p:tgtEl>
                                          <p:spTgt spid="314"/>
                                        </p:tgtEl>
                                        <p:attrNameLst>
                                          <p:attrName>style.visibility</p:attrName>
                                        </p:attrNameLst>
                                      </p:cBhvr>
                                      <p:to>
                                        <p:strVal val="visible"/>
                                      </p:to>
                                    </p:set>
                                    <p:animEffect transition="in" filter="wipe(left)">
                                      <p:cBhvr>
                                        <p:cTn id="71" dur="500"/>
                                        <p:tgtEl>
                                          <p:spTgt spid="314"/>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300"/>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29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nodeType="afterEffect">
                                  <p:stCondLst>
                                    <p:cond delay="500"/>
                                  </p:stCondLst>
                                  <p:childTnLst>
                                    <p:set>
                                      <p:cBhvr>
                                        <p:cTn id="82" dur="1" fill="hold">
                                          <p:stCondLst>
                                            <p:cond delay="0"/>
                                          </p:stCondLst>
                                        </p:cTn>
                                        <p:tgtEl>
                                          <p:spTgt spid="313"/>
                                        </p:tgtEl>
                                        <p:attrNameLst>
                                          <p:attrName>style.visibility</p:attrName>
                                        </p:attrNameLst>
                                      </p:cBhvr>
                                      <p:to>
                                        <p:strVal val="visible"/>
                                      </p:to>
                                    </p:set>
                                  </p:childTnLst>
                                </p:cTn>
                              </p:par>
                              <p:par>
                                <p:cTn id="83" presetID="42" presetClass="path" presetSubtype="0" repeatCount="indefinite" accel="50000" decel="50000" autoRev="1" fill="hold" nodeType="withEffect">
                                  <p:stCondLst>
                                    <p:cond delay="750"/>
                                  </p:stCondLst>
                                  <p:childTnLst>
                                    <p:animMotion origin="layout" path="M 1.25E-6 -2.96296E-6 L 1.25E-6 0.16598 " pathEditMode="relative" rAng="0" ptsTypes="AA">
                                      <p:cBhvr>
                                        <p:cTn id="84" dur="4000" fill="hold"/>
                                        <p:tgtEl>
                                          <p:spTgt spid="313"/>
                                        </p:tgtEl>
                                        <p:attrNameLst>
                                          <p:attrName>ppt_x</p:attrName>
                                          <p:attrName>ppt_y</p:attrName>
                                        </p:attrNameLst>
                                      </p:cBhvr>
                                      <p:rCtr x="0" y="8287"/>
                                    </p:animMotion>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par>
                          <p:cTn id="89" fill="hold">
                            <p:stCondLst>
                              <p:cond delay="0"/>
                            </p:stCondLst>
                            <p:childTnLst>
                              <p:par>
                                <p:cTn id="90" presetID="0" presetClass="path" presetSubtype="0" accel="50000" decel="50000" fill="hold" nodeType="afterEffect">
                                  <p:stCondLst>
                                    <p:cond delay="0"/>
                                  </p:stCondLst>
                                  <p:childTnLst>
                                    <p:animMotion origin="layout" path="M 0.09459 0.00949 L 0.10682 -0.07245 L 0.27842 -0.08773 L 0.28532 -0.14699 L 0.28532 -0.14676 " pathEditMode="relative" rAng="0" ptsTypes="AAAAA">
                                      <p:cBhvr>
                                        <p:cTn id="91" dur="2000" fill="hold"/>
                                        <p:tgtEl>
                                          <p:spTgt spid="27"/>
                                        </p:tgtEl>
                                        <p:attrNameLst>
                                          <p:attrName>ppt_x</p:attrName>
                                          <p:attrName>ppt_y</p:attrName>
                                        </p:attrNameLst>
                                      </p:cBhvr>
                                      <p:rCtr x="9537" y="-7824"/>
                                    </p:animMotion>
                                  </p:childTnLst>
                                </p:cTn>
                              </p:par>
                            </p:childTnLst>
                          </p:cTn>
                        </p:par>
                        <p:par>
                          <p:cTn id="92" fill="hold">
                            <p:stCondLst>
                              <p:cond delay="2000"/>
                            </p:stCondLst>
                            <p:childTnLst>
                              <p:par>
                                <p:cTn id="93" presetID="1" presetClass="exit" presetSubtype="0" fill="hold" nodeType="afterEffect">
                                  <p:stCondLst>
                                    <p:cond delay="0"/>
                                  </p:stCondLst>
                                  <p:childTnLst>
                                    <p:set>
                                      <p:cBhvr>
                                        <p:cTn id="94" dur="1" fill="hold">
                                          <p:stCondLst>
                                            <p:cond delay="0"/>
                                          </p:stCondLst>
                                        </p:cTn>
                                        <p:tgtEl>
                                          <p:spTgt spid="27"/>
                                        </p:tgtEl>
                                        <p:attrNameLst>
                                          <p:attrName>style.visibility</p:attrName>
                                        </p:attrNameLst>
                                      </p:cBhvr>
                                      <p:to>
                                        <p:strVal val="hidden"/>
                                      </p:to>
                                    </p:se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173"/>
                                        </p:tgtEl>
                                        <p:attrNameLst>
                                          <p:attrName>style.visibility</p:attrName>
                                        </p:attrNameLst>
                                      </p:cBhvr>
                                      <p:to>
                                        <p:strVal val="visible"/>
                                      </p:to>
                                    </p:set>
                                    <p:animEffect transition="in" filter="fade">
                                      <p:cBhvr>
                                        <p:cTn id="98" dur="500"/>
                                        <p:tgtEl>
                                          <p:spTgt spid="173"/>
                                        </p:tgtEl>
                                      </p:cBhvr>
                                    </p:animEffect>
                                  </p:childTnLst>
                                </p:cTn>
                              </p:par>
                            </p:childTnLst>
                          </p:cTn>
                        </p:par>
                        <p:par>
                          <p:cTn id="99" fill="hold">
                            <p:stCondLst>
                              <p:cond delay="2500"/>
                            </p:stCondLst>
                            <p:childTnLst>
                              <p:par>
                                <p:cTn id="100" presetID="10" presetClass="entr" presetSubtype="0" fill="hold" nodeType="afterEffect">
                                  <p:stCondLst>
                                    <p:cond delay="0"/>
                                  </p:stCondLst>
                                  <p:childTnLst>
                                    <p:set>
                                      <p:cBhvr>
                                        <p:cTn id="101" dur="1" fill="hold">
                                          <p:stCondLst>
                                            <p:cond delay="0"/>
                                          </p:stCondLst>
                                        </p:cTn>
                                        <p:tgtEl>
                                          <p:spTgt spid="174"/>
                                        </p:tgtEl>
                                        <p:attrNameLst>
                                          <p:attrName>style.visibility</p:attrName>
                                        </p:attrNameLst>
                                      </p:cBhvr>
                                      <p:to>
                                        <p:strVal val="visible"/>
                                      </p:to>
                                    </p:set>
                                    <p:animEffect transition="in" filter="fade">
                                      <p:cBhvr>
                                        <p:cTn id="102" dur="500"/>
                                        <p:tgtEl>
                                          <p:spTgt spid="174"/>
                                        </p:tgtEl>
                                      </p:cBhvr>
                                    </p:animEffec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177"/>
                                        </p:tgtEl>
                                        <p:attrNameLst>
                                          <p:attrName>style.visibility</p:attrName>
                                        </p:attrNameLst>
                                      </p:cBhvr>
                                      <p:to>
                                        <p:strVal val="visible"/>
                                      </p:to>
                                    </p:set>
                                    <p:animEffect transition="in" filter="fade">
                                      <p:cBhvr>
                                        <p:cTn id="106" dur="500"/>
                                        <p:tgtEl>
                                          <p:spTgt spid="177"/>
                                        </p:tgtEl>
                                      </p:cBhvr>
                                    </p:animEffect>
                                  </p:childTnLst>
                                </p:cTn>
                              </p:par>
                            </p:childTnLst>
                          </p:cTn>
                        </p:par>
                        <p:par>
                          <p:cTn id="107" fill="hold">
                            <p:stCondLst>
                              <p:cond delay="3500"/>
                            </p:stCondLst>
                            <p:childTnLst>
                              <p:par>
                                <p:cTn id="108" presetID="10" presetClass="entr" presetSubtype="0" fill="hold" nodeType="afterEffect">
                                  <p:stCondLst>
                                    <p:cond delay="0"/>
                                  </p:stCondLst>
                                  <p:childTnLst>
                                    <p:set>
                                      <p:cBhvr>
                                        <p:cTn id="109" dur="1" fill="hold">
                                          <p:stCondLst>
                                            <p:cond delay="0"/>
                                          </p:stCondLst>
                                        </p:cTn>
                                        <p:tgtEl>
                                          <p:spTgt spid="180"/>
                                        </p:tgtEl>
                                        <p:attrNameLst>
                                          <p:attrName>style.visibility</p:attrName>
                                        </p:attrNameLst>
                                      </p:cBhvr>
                                      <p:to>
                                        <p:strVal val="visible"/>
                                      </p:to>
                                    </p:set>
                                    <p:animEffect transition="in" filter="fade">
                                      <p:cBhvr>
                                        <p:cTn id="110" dur="500"/>
                                        <p:tgtEl>
                                          <p:spTgt spid="180"/>
                                        </p:tgtEl>
                                      </p:cBhvr>
                                    </p:animEffect>
                                  </p:childTnLst>
                                </p:cTn>
                              </p:par>
                            </p:childTnLst>
                          </p:cTn>
                        </p:par>
                        <p:par>
                          <p:cTn id="111" fill="hold">
                            <p:stCondLst>
                              <p:cond delay="4000"/>
                            </p:stCondLst>
                            <p:childTnLst>
                              <p:par>
                                <p:cTn id="112" presetID="10" presetClass="entr" presetSubtype="0" fill="hold" nodeType="afterEffect">
                                  <p:stCondLst>
                                    <p:cond delay="0"/>
                                  </p:stCondLst>
                                  <p:childTnLst>
                                    <p:set>
                                      <p:cBhvr>
                                        <p:cTn id="113" dur="1" fill="hold">
                                          <p:stCondLst>
                                            <p:cond delay="0"/>
                                          </p:stCondLst>
                                        </p:cTn>
                                        <p:tgtEl>
                                          <p:spTgt spid="186"/>
                                        </p:tgtEl>
                                        <p:attrNameLst>
                                          <p:attrName>style.visibility</p:attrName>
                                        </p:attrNameLst>
                                      </p:cBhvr>
                                      <p:to>
                                        <p:strVal val="visible"/>
                                      </p:to>
                                    </p:set>
                                    <p:animEffect transition="in" filter="fade">
                                      <p:cBhvr>
                                        <p:cTn id="114" dur="500"/>
                                        <p:tgtEl>
                                          <p:spTgt spid="186"/>
                                        </p:tgtEl>
                                      </p:cBhvr>
                                    </p:animEffect>
                                  </p:childTnLst>
                                </p:cTn>
                              </p:par>
                            </p:childTnLst>
                          </p:cTn>
                        </p:par>
                        <p:par>
                          <p:cTn id="115" fill="hold">
                            <p:stCondLst>
                              <p:cond delay="4500"/>
                            </p:stCondLst>
                            <p:childTnLst>
                              <p:par>
                                <p:cTn id="116" presetID="10" presetClass="entr" presetSubtype="0" fill="hold" nodeType="afterEffect">
                                  <p:stCondLst>
                                    <p:cond delay="0"/>
                                  </p:stCondLst>
                                  <p:childTnLst>
                                    <p:set>
                                      <p:cBhvr>
                                        <p:cTn id="117" dur="1" fill="hold">
                                          <p:stCondLst>
                                            <p:cond delay="0"/>
                                          </p:stCondLst>
                                        </p:cTn>
                                        <p:tgtEl>
                                          <p:spTgt spid="189"/>
                                        </p:tgtEl>
                                        <p:attrNameLst>
                                          <p:attrName>style.visibility</p:attrName>
                                        </p:attrNameLst>
                                      </p:cBhvr>
                                      <p:to>
                                        <p:strVal val="visible"/>
                                      </p:to>
                                    </p:set>
                                    <p:animEffect transition="in" filter="fade">
                                      <p:cBhvr>
                                        <p:cTn id="118" dur="500"/>
                                        <p:tgtEl>
                                          <p:spTgt spid="189"/>
                                        </p:tgtEl>
                                      </p:cBhvr>
                                    </p:animEffect>
                                  </p:childTnLst>
                                </p:cTn>
                              </p:par>
                            </p:childTnLst>
                          </p:cTn>
                        </p:par>
                        <p:par>
                          <p:cTn id="119" fill="hold">
                            <p:stCondLst>
                              <p:cond delay="5000"/>
                            </p:stCondLst>
                            <p:childTnLst>
                              <p:par>
                                <p:cTn id="120" presetID="10" presetClass="entr" presetSubtype="0" fill="hold" nodeType="afterEffect">
                                  <p:stCondLst>
                                    <p:cond delay="0"/>
                                  </p:stCondLst>
                                  <p:childTnLst>
                                    <p:set>
                                      <p:cBhvr>
                                        <p:cTn id="121" dur="1" fill="hold">
                                          <p:stCondLst>
                                            <p:cond delay="0"/>
                                          </p:stCondLst>
                                        </p:cTn>
                                        <p:tgtEl>
                                          <p:spTgt spid="192"/>
                                        </p:tgtEl>
                                        <p:attrNameLst>
                                          <p:attrName>style.visibility</p:attrName>
                                        </p:attrNameLst>
                                      </p:cBhvr>
                                      <p:to>
                                        <p:strVal val="visible"/>
                                      </p:to>
                                    </p:set>
                                    <p:animEffect transition="in" filter="fade">
                                      <p:cBhvr>
                                        <p:cTn id="122" dur="500"/>
                                        <p:tgtEl>
                                          <p:spTgt spid="192"/>
                                        </p:tgtEl>
                                      </p:cBhvr>
                                    </p:animEffect>
                                  </p:childTnLst>
                                </p:cTn>
                              </p:par>
                            </p:childTnLst>
                          </p:cTn>
                        </p:par>
                        <p:par>
                          <p:cTn id="123" fill="hold">
                            <p:stCondLst>
                              <p:cond delay="5500"/>
                            </p:stCondLst>
                            <p:childTnLst>
                              <p:par>
                                <p:cTn id="124" presetID="10" presetClass="entr" presetSubtype="0" fill="hold" nodeType="afterEffect">
                                  <p:stCondLst>
                                    <p:cond delay="0"/>
                                  </p:stCondLst>
                                  <p:childTnLst>
                                    <p:set>
                                      <p:cBhvr>
                                        <p:cTn id="125" dur="1" fill="hold">
                                          <p:stCondLst>
                                            <p:cond delay="0"/>
                                          </p:stCondLst>
                                        </p:cTn>
                                        <p:tgtEl>
                                          <p:spTgt spid="195"/>
                                        </p:tgtEl>
                                        <p:attrNameLst>
                                          <p:attrName>style.visibility</p:attrName>
                                        </p:attrNameLst>
                                      </p:cBhvr>
                                      <p:to>
                                        <p:strVal val="visible"/>
                                      </p:to>
                                    </p:set>
                                    <p:animEffect transition="in" filter="fade">
                                      <p:cBhvr>
                                        <p:cTn id="126" dur="500"/>
                                        <p:tgtEl>
                                          <p:spTgt spid="195"/>
                                        </p:tgtEl>
                                      </p:cBhvr>
                                    </p:animEffect>
                                  </p:childTnLst>
                                </p:cTn>
                              </p:par>
                            </p:childTnLst>
                          </p:cTn>
                        </p:par>
                        <p:par>
                          <p:cTn id="127" fill="hold">
                            <p:stCondLst>
                              <p:cond delay="6000"/>
                            </p:stCondLst>
                            <p:childTnLst>
                              <p:par>
                                <p:cTn id="128" presetID="10" presetClass="entr" presetSubtype="0" fill="hold" nodeType="afterEffect">
                                  <p:stCondLst>
                                    <p:cond delay="0"/>
                                  </p:stCondLst>
                                  <p:childTnLst>
                                    <p:set>
                                      <p:cBhvr>
                                        <p:cTn id="129" dur="1" fill="hold">
                                          <p:stCondLst>
                                            <p:cond delay="0"/>
                                          </p:stCondLst>
                                        </p:cTn>
                                        <p:tgtEl>
                                          <p:spTgt spid="198"/>
                                        </p:tgtEl>
                                        <p:attrNameLst>
                                          <p:attrName>style.visibility</p:attrName>
                                        </p:attrNameLst>
                                      </p:cBhvr>
                                      <p:to>
                                        <p:strVal val="visible"/>
                                      </p:to>
                                    </p:set>
                                    <p:animEffect transition="in" filter="fade">
                                      <p:cBhvr>
                                        <p:cTn id="130" dur="500"/>
                                        <p:tgtEl>
                                          <p:spTgt spid="198"/>
                                        </p:tgtEl>
                                      </p:cBhvr>
                                    </p:animEffect>
                                  </p:childTnLst>
                                </p:cTn>
                              </p:par>
                            </p:childTnLst>
                          </p:cTn>
                        </p:par>
                        <p:par>
                          <p:cTn id="131" fill="hold">
                            <p:stCondLst>
                              <p:cond delay="6500"/>
                            </p:stCondLst>
                            <p:childTnLst>
                              <p:par>
                                <p:cTn id="132" presetID="10" presetClass="entr" presetSubtype="0" fill="hold" nodeType="afterEffect">
                                  <p:stCondLst>
                                    <p:cond delay="0"/>
                                  </p:stCondLst>
                                  <p:childTnLst>
                                    <p:set>
                                      <p:cBhvr>
                                        <p:cTn id="133" dur="1" fill="hold">
                                          <p:stCondLst>
                                            <p:cond delay="0"/>
                                          </p:stCondLst>
                                        </p:cTn>
                                        <p:tgtEl>
                                          <p:spTgt spid="201"/>
                                        </p:tgtEl>
                                        <p:attrNameLst>
                                          <p:attrName>style.visibility</p:attrName>
                                        </p:attrNameLst>
                                      </p:cBhvr>
                                      <p:to>
                                        <p:strVal val="visible"/>
                                      </p:to>
                                    </p:set>
                                    <p:animEffect transition="in" filter="fade">
                                      <p:cBhvr>
                                        <p:cTn id="134" dur="500"/>
                                        <p:tgtEl>
                                          <p:spTgt spid="201"/>
                                        </p:tgtEl>
                                      </p:cBhvr>
                                    </p:animEffect>
                                  </p:childTnLst>
                                </p:cTn>
                              </p:par>
                            </p:childTnLst>
                          </p:cTn>
                        </p:par>
                        <p:par>
                          <p:cTn id="135" fill="hold">
                            <p:stCondLst>
                              <p:cond delay="7000"/>
                            </p:stCondLst>
                            <p:childTnLst>
                              <p:par>
                                <p:cTn id="136" presetID="10" presetClass="entr" presetSubtype="0" fill="hold" nodeType="afterEffect">
                                  <p:stCondLst>
                                    <p:cond delay="0"/>
                                  </p:stCondLst>
                                  <p:childTnLst>
                                    <p:set>
                                      <p:cBhvr>
                                        <p:cTn id="137" dur="1" fill="hold">
                                          <p:stCondLst>
                                            <p:cond delay="0"/>
                                          </p:stCondLst>
                                        </p:cTn>
                                        <p:tgtEl>
                                          <p:spTgt spid="204"/>
                                        </p:tgtEl>
                                        <p:attrNameLst>
                                          <p:attrName>style.visibility</p:attrName>
                                        </p:attrNameLst>
                                      </p:cBhvr>
                                      <p:to>
                                        <p:strVal val="visible"/>
                                      </p:to>
                                    </p:set>
                                    <p:animEffect transition="in" filter="fade">
                                      <p:cBhvr>
                                        <p:cTn id="138" dur="500"/>
                                        <p:tgtEl>
                                          <p:spTgt spid="204"/>
                                        </p:tgtEl>
                                      </p:cBhvr>
                                    </p:animEffect>
                                  </p:childTnLst>
                                </p:cTn>
                              </p:par>
                            </p:childTnLst>
                          </p:cTn>
                        </p:par>
                        <p:par>
                          <p:cTn id="139" fill="hold">
                            <p:stCondLst>
                              <p:cond delay="7500"/>
                            </p:stCondLst>
                            <p:childTnLst>
                              <p:par>
                                <p:cTn id="140" presetID="1" presetClass="entr" presetSubtype="0" fill="hold" nodeType="afterEffect">
                                  <p:stCondLst>
                                    <p:cond delay="0"/>
                                  </p:stCondLst>
                                  <p:childTnLst>
                                    <p:set>
                                      <p:cBhvr>
                                        <p:cTn id="141" dur="1" fill="hold">
                                          <p:stCondLst>
                                            <p:cond delay="0"/>
                                          </p:stCondLst>
                                        </p:cTn>
                                        <p:tgtEl>
                                          <p:spTgt spid="207"/>
                                        </p:tgtEl>
                                        <p:attrNameLst>
                                          <p:attrName>style.visibility</p:attrName>
                                        </p:attrNameLst>
                                      </p:cBhvr>
                                      <p:to>
                                        <p:strVal val="visible"/>
                                      </p:to>
                                    </p:set>
                                  </p:childTnLst>
                                </p:cTn>
                              </p:par>
                            </p:childTnLst>
                          </p:cTn>
                        </p:par>
                        <p:par>
                          <p:cTn id="142" fill="hold">
                            <p:stCondLst>
                              <p:cond delay="7500"/>
                            </p:stCondLst>
                            <p:childTnLst>
                              <p:par>
                                <p:cTn id="143" presetID="27" presetClass="emph" presetSubtype="0" repeatCount="5000" fill="remove" nodeType="afterEffect">
                                  <p:stCondLst>
                                    <p:cond delay="0"/>
                                  </p:stCondLst>
                                  <p:childTnLst>
                                    <p:animClr clrSpc="rgb" dir="cw">
                                      <p:cBhvr override="childStyle">
                                        <p:cTn id="144" dur="250" autoRev="1" fill="remove"/>
                                        <p:tgtEl>
                                          <p:spTgt spid="151"/>
                                        </p:tgtEl>
                                        <p:attrNameLst>
                                          <p:attrName>style.color</p:attrName>
                                        </p:attrNameLst>
                                      </p:cBhvr>
                                      <p:to>
                                        <a:srgbClr val="FF0000"/>
                                      </p:to>
                                    </p:animClr>
                                    <p:animClr clrSpc="rgb" dir="cw">
                                      <p:cBhvr>
                                        <p:cTn id="145" dur="250" autoRev="1" fill="remove"/>
                                        <p:tgtEl>
                                          <p:spTgt spid="151"/>
                                        </p:tgtEl>
                                        <p:attrNameLst>
                                          <p:attrName>fillcolor</p:attrName>
                                        </p:attrNameLst>
                                      </p:cBhvr>
                                      <p:to>
                                        <a:srgbClr val="FF0000"/>
                                      </p:to>
                                    </p:animClr>
                                    <p:set>
                                      <p:cBhvr>
                                        <p:cTn id="146" dur="250" autoRev="1" fill="remove"/>
                                        <p:tgtEl>
                                          <p:spTgt spid="151"/>
                                        </p:tgtEl>
                                        <p:attrNameLst>
                                          <p:attrName>fill.type</p:attrName>
                                        </p:attrNameLst>
                                      </p:cBhvr>
                                      <p:to>
                                        <p:strVal val="solid"/>
                                      </p:to>
                                    </p:set>
                                    <p:set>
                                      <p:cBhvr>
                                        <p:cTn id="147" dur="250" autoRev="1" fill="remove"/>
                                        <p:tgtEl>
                                          <p:spTgt spid="151"/>
                                        </p:tgtEl>
                                        <p:attrNameLst>
                                          <p:attrName>fill.on</p:attrName>
                                        </p:attrNameLst>
                                      </p:cBhvr>
                                      <p:to>
                                        <p:strVal val="true"/>
                                      </p:to>
                                    </p:set>
                                  </p:childTnLst>
                                </p:cTn>
                              </p:par>
                              <p:par>
                                <p:cTn id="148" presetID="27" presetClass="emph" presetSubtype="0" repeatCount="5000" fill="remove" nodeType="withEffect">
                                  <p:stCondLst>
                                    <p:cond delay="0"/>
                                  </p:stCondLst>
                                  <p:childTnLst>
                                    <p:animClr clrSpc="rgb" dir="cw">
                                      <p:cBhvr override="childStyle">
                                        <p:cTn id="149" dur="250" autoRev="1" fill="remove"/>
                                        <p:tgtEl>
                                          <p:spTgt spid="153"/>
                                        </p:tgtEl>
                                        <p:attrNameLst>
                                          <p:attrName>style.color</p:attrName>
                                        </p:attrNameLst>
                                      </p:cBhvr>
                                      <p:to>
                                        <a:srgbClr val="FF0000"/>
                                      </p:to>
                                    </p:animClr>
                                    <p:animClr clrSpc="rgb" dir="cw">
                                      <p:cBhvr>
                                        <p:cTn id="150" dur="250" autoRev="1" fill="remove"/>
                                        <p:tgtEl>
                                          <p:spTgt spid="153"/>
                                        </p:tgtEl>
                                        <p:attrNameLst>
                                          <p:attrName>fillcolor</p:attrName>
                                        </p:attrNameLst>
                                      </p:cBhvr>
                                      <p:to>
                                        <a:srgbClr val="FF0000"/>
                                      </p:to>
                                    </p:animClr>
                                    <p:set>
                                      <p:cBhvr>
                                        <p:cTn id="151" dur="250" autoRev="1" fill="remove"/>
                                        <p:tgtEl>
                                          <p:spTgt spid="153"/>
                                        </p:tgtEl>
                                        <p:attrNameLst>
                                          <p:attrName>fill.type</p:attrName>
                                        </p:attrNameLst>
                                      </p:cBhvr>
                                      <p:to>
                                        <p:strVal val="solid"/>
                                      </p:to>
                                    </p:set>
                                    <p:set>
                                      <p:cBhvr>
                                        <p:cTn id="152" dur="250" autoRev="1" fill="remove"/>
                                        <p:tgtEl>
                                          <p:spTgt spid="153"/>
                                        </p:tgtEl>
                                        <p:attrNameLst>
                                          <p:attrName>fill.on</p:attrName>
                                        </p:attrNameLst>
                                      </p:cBhvr>
                                      <p:to>
                                        <p:strVal val="true"/>
                                      </p:to>
                                    </p:set>
                                  </p:childTnLst>
                                </p:cTn>
                              </p:par>
                              <p:par>
                                <p:cTn id="153" presetID="27" presetClass="emph" presetSubtype="0" repeatCount="5000" fill="remove" nodeType="withEffect">
                                  <p:stCondLst>
                                    <p:cond delay="0"/>
                                  </p:stCondLst>
                                  <p:childTnLst>
                                    <p:animClr clrSpc="rgb" dir="cw">
                                      <p:cBhvr override="childStyle">
                                        <p:cTn id="154" dur="250" autoRev="1" fill="remove"/>
                                        <p:tgtEl>
                                          <p:spTgt spid="157"/>
                                        </p:tgtEl>
                                        <p:attrNameLst>
                                          <p:attrName>style.color</p:attrName>
                                        </p:attrNameLst>
                                      </p:cBhvr>
                                      <p:to>
                                        <a:srgbClr val="FF0000"/>
                                      </p:to>
                                    </p:animClr>
                                    <p:animClr clrSpc="rgb" dir="cw">
                                      <p:cBhvr>
                                        <p:cTn id="155" dur="250" autoRev="1" fill="remove"/>
                                        <p:tgtEl>
                                          <p:spTgt spid="157"/>
                                        </p:tgtEl>
                                        <p:attrNameLst>
                                          <p:attrName>fillcolor</p:attrName>
                                        </p:attrNameLst>
                                      </p:cBhvr>
                                      <p:to>
                                        <a:srgbClr val="FF0000"/>
                                      </p:to>
                                    </p:animClr>
                                    <p:set>
                                      <p:cBhvr>
                                        <p:cTn id="156" dur="250" autoRev="1" fill="remove"/>
                                        <p:tgtEl>
                                          <p:spTgt spid="157"/>
                                        </p:tgtEl>
                                        <p:attrNameLst>
                                          <p:attrName>fill.type</p:attrName>
                                        </p:attrNameLst>
                                      </p:cBhvr>
                                      <p:to>
                                        <p:strVal val="solid"/>
                                      </p:to>
                                    </p:set>
                                    <p:set>
                                      <p:cBhvr>
                                        <p:cTn id="157" dur="250" autoRev="1" fill="remove"/>
                                        <p:tgtEl>
                                          <p:spTgt spid="157"/>
                                        </p:tgtEl>
                                        <p:attrNameLst>
                                          <p:attrName>fill.on</p:attrName>
                                        </p:attrNameLst>
                                      </p:cBhvr>
                                      <p:to>
                                        <p:strVal val="true"/>
                                      </p:to>
                                    </p:set>
                                  </p:childTnLst>
                                </p:cTn>
                              </p:par>
                            </p:childTnLst>
                          </p:cTn>
                        </p:par>
                        <p:par>
                          <p:cTn id="158" fill="hold">
                            <p:stCondLst>
                              <p:cond delay="10000"/>
                            </p:stCondLst>
                            <p:childTnLst>
                              <p:par>
                                <p:cTn id="159" presetID="10" presetClass="entr" presetSubtype="0" fill="hold" nodeType="afterEffect">
                                  <p:stCondLst>
                                    <p:cond delay="0"/>
                                  </p:stCondLst>
                                  <p:childTnLst>
                                    <p:set>
                                      <p:cBhvr>
                                        <p:cTn id="160" dur="1" fill="hold">
                                          <p:stCondLst>
                                            <p:cond delay="0"/>
                                          </p:stCondLst>
                                        </p:cTn>
                                        <p:tgtEl>
                                          <p:spTgt spid="253"/>
                                        </p:tgtEl>
                                        <p:attrNameLst>
                                          <p:attrName>style.visibility</p:attrName>
                                        </p:attrNameLst>
                                      </p:cBhvr>
                                      <p:to>
                                        <p:strVal val="visible"/>
                                      </p:to>
                                    </p:set>
                                    <p:animEffect transition="in" filter="fade">
                                      <p:cBhvr>
                                        <p:cTn id="161" dur="500"/>
                                        <p:tgtEl>
                                          <p:spTgt spid="253"/>
                                        </p:tgtEl>
                                      </p:cBhvr>
                                    </p:animEffect>
                                  </p:childTnLst>
                                </p:cTn>
                              </p:par>
                              <p:par>
                                <p:cTn id="162" presetID="63" presetClass="path" presetSubtype="0" accel="50000" decel="50000" fill="hold" nodeType="withEffect">
                                  <p:stCondLst>
                                    <p:cond delay="0"/>
                                  </p:stCondLst>
                                  <p:childTnLst>
                                    <p:animMotion origin="layout" path="M 4.4226E-6 1.85185E-7 L 0.21436 1.85185E-7 " pathEditMode="relative" rAng="0" ptsTypes="AA">
                                      <p:cBhvr>
                                        <p:cTn id="163" dur="2000" fill="hold"/>
                                        <p:tgtEl>
                                          <p:spTgt spid="253"/>
                                        </p:tgtEl>
                                        <p:attrNameLst>
                                          <p:attrName>ppt_x</p:attrName>
                                          <p:attrName>ppt_y</p:attrName>
                                        </p:attrNameLst>
                                      </p:cBhvr>
                                      <p:rCtr x="10715" y="0"/>
                                    </p:animMotion>
                                  </p:childTnLst>
                                </p:cTn>
                              </p:par>
                            </p:childTnLst>
                          </p:cTn>
                        </p:par>
                        <p:par>
                          <p:cTn id="164" fill="hold">
                            <p:stCondLst>
                              <p:cond delay="12000"/>
                            </p:stCondLst>
                            <p:childTnLst>
                              <p:par>
                                <p:cTn id="165" presetID="22" presetClass="entr" presetSubtype="1" fill="hold" grpId="0" nodeType="afterEffect">
                                  <p:stCondLst>
                                    <p:cond delay="0"/>
                                  </p:stCondLst>
                                  <p:childTnLst>
                                    <p:set>
                                      <p:cBhvr>
                                        <p:cTn id="166" dur="1" fill="hold">
                                          <p:stCondLst>
                                            <p:cond delay="0"/>
                                          </p:stCondLst>
                                        </p:cTn>
                                        <p:tgtEl>
                                          <p:spTgt spid="256"/>
                                        </p:tgtEl>
                                        <p:attrNameLst>
                                          <p:attrName>style.visibility</p:attrName>
                                        </p:attrNameLst>
                                      </p:cBhvr>
                                      <p:to>
                                        <p:strVal val="visible"/>
                                      </p:to>
                                    </p:set>
                                    <p:animEffect transition="in" filter="wipe(up)">
                                      <p:cBhvr>
                                        <p:cTn id="167" dur="500"/>
                                        <p:tgtEl>
                                          <p:spTgt spid="256"/>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210"/>
                                        </p:tgtEl>
                                        <p:attrNameLst>
                                          <p:attrName>style.visibility</p:attrName>
                                        </p:attrNameLst>
                                      </p:cBhvr>
                                      <p:to>
                                        <p:strVal val="visible"/>
                                      </p:to>
                                    </p:set>
                                    <p:animEffect transition="in" filter="fade">
                                      <p:cBhvr>
                                        <p:cTn id="172" dur="250"/>
                                        <p:tgtEl>
                                          <p:spTgt spid="210"/>
                                        </p:tgtEl>
                                      </p:cBhvr>
                                    </p:animEffect>
                                  </p:childTnLst>
                                </p:cTn>
                              </p:par>
                            </p:childTnLst>
                          </p:cTn>
                        </p:par>
                        <p:par>
                          <p:cTn id="173" fill="hold">
                            <p:stCondLst>
                              <p:cond delay="250"/>
                            </p:stCondLst>
                            <p:childTnLst>
                              <p:par>
                                <p:cTn id="174" presetID="10" presetClass="entr" presetSubtype="0" fill="hold" nodeType="afterEffect">
                                  <p:stCondLst>
                                    <p:cond delay="0"/>
                                  </p:stCondLst>
                                  <p:childTnLst>
                                    <p:set>
                                      <p:cBhvr>
                                        <p:cTn id="175" dur="1" fill="hold">
                                          <p:stCondLst>
                                            <p:cond delay="0"/>
                                          </p:stCondLst>
                                        </p:cTn>
                                        <p:tgtEl>
                                          <p:spTgt spid="213"/>
                                        </p:tgtEl>
                                        <p:attrNameLst>
                                          <p:attrName>style.visibility</p:attrName>
                                        </p:attrNameLst>
                                      </p:cBhvr>
                                      <p:to>
                                        <p:strVal val="visible"/>
                                      </p:to>
                                    </p:set>
                                    <p:animEffect transition="in" filter="fade">
                                      <p:cBhvr>
                                        <p:cTn id="176" dur="250"/>
                                        <p:tgtEl>
                                          <p:spTgt spid="213"/>
                                        </p:tgtEl>
                                      </p:cBhvr>
                                    </p:animEffect>
                                  </p:childTnLst>
                                </p:cTn>
                              </p:par>
                            </p:childTnLst>
                          </p:cTn>
                        </p:par>
                        <p:par>
                          <p:cTn id="177" fill="hold">
                            <p:stCondLst>
                              <p:cond delay="500"/>
                            </p:stCondLst>
                            <p:childTnLst>
                              <p:par>
                                <p:cTn id="178" presetID="10" presetClass="entr" presetSubtype="0" fill="hold" nodeType="afterEffect">
                                  <p:stCondLst>
                                    <p:cond delay="0"/>
                                  </p:stCondLst>
                                  <p:childTnLst>
                                    <p:set>
                                      <p:cBhvr>
                                        <p:cTn id="179" dur="1" fill="hold">
                                          <p:stCondLst>
                                            <p:cond delay="0"/>
                                          </p:stCondLst>
                                        </p:cTn>
                                        <p:tgtEl>
                                          <p:spTgt spid="216"/>
                                        </p:tgtEl>
                                        <p:attrNameLst>
                                          <p:attrName>style.visibility</p:attrName>
                                        </p:attrNameLst>
                                      </p:cBhvr>
                                      <p:to>
                                        <p:strVal val="visible"/>
                                      </p:to>
                                    </p:set>
                                    <p:animEffect transition="in" filter="fade">
                                      <p:cBhvr>
                                        <p:cTn id="180" dur="250"/>
                                        <p:tgtEl>
                                          <p:spTgt spid="216"/>
                                        </p:tgtEl>
                                      </p:cBhvr>
                                    </p:animEffect>
                                  </p:childTnLst>
                                </p:cTn>
                              </p:par>
                            </p:childTnLst>
                          </p:cTn>
                        </p:par>
                        <p:par>
                          <p:cTn id="181" fill="hold">
                            <p:stCondLst>
                              <p:cond delay="750"/>
                            </p:stCondLst>
                            <p:childTnLst>
                              <p:par>
                                <p:cTn id="182" presetID="10" presetClass="entr" presetSubtype="0" fill="hold" nodeType="afterEffect">
                                  <p:stCondLst>
                                    <p:cond delay="0"/>
                                  </p:stCondLst>
                                  <p:childTnLst>
                                    <p:set>
                                      <p:cBhvr>
                                        <p:cTn id="183" dur="1" fill="hold">
                                          <p:stCondLst>
                                            <p:cond delay="0"/>
                                          </p:stCondLst>
                                        </p:cTn>
                                        <p:tgtEl>
                                          <p:spTgt spid="219"/>
                                        </p:tgtEl>
                                        <p:attrNameLst>
                                          <p:attrName>style.visibility</p:attrName>
                                        </p:attrNameLst>
                                      </p:cBhvr>
                                      <p:to>
                                        <p:strVal val="visible"/>
                                      </p:to>
                                    </p:set>
                                    <p:animEffect transition="in" filter="fade">
                                      <p:cBhvr>
                                        <p:cTn id="184" dur="250"/>
                                        <p:tgtEl>
                                          <p:spTgt spid="219"/>
                                        </p:tgtEl>
                                      </p:cBhvr>
                                    </p:animEffect>
                                  </p:childTnLst>
                                </p:cTn>
                              </p:par>
                            </p:childTnLst>
                          </p:cTn>
                        </p:par>
                        <p:par>
                          <p:cTn id="185" fill="hold">
                            <p:stCondLst>
                              <p:cond delay="1000"/>
                            </p:stCondLst>
                            <p:childTnLst>
                              <p:par>
                                <p:cTn id="186" presetID="10" presetClass="entr" presetSubtype="0" fill="hold" nodeType="afterEffect">
                                  <p:stCondLst>
                                    <p:cond delay="0"/>
                                  </p:stCondLst>
                                  <p:childTnLst>
                                    <p:set>
                                      <p:cBhvr>
                                        <p:cTn id="187" dur="1" fill="hold">
                                          <p:stCondLst>
                                            <p:cond delay="0"/>
                                          </p:stCondLst>
                                        </p:cTn>
                                        <p:tgtEl>
                                          <p:spTgt spid="222"/>
                                        </p:tgtEl>
                                        <p:attrNameLst>
                                          <p:attrName>style.visibility</p:attrName>
                                        </p:attrNameLst>
                                      </p:cBhvr>
                                      <p:to>
                                        <p:strVal val="visible"/>
                                      </p:to>
                                    </p:set>
                                    <p:animEffect transition="in" filter="fade">
                                      <p:cBhvr>
                                        <p:cTn id="188" dur="250"/>
                                        <p:tgtEl>
                                          <p:spTgt spid="222"/>
                                        </p:tgtEl>
                                      </p:cBhvr>
                                    </p:animEffect>
                                  </p:childTnLst>
                                </p:cTn>
                              </p:par>
                            </p:childTnLst>
                          </p:cTn>
                        </p:par>
                        <p:par>
                          <p:cTn id="189" fill="hold">
                            <p:stCondLst>
                              <p:cond delay="1250"/>
                            </p:stCondLst>
                            <p:childTnLst>
                              <p:par>
                                <p:cTn id="190" presetID="10" presetClass="entr" presetSubtype="0" fill="hold" nodeType="afterEffect">
                                  <p:stCondLst>
                                    <p:cond delay="0"/>
                                  </p:stCondLst>
                                  <p:childTnLst>
                                    <p:set>
                                      <p:cBhvr>
                                        <p:cTn id="191" dur="1" fill="hold">
                                          <p:stCondLst>
                                            <p:cond delay="0"/>
                                          </p:stCondLst>
                                        </p:cTn>
                                        <p:tgtEl>
                                          <p:spTgt spid="225"/>
                                        </p:tgtEl>
                                        <p:attrNameLst>
                                          <p:attrName>style.visibility</p:attrName>
                                        </p:attrNameLst>
                                      </p:cBhvr>
                                      <p:to>
                                        <p:strVal val="visible"/>
                                      </p:to>
                                    </p:set>
                                    <p:animEffect transition="in" filter="fade">
                                      <p:cBhvr>
                                        <p:cTn id="192" dur="250"/>
                                        <p:tgtEl>
                                          <p:spTgt spid="225"/>
                                        </p:tgtEl>
                                      </p:cBhvr>
                                    </p:animEffect>
                                  </p:childTnLst>
                                </p:cTn>
                              </p:par>
                            </p:childTnLst>
                          </p:cTn>
                        </p:par>
                        <p:par>
                          <p:cTn id="193" fill="hold">
                            <p:stCondLst>
                              <p:cond delay="1500"/>
                            </p:stCondLst>
                            <p:childTnLst>
                              <p:par>
                                <p:cTn id="194" presetID="22" presetClass="entr" presetSubtype="1" fill="hold" grpId="0" nodeType="afterEffect">
                                  <p:stCondLst>
                                    <p:cond delay="0"/>
                                  </p:stCondLst>
                                  <p:childTnLst>
                                    <p:set>
                                      <p:cBhvr>
                                        <p:cTn id="195" dur="1" fill="hold">
                                          <p:stCondLst>
                                            <p:cond delay="0"/>
                                          </p:stCondLst>
                                        </p:cTn>
                                        <p:tgtEl>
                                          <p:spTgt spid="259"/>
                                        </p:tgtEl>
                                        <p:attrNameLst>
                                          <p:attrName>style.visibility</p:attrName>
                                        </p:attrNameLst>
                                      </p:cBhvr>
                                      <p:to>
                                        <p:strVal val="visible"/>
                                      </p:to>
                                    </p:set>
                                    <p:animEffect transition="in" filter="wipe(up)">
                                      <p:cBhvr>
                                        <p:cTn id="196" dur="500"/>
                                        <p:tgtEl>
                                          <p:spTgt spid="259"/>
                                        </p:tgtEl>
                                      </p:cBhvr>
                                    </p:animEffect>
                                  </p:childTnLst>
                                </p:cTn>
                              </p:par>
                            </p:childTnLst>
                          </p:cTn>
                        </p:par>
                        <p:par>
                          <p:cTn id="197" fill="hold">
                            <p:stCondLst>
                              <p:cond delay="2000"/>
                            </p:stCondLst>
                            <p:childTnLst>
                              <p:par>
                                <p:cTn id="198" presetID="22" presetClass="entr" presetSubtype="1" fill="hold" grpId="0" nodeType="afterEffect">
                                  <p:stCondLst>
                                    <p:cond delay="0"/>
                                  </p:stCondLst>
                                  <p:childTnLst>
                                    <p:set>
                                      <p:cBhvr>
                                        <p:cTn id="199" dur="1" fill="hold">
                                          <p:stCondLst>
                                            <p:cond delay="0"/>
                                          </p:stCondLst>
                                        </p:cTn>
                                        <p:tgtEl>
                                          <p:spTgt spid="257"/>
                                        </p:tgtEl>
                                        <p:attrNameLst>
                                          <p:attrName>style.visibility</p:attrName>
                                        </p:attrNameLst>
                                      </p:cBhvr>
                                      <p:to>
                                        <p:strVal val="visible"/>
                                      </p:to>
                                    </p:set>
                                    <p:animEffect transition="in" filter="wipe(up)">
                                      <p:cBhvr>
                                        <p:cTn id="200" dur="500"/>
                                        <p:tgtEl>
                                          <p:spTgt spid="257"/>
                                        </p:tgtEl>
                                      </p:cBhvr>
                                    </p:animEffect>
                                  </p:childTnLst>
                                </p:cTn>
                              </p:par>
                            </p:childTnLst>
                          </p:cTn>
                        </p:par>
                        <p:par>
                          <p:cTn id="201" fill="hold">
                            <p:stCondLst>
                              <p:cond delay="2500"/>
                            </p:stCondLst>
                            <p:childTnLst>
                              <p:par>
                                <p:cTn id="202" presetID="35" presetClass="entr" presetSubtype="0" fill="hold" grpId="0" nodeType="afterEffect">
                                  <p:stCondLst>
                                    <p:cond delay="0"/>
                                  </p:stCondLst>
                                  <p:childTnLst>
                                    <p:set>
                                      <p:cBhvr>
                                        <p:cTn id="203" dur="1" fill="hold">
                                          <p:stCondLst>
                                            <p:cond delay="0"/>
                                          </p:stCondLst>
                                        </p:cTn>
                                        <p:tgtEl>
                                          <p:spTgt spid="249"/>
                                        </p:tgtEl>
                                        <p:attrNameLst>
                                          <p:attrName>style.visibility</p:attrName>
                                        </p:attrNameLst>
                                      </p:cBhvr>
                                      <p:to>
                                        <p:strVal val="visible"/>
                                      </p:to>
                                    </p:set>
                                    <p:animEffect transition="in" filter="fade">
                                      <p:cBhvr>
                                        <p:cTn id="204" dur="2000"/>
                                        <p:tgtEl>
                                          <p:spTgt spid="249"/>
                                        </p:tgtEl>
                                      </p:cBhvr>
                                    </p:animEffect>
                                    <p:anim calcmode="lin" valueType="num">
                                      <p:cBhvr>
                                        <p:cTn id="205" dur="2000" fill="hold"/>
                                        <p:tgtEl>
                                          <p:spTgt spid="249"/>
                                        </p:tgtEl>
                                        <p:attrNameLst>
                                          <p:attrName>style.rotation</p:attrName>
                                        </p:attrNameLst>
                                      </p:cBhvr>
                                      <p:tavLst>
                                        <p:tav tm="0">
                                          <p:val>
                                            <p:fltVal val="720"/>
                                          </p:val>
                                        </p:tav>
                                        <p:tav tm="100000">
                                          <p:val>
                                            <p:fltVal val="0"/>
                                          </p:val>
                                        </p:tav>
                                      </p:tavLst>
                                    </p:anim>
                                    <p:anim calcmode="lin" valueType="num">
                                      <p:cBhvr>
                                        <p:cTn id="206" dur="2000" fill="hold"/>
                                        <p:tgtEl>
                                          <p:spTgt spid="249"/>
                                        </p:tgtEl>
                                        <p:attrNameLst>
                                          <p:attrName>ppt_h</p:attrName>
                                        </p:attrNameLst>
                                      </p:cBhvr>
                                      <p:tavLst>
                                        <p:tav tm="0">
                                          <p:val>
                                            <p:fltVal val="0"/>
                                          </p:val>
                                        </p:tav>
                                        <p:tav tm="100000">
                                          <p:val>
                                            <p:strVal val="#ppt_h"/>
                                          </p:val>
                                        </p:tav>
                                      </p:tavLst>
                                    </p:anim>
                                    <p:anim calcmode="lin" valueType="num">
                                      <p:cBhvr>
                                        <p:cTn id="207" dur="2000" fill="hold"/>
                                        <p:tgtEl>
                                          <p:spTgt spid="249"/>
                                        </p:tgtEl>
                                        <p:attrNameLst>
                                          <p:attrName>ppt_w</p:attrName>
                                        </p:attrNameLst>
                                      </p:cBhvr>
                                      <p:tavLst>
                                        <p:tav tm="0">
                                          <p:val>
                                            <p:fltVal val="0"/>
                                          </p:val>
                                        </p:tav>
                                        <p:tav tm="100000">
                                          <p:val>
                                            <p:strVal val="#ppt_w"/>
                                          </p:val>
                                        </p:tav>
                                      </p:tavLst>
                                    </p:anim>
                                  </p:childTnLst>
                                </p:cTn>
                              </p:par>
                              <p:par>
                                <p:cTn id="208" presetID="10" presetClass="entr" presetSubtype="0" fill="hold" nodeType="withEffect">
                                  <p:stCondLst>
                                    <p:cond delay="0"/>
                                  </p:stCondLst>
                                  <p:childTnLst>
                                    <p:set>
                                      <p:cBhvr>
                                        <p:cTn id="209" dur="1" fill="hold">
                                          <p:stCondLst>
                                            <p:cond delay="0"/>
                                          </p:stCondLst>
                                        </p:cTn>
                                        <p:tgtEl>
                                          <p:spTgt spid="228"/>
                                        </p:tgtEl>
                                        <p:attrNameLst>
                                          <p:attrName>style.visibility</p:attrName>
                                        </p:attrNameLst>
                                      </p:cBhvr>
                                      <p:to>
                                        <p:strVal val="visible"/>
                                      </p:to>
                                    </p:set>
                                    <p:animEffect transition="in" filter="fade">
                                      <p:cBhvr>
                                        <p:cTn id="210" dur="250"/>
                                        <p:tgtEl>
                                          <p:spTgt spid="228"/>
                                        </p:tgtEl>
                                      </p:cBhvr>
                                    </p:animEffect>
                                  </p:childTnLst>
                                </p:cTn>
                              </p:par>
                              <p:par>
                                <p:cTn id="211" presetID="10" presetClass="entr" presetSubtype="0" fill="hold" nodeType="withEffect">
                                  <p:stCondLst>
                                    <p:cond delay="300"/>
                                  </p:stCondLst>
                                  <p:childTnLst>
                                    <p:set>
                                      <p:cBhvr>
                                        <p:cTn id="212" dur="1" fill="hold">
                                          <p:stCondLst>
                                            <p:cond delay="0"/>
                                          </p:stCondLst>
                                        </p:cTn>
                                        <p:tgtEl>
                                          <p:spTgt spid="231"/>
                                        </p:tgtEl>
                                        <p:attrNameLst>
                                          <p:attrName>style.visibility</p:attrName>
                                        </p:attrNameLst>
                                      </p:cBhvr>
                                      <p:to>
                                        <p:strVal val="visible"/>
                                      </p:to>
                                    </p:set>
                                    <p:animEffect transition="in" filter="fade">
                                      <p:cBhvr>
                                        <p:cTn id="213" dur="250"/>
                                        <p:tgtEl>
                                          <p:spTgt spid="231"/>
                                        </p:tgtEl>
                                      </p:cBhvr>
                                    </p:animEffect>
                                  </p:childTnLst>
                                </p:cTn>
                              </p:par>
                              <p:par>
                                <p:cTn id="214" presetID="10" presetClass="entr" presetSubtype="0" fill="hold" nodeType="withEffect">
                                  <p:stCondLst>
                                    <p:cond delay="600"/>
                                  </p:stCondLst>
                                  <p:childTnLst>
                                    <p:set>
                                      <p:cBhvr>
                                        <p:cTn id="215" dur="1" fill="hold">
                                          <p:stCondLst>
                                            <p:cond delay="0"/>
                                          </p:stCondLst>
                                        </p:cTn>
                                        <p:tgtEl>
                                          <p:spTgt spid="234"/>
                                        </p:tgtEl>
                                        <p:attrNameLst>
                                          <p:attrName>style.visibility</p:attrName>
                                        </p:attrNameLst>
                                      </p:cBhvr>
                                      <p:to>
                                        <p:strVal val="visible"/>
                                      </p:to>
                                    </p:set>
                                    <p:animEffect transition="in" filter="fade">
                                      <p:cBhvr>
                                        <p:cTn id="216" dur="250"/>
                                        <p:tgtEl>
                                          <p:spTgt spid="234"/>
                                        </p:tgtEl>
                                      </p:cBhvr>
                                    </p:animEffect>
                                  </p:childTnLst>
                                </p:cTn>
                              </p:par>
                              <p:par>
                                <p:cTn id="217" presetID="10" presetClass="entr" presetSubtype="0" fill="hold" nodeType="withEffect">
                                  <p:stCondLst>
                                    <p:cond delay="900"/>
                                  </p:stCondLst>
                                  <p:childTnLst>
                                    <p:set>
                                      <p:cBhvr>
                                        <p:cTn id="218" dur="1" fill="hold">
                                          <p:stCondLst>
                                            <p:cond delay="0"/>
                                          </p:stCondLst>
                                        </p:cTn>
                                        <p:tgtEl>
                                          <p:spTgt spid="237"/>
                                        </p:tgtEl>
                                        <p:attrNameLst>
                                          <p:attrName>style.visibility</p:attrName>
                                        </p:attrNameLst>
                                      </p:cBhvr>
                                      <p:to>
                                        <p:strVal val="visible"/>
                                      </p:to>
                                    </p:set>
                                    <p:animEffect transition="in" filter="fade">
                                      <p:cBhvr>
                                        <p:cTn id="219" dur="250"/>
                                        <p:tgtEl>
                                          <p:spTgt spid="237"/>
                                        </p:tgtEl>
                                      </p:cBhvr>
                                    </p:animEffect>
                                  </p:childTnLst>
                                </p:cTn>
                              </p:par>
                              <p:par>
                                <p:cTn id="220" presetID="10" presetClass="entr" presetSubtype="0" fill="hold" nodeType="withEffect">
                                  <p:stCondLst>
                                    <p:cond delay="1200"/>
                                  </p:stCondLst>
                                  <p:childTnLst>
                                    <p:set>
                                      <p:cBhvr>
                                        <p:cTn id="221" dur="1" fill="hold">
                                          <p:stCondLst>
                                            <p:cond delay="0"/>
                                          </p:stCondLst>
                                        </p:cTn>
                                        <p:tgtEl>
                                          <p:spTgt spid="240"/>
                                        </p:tgtEl>
                                        <p:attrNameLst>
                                          <p:attrName>style.visibility</p:attrName>
                                        </p:attrNameLst>
                                      </p:cBhvr>
                                      <p:to>
                                        <p:strVal val="visible"/>
                                      </p:to>
                                    </p:set>
                                    <p:animEffect transition="in" filter="fade">
                                      <p:cBhvr>
                                        <p:cTn id="222" dur="250"/>
                                        <p:tgtEl>
                                          <p:spTgt spid="240"/>
                                        </p:tgtEl>
                                      </p:cBhvr>
                                    </p:animEffect>
                                  </p:childTnLst>
                                </p:cTn>
                              </p:par>
                              <p:par>
                                <p:cTn id="223" presetID="10" presetClass="entr" presetSubtype="0" fill="hold" nodeType="withEffect">
                                  <p:stCondLst>
                                    <p:cond delay="1500"/>
                                  </p:stCondLst>
                                  <p:childTnLst>
                                    <p:set>
                                      <p:cBhvr>
                                        <p:cTn id="224" dur="1" fill="hold">
                                          <p:stCondLst>
                                            <p:cond delay="0"/>
                                          </p:stCondLst>
                                        </p:cTn>
                                        <p:tgtEl>
                                          <p:spTgt spid="243"/>
                                        </p:tgtEl>
                                        <p:attrNameLst>
                                          <p:attrName>style.visibility</p:attrName>
                                        </p:attrNameLst>
                                      </p:cBhvr>
                                      <p:to>
                                        <p:strVal val="visible"/>
                                      </p:to>
                                    </p:set>
                                    <p:animEffect transition="in" filter="fade">
                                      <p:cBhvr>
                                        <p:cTn id="225" dur="250"/>
                                        <p:tgtEl>
                                          <p:spTgt spid="243"/>
                                        </p:tgtEl>
                                      </p:cBhvr>
                                    </p:animEffect>
                                  </p:childTnLst>
                                </p:cTn>
                              </p:par>
                            </p:childTnLst>
                          </p:cTn>
                        </p:par>
                        <p:par>
                          <p:cTn id="226" fill="hold">
                            <p:stCondLst>
                              <p:cond delay="4500"/>
                            </p:stCondLst>
                            <p:childTnLst>
                              <p:par>
                                <p:cTn id="227" presetID="1" presetClass="entr" presetSubtype="0" fill="hold" nodeType="afterEffect">
                                  <p:stCondLst>
                                    <p:cond delay="0"/>
                                  </p:stCondLst>
                                  <p:childTnLst>
                                    <p:set>
                                      <p:cBhvr>
                                        <p:cTn id="228" dur="1" fill="hold">
                                          <p:stCondLst>
                                            <p:cond delay="0"/>
                                          </p:stCondLst>
                                        </p:cTn>
                                        <p:tgtEl>
                                          <p:spTgt spid="248"/>
                                        </p:tgtEl>
                                        <p:attrNameLst>
                                          <p:attrName>style.visibility</p:attrName>
                                        </p:attrNameLst>
                                      </p:cBhvr>
                                      <p:to>
                                        <p:strVal val="visible"/>
                                      </p:to>
                                    </p:set>
                                  </p:childTnLst>
                                </p:cTn>
                              </p:par>
                            </p:childTnLst>
                          </p:cTn>
                        </p:par>
                        <p:par>
                          <p:cTn id="229" fill="hold">
                            <p:stCondLst>
                              <p:cond delay="4500"/>
                            </p:stCondLst>
                            <p:childTnLst>
                              <p:par>
                                <p:cTn id="230" presetID="63" presetClass="path" presetSubtype="0" repeatCount="4000" accel="50000" decel="50000" fill="remove" nodeType="afterEffect">
                                  <p:stCondLst>
                                    <p:cond delay="0"/>
                                  </p:stCondLst>
                                  <p:childTnLst>
                                    <p:animMotion origin="layout" path="M -3.51517E-7 -3.88889E-6 L 0.03437 -3.88889E-6 " pathEditMode="relative" rAng="0" ptsTypes="AA">
                                      <p:cBhvr>
                                        <p:cTn id="231" dur="500" fill="hold"/>
                                        <p:tgtEl>
                                          <p:spTgt spid="248"/>
                                        </p:tgtEl>
                                        <p:attrNameLst>
                                          <p:attrName>ppt_x</p:attrName>
                                          <p:attrName>ppt_y</p:attrName>
                                        </p:attrNameLst>
                                      </p:cBhvr>
                                      <p:rCtr x="1719" y="0"/>
                                    </p:animMotion>
                                  </p:childTnLst>
                                </p:cTn>
                              </p:par>
                            </p:childTnLst>
                          </p:cTn>
                        </p:par>
                      </p:childTnLst>
                    </p:cTn>
                  </p:par>
                  <p:par>
                    <p:cTn id="232" fill="hold">
                      <p:stCondLst>
                        <p:cond delay="indefinite"/>
                      </p:stCondLst>
                      <p:childTnLst>
                        <p:par>
                          <p:cTn id="233" fill="hold">
                            <p:stCondLst>
                              <p:cond delay="0"/>
                            </p:stCondLst>
                            <p:childTnLst>
                              <p:par>
                                <p:cTn id="234" presetID="22" presetClass="entr" presetSubtype="1" fill="hold" grpId="0" nodeType="clickEffect">
                                  <p:stCondLst>
                                    <p:cond delay="0"/>
                                  </p:stCondLst>
                                  <p:childTnLst>
                                    <p:set>
                                      <p:cBhvr>
                                        <p:cTn id="235" dur="1" fill="hold">
                                          <p:stCondLst>
                                            <p:cond delay="0"/>
                                          </p:stCondLst>
                                        </p:cTn>
                                        <p:tgtEl>
                                          <p:spTgt spid="260"/>
                                        </p:tgtEl>
                                        <p:attrNameLst>
                                          <p:attrName>style.visibility</p:attrName>
                                        </p:attrNameLst>
                                      </p:cBhvr>
                                      <p:to>
                                        <p:strVal val="visible"/>
                                      </p:to>
                                    </p:set>
                                    <p:animEffect transition="in" filter="wipe(up)">
                                      <p:cBhvr>
                                        <p:cTn id="236" dur="500"/>
                                        <p:tgtEl>
                                          <p:spTgt spid="260"/>
                                        </p:tgtEl>
                                      </p:cBhvr>
                                    </p:animEffect>
                                  </p:childTnLst>
                                </p:cTn>
                              </p:par>
                            </p:childTnLst>
                          </p:cTn>
                        </p:par>
                        <p:par>
                          <p:cTn id="237" fill="hold">
                            <p:stCondLst>
                              <p:cond delay="500"/>
                            </p:stCondLst>
                            <p:childTnLst>
                              <p:par>
                                <p:cTn id="238" presetID="22" presetClass="entr" presetSubtype="1" fill="hold" grpId="0" nodeType="afterEffect">
                                  <p:stCondLst>
                                    <p:cond delay="0"/>
                                  </p:stCondLst>
                                  <p:childTnLst>
                                    <p:set>
                                      <p:cBhvr>
                                        <p:cTn id="239" dur="1" fill="hold">
                                          <p:stCondLst>
                                            <p:cond delay="0"/>
                                          </p:stCondLst>
                                        </p:cTn>
                                        <p:tgtEl>
                                          <p:spTgt spid="258"/>
                                        </p:tgtEl>
                                        <p:attrNameLst>
                                          <p:attrName>style.visibility</p:attrName>
                                        </p:attrNameLst>
                                      </p:cBhvr>
                                      <p:to>
                                        <p:strVal val="visible"/>
                                      </p:to>
                                    </p:set>
                                    <p:animEffect transition="in" filter="wipe(up)">
                                      <p:cBhvr>
                                        <p:cTn id="240" dur="500"/>
                                        <p:tgtEl>
                                          <p:spTgt spid="258"/>
                                        </p:tgtEl>
                                      </p:cBhvr>
                                    </p:animEffect>
                                  </p:childTnLst>
                                </p:cTn>
                              </p:par>
                            </p:childTnLst>
                          </p:cTn>
                        </p:par>
                        <p:par>
                          <p:cTn id="241" fill="hold">
                            <p:stCondLst>
                              <p:cond delay="1000"/>
                            </p:stCondLst>
                            <p:childTnLst>
                              <p:par>
                                <p:cTn id="242" presetID="1" presetClass="exit" presetSubtype="0" fill="hold" grpId="0" nodeType="afterEffect">
                                  <p:stCondLst>
                                    <p:cond delay="0"/>
                                  </p:stCondLst>
                                  <p:childTnLst>
                                    <p:set>
                                      <p:cBhvr>
                                        <p:cTn id="243" dur="1" fill="hold">
                                          <p:stCondLst>
                                            <p:cond delay="0"/>
                                          </p:stCondLst>
                                        </p:cTn>
                                        <p:tgtEl>
                                          <p:spTgt spid="314"/>
                                        </p:tgtEl>
                                        <p:attrNameLst>
                                          <p:attrName>style.visibility</p:attrName>
                                        </p:attrNameLst>
                                      </p:cBhvr>
                                      <p:to>
                                        <p:strVal val="hidden"/>
                                      </p:to>
                                    </p:set>
                                  </p:childTnLst>
                                </p:cTn>
                              </p:par>
                              <p:par>
                                <p:cTn id="244" presetID="1" presetClass="exit" presetSubtype="0" fill="hold" nodeType="withEffect">
                                  <p:stCondLst>
                                    <p:cond delay="0"/>
                                  </p:stCondLst>
                                  <p:childTnLst>
                                    <p:set>
                                      <p:cBhvr>
                                        <p:cTn id="245" dur="1" fill="hold">
                                          <p:stCondLst>
                                            <p:cond delay="0"/>
                                          </p:stCondLst>
                                        </p:cTn>
                                        <p:tgtEl>
                                          <p:spTgt spid="313"/>
                                        </p:tgtEl>
                                        <p:attrNameLst>
                                          <p:attrName>style.visibility</p:attrName>
                                        </p:attrNameLst>
                                      </p:cBhvr>
                                      <p:to>
                                        <p:strVal val="hidden"/>
                                      </p:to>
                                    </p:set>
                                  </p:childTnLst>
                                </p:cTn>
                              </p:par>
                            </p:childTnLst>
                          </p:cTn>
                        </p:par>
                        <p:par>
                          <p:cTn id="246" fill="hold">
                            <p:stCondLst>
                              <p:cond delay="1000"/>
                            </p:stCondLst>
                            <p:childTnLst>
                              <p:par>
                                <p:cTn id="247" presetID="22" presetClass="entr" presetSubtype="8" fill="hold" grpId="0" nodeType="afterEffect">
                                  <p:stCondLst>
                                    <p:cond delay="0"/>
                                  </p:stCondLst>
                                  <p:childTnLst>
                                    <p:set>
                                      <p:cBhvr>
                                        <p:cTn id="248" dur="1" fill="hold">
                                          <p:stCondLst>
                                            <p:cond delay="0"/>
                                          </p:stCondLst>
                                        </p:cTn>
                                        <p:tgtEl>
                                          <p:spTgt spid="316"/>
                                        </p:tgtEl>
                                        <p:attrNameLst>
                                          <p:attrName>style.visibility</p:attrName>
                                        </p:attrNameLst>
                                      </p:cBhvr>
                                      <p:to>
                                        <p:strVal val="visible"/>
                                      </p:to>
                                    </p:set>
                                    <p:animEffect transition="in" filter="wipe(left)">
                                      <p:cBhvr>
                                        <p:cTn id="249" dur="500"/>
                                        <p:tgtEl>
                                          <p:spTgt spid="316"/>
                                        </p:tgtEl>
                                      </p:cBhvr>
                                    </p:animEffect>
                                  </p:childTnLst>
                                </p:cTn>
                              </p:par>
                            </p:childTnLst>
                          </p:cTn>
                        </p:par>
                        <p:par>
                          <p:cTn id="250" fill="hold">
                            <p:stCondLst>
                              <p:cond delay="1500"/>
                            </p:stCondLst>
                            <p:childTnLst>
                              <p:par>
                                <p:cTn id="251" presetID="1" presetClass="entr" presetSubtype="0" fill="hold" nodeType="afterEffect">
                                  <p:stCondLst>
                                    <p:cond delay="0"/>
                                  </p:stCondLst>
                                  <p:childTnLst>
                                    <p:set>
                                      <p:cBhvr>
                                        <p:cTn id="252" dur="1" fill="hold">
                                          <p:stCondLst>
                                            <p:cond delay="0"/>
                                          </p:stCondLst>
                                        </p:cTn>
                                        <p:tgtEl>
                                          <p:spTgt spid="327"/>
                                        </p:tgtEl>
                                        <p:attrNameLst>
                                          <p:attrName>style.visibility</p:attrName>
                                        </p:attrNameLst>
                                      </p:cBhvr>
                                      <p:to>
                                        <p:strVal val="visible"/>
                                      </p:to>
                                    </p:set>
                                  </p:childTnLst>
                                </p:cTn>
                              </p:par>
                            </p:childTnLst>
                          </p:cTn>
                        </p:par>
                        <p:par>
                          <p:cTn id="253" fill="hold">
                            <p:stCondLst>
                              <p:cond delay="1500"/>
                            </p:stCondLst>
                            <p:childTnLst>
                              <p:par>
                                <p:cTn id="254" presetID="42" presetClass="path" presetSubtype="0" accel="50000" decel="50000" fill="hold" nodeType="afterEffect">
                                  <p:stCondLst>
                                    <p:cond delay="0"/>
                                  </p:stCondLst>
                                  <p:childTnLst>
                                    <p:animMotion origin="layout" path="M 1.25E-6 2.22222E-6 L 1.25E-6 0.1581 " pathEditMode="relative" rAng="0" ptsTypes="AA">
                                      <p:cBhvr>
                                        <p:cTn id="255" dur="5000" fill="hold"/>
                                        <p:tgtEl>
                                          <p:spTgt spid="327"/>
                                        </p:tgtEl>
                                        <p:attrNameLst>
                                          <p:attrName>ppt_x</p:attrName>
                                          <p:attrName>ppt_y</p:attrName>
                                        </p:attrNameLst>
                                      </p:cBhvr>
                                      <p:rCtr x="0" y="7894"/>
                                    </p:animMotion>
                                  </p:childTnLst>
                                </p:cTn>
                              </p:par>
                            </p:childTnLst>
                          </p:cTn>
                        </p:par>
                        <p:par>
                          <p:cTn id="256" fill="hold">
                            <p:stCondLst>
                              <p:cond delay="6500"/>
                            </p:stCondLst>
                            <p:childTnLst>
                              <p:par>
                                <p:cTn id="257" presetID="1" presetClass="entr" presetSubtype="0" fill="hold" nodeType="afterEffect">
                                  <p:stCondLst>
                                    <p:cond delay="0"/>
                                  </p:stCondLst>
                                  <p:childTnLst>
                                    <p:set>
                                      <p:cBhvr>
                                        <p:cTn id="258" dur="1" fill="hold">
                                          <p:stCondLst>
                                            <p:cond delay="0"/>
                                          </p:stCondLst>
                                        </p:cTn>
                                        <p:tgtEl>
                                          <p:spTgt spid="319"/>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1" nodeType="clickEffect">
                                  <p:stCondLst>
                                    <p:cond delay="0"/>
                                  </p:stCondLst>
                                  <p:childTnLst>
                                    <p:set>
                                      <p:cBhvr>
                                        <p:cTn id="262" dur="1" fill="hold">
                                          <p:stCondLst>
                                            <p:cond delay="0"/>
                                          </p:stCondLst>
                                        </p:cTn>
                                        <p:tgtEl>
                                          <p:spTgt spid="316"/>
                                        </p:tgtEl>
                                        <p:attrNameLst>
                                          <p:attrName>style.visibility</p:attrName>
                                        </p:attrNameLst>
                                      </p:cBhvr>
                                      <p:to>
                                        <p:strVal val="hidden"/>
                                      </p:to>
                                    </p:set>
                                  </p:childTnLst>
                                </p:cTn>
                              </p:par>
                              <p:par>
                                <p:cTn id="263" presetID="1" presetClass="exit" presetSubtype="0" fill="hold" nodeType="withEffect">
                                  <p:stCondLst>
                                    <p:cond delay="0"/>
                                  </p:stCondLst>
                                  <p:childTnLst>
                                    <p:set>
                                      <p:cBhvr>
                                        <p:cTn id="264" dur="1" fill="hold">
                                          <p:stCondLst>
                                            <p:cond delay="0"/>
                                          </p:stCondLst>
                                        </p:cTn>
                                        <p:tgtEl>
                                          <p:spTgt spid="327"/>
                                        </p:tgtEl>
                                        <p:attrNameLst>
                                          <p:attrName>style.visibility</p:attrName>
                                        </p:attrNameLst>
                                      </p:cBhvr>
                                      <p:to>
                                        <p:strVal val="hidden"/>
                                      </p:to>
                                    </p:set>
                                  </p:childTnLst>
                                </p:cTn>
                              </p:par>
                              <p:par>
                                <p:cTn id="265" presetID="1" presetClass="exit" presetSubtype="0" fill="hold" nodeType="withEffect">
                                  <p:stCondLst>
                                    <p:cond delay="0"/>
                                  </p:stCondLst>
                                  <p:childTnLst>
                                    <p:set>
                                      <p:cBhvr>
                                        <p:cTn id="266" dur="1" fill="hold">
                                          <p:stCondLst>
                                            <p:cond delay="0"/>
                                          </p:stCondLst>
                                        </p:cTn>
                                        <p:tgtEl>
                                          <p:spTgt spid="319"/>
                                        </p:tgtEl>
                                        <p:attrNameLst>
                                          <p:attrName>style.visibility</p:attrName>
                                        </p:attrNameLst>
                                      </p:cBhvr>
                                      <p:to>
                                        <p:strVal val="hidden"/>
                                      </p:to>
                                    </p:set>
                                  </p:childTnLst>
                                </p:cTn>
                              </p:par>
                            </p:childTnLst>
                          </p:cTn>
                        </p:par>
                        <p:par>
                          <p:cTn id="267" fill="hold">
                            <p:stCondLst>
                              <p:cond delay="0"/>
                            </p:stCondLst>
                            <p:childTnLst>
                              <p:par>
                                <p:cTn id="268" presetID="22" presetClass="entr" presetSubtype="8" fill="hold" grpId="0" nodeType="afterEffect">
                                  <p:stCondLst>
                                    <p:cond delay="500"/>
                                  </p:stCondLst>
                                  <p:childTnLst>
                                    <p:set>
                                      <p:cBhvr>
                                        <p:cTn id="269" dur="1" fill="hold">
                                          <p:stCondLst>
                                            <p:cond delay="0"/>
                                          </p:stCondLst>
                                        </p:cTn>
                                        <p:tgtEl>
                                          <p:spTgt spid="320"/>
                                        </p:tgtEl>
                                        <p:attrNameLst>
                                          <p:attrName>style.visibility</p:attrName>
                                        </p:attrNameLst>
                                      </p:cBhvr>
                                      <p:to>
                                        <p:strVal val="visible"/>
                                      </p:to>
                                    </p:set>
                                    <p:animEffect transition="in" filter="wipe(left)">
                                      <p:cBhvr>
                                        <p:cTn id="270" dur="500"/>
                                        <p:tgtEl>
                                          <p:spTgt spid="320"/>
                                        </p:tgtEl>
                                      </p:cBhvr>
                                    </p:animEffect>
                                  </p:childTnLst>
                                </p:cTn>
                              </p:par>
                            </p:childTnLst>
                          </p:cTn>
                        </p:par>
                        <p:par>
                          <p:cTn id="271" fill="hold">
                            <p:stCondLst>
                              <p:cond delay="1000"/>
                            </p:stCondLst>
                            <p:childTnLst>
                              <p:par>
                                <p:cTn id="272" presetID="1" presetClass="entr" presetSubtype="0" fill="hold" nodeType="afterEffect">
                                  <p:stCondLst>
                                    <p:cond delay="0"/>
                                  </p:stCondLst>
                                  <p:childTnLst>
                                    <p:set>
                                      <p:cBhvr>
                                        <p:cTn id="273" dur="1" fill="hold">
                                          <p:stCondLst>
                                            <p:cond delay="0"/>
                                          </p:stCondLst>
                                        </p:cTn>
                                        <p:tgtEl>
                                          <p:spTgt spid="328"/>
                                        </p:tgtEl>
                                        <p:attrNameLst>
                                          <p:attrName>style.visibility</p:attrName>
                                        </p:attrNameLst>
                                      </p:cBhvr>
                                      <p:to>
                                        <p:strVal val="visible"/>
                                      </p:to>
                                    </p:set>
                                  </p:childTnLst>
                                </p:cTn>
                              </p:par>
                            </p:childTnLst>
                          </p:cTn>
                        </p:par>
                        <p:par>
                          <p:cTn id="274" fill="hold">
                            <p:stCondLst>
                              <p:cond delay="1000"/>
                            </p:stCondLst>
                            <p:childTnLst>
                              <p:par>
                                <p:cTn id="275" presetID="42" presetClass="path" presetSubtype="0" accel="50000" decel="50000" fill="hold" nodeType="afterEffect">
                                  <p:stCondLst>
                                    <p:cond delay="0"/>
                                  </p:stCondLst>
                                  <p:childTnLst>
                                    <p:animMotion origin="layout" path="M 1.25E-6 2.22222E-6 L 1.25E-6 0.1581 " pathEditMode="relative" rAng="0" ptsTypes="AA">
                                      <p:cBhvr>
                                        <p:cTn id="276" dur="5000" fill="hold"/>
                                        <p:tgtEl>
                                          <p:spTgt spid="328"/>
                                        </p:tgtEl>
                                        <p:attrNameLst>
                                          <p:attrName>ppt_x</p:attrName>
                                          <p:attrName>ppt_y</p:attrName>
                                        </p:attrNameLst>
                                      </p:cBhvr>
                                      <p:rCtr x="0" y="7894"/>
                                    </p:animMotion>
                                  </p:childTnLst>
                                </p:cTn>
                              </p:par>
                            </p:childTnLst>
                          </p:cTn>
                        </p:par>
                        <p:par>
                          <p:cTn id="277" fill="hold">
                            <p:stCondLst>
                              <p:cond delay="6000"/>
                            </p:stCondLst>
                            <p:childTnLst>
                              <p:par>
                                <p:cTn id="278" presetID="1" presetClass="entr" presetSubtype="0" fill="hold" nodeType="afterEffect">
                                  <p:stCondLst>
                                    <p:cond delay="0"/>
                                  </p:stCondLst>
                                  <p:childTnLst>
                                    <p:set>
                                      <p:cBhvr>
                                        <p:cTn id="279" dur="1" fill="hold">
                                          <p:stCondLst>
                                            <p:cond delay="0"/>
                                          </p:stCondLst>
                                        </p:cTn>
                                        <p:tgtEl>
                                          <p:spTgt spid="322"/>
                                        </p:tgtEl>
                                        <p:attrNameLst>
                                          <p:attrName>style.visibility</p:attrName>
                                        </p:attrNameLst>
                                      </p:cBhvr>
                                      <p:to>
                                        <p:strVal val="visible"/>
                                      </p:to>
                                    </p:set>
                                  </p:childTnLst>
                                </p:cTn>
                              </p:par>
                            </p:childTnLst>
                          </p:cTn>
                        </p:par>
                      </p:childTnLst>
                    </p:cTn>
                  </p:par>
                  <p:par>
                    <p:cTn id="280" fill="hold">
                      <p:stCondLst>
                        <p:cond delay="indefinite"/>
                      </p:stCondLst>
                      <p:childTnLst>
                        <p:par>
                          <p:cTn id="281" fill="hold">
                            <p:stCondLst>
                              <p:cond delay="0"/>
                            </p:stCondLst>
                            <p:childTnLst>
                              <p:par>
                                <p:cTn id="282" presetID="22" presetClass="entr" presetSubtype="2" fill="hold" grpId="0" nodeType="clickEffect">
                                  <p:stCondLst>
                                    <p:cond delay="0"/>
                                  </p:stCondLst>
                                  <p:childTnLst>
                                    <p:set>
                                      <p:cBhvr>
                                        <p:cTn id="283" dur="1" fill="hold">
                                          <p:stCondLst>
                                            <p:cond delay="0"/>
                                          </p:stCondLst>
                                        </p:cTn>
                                        <p:tgtEl>
                                          <p:spTgt spid="326"/>
                                        </p:tgtEl>
                                        <p:attrNameLst>
                                          <p:attrName>style.visibility</p:attrName>
                                        </p:attrNameLst>
                                      </p:cBhvr>
                                      <p:to>
                                        <p:strVal val="visible"/>
                                      </p:to>
                                    </p:set>
                                    <p:animEffect transition="in" filter="wipe(right)">
                                      <p:cBhvr>
                                        <p:cTn id="284" dur="500"/>
                                        <p:tgtEl>
                                          <p:spTgt spid="326"/>
                                        </p:tgtEl>
                                      </p:cBhvr>
                                    </p:animEffect>
                                  </p:childTnLst>
                                </p:cTn>
                              </p:par>
                              <p:par>
                                <p:cTn id="285" presetID="1" presetClass="exit" presetSubtype="0" fill="hold" nodeType="withEffect">
                                  <p:stCondLst>
                                    <p:cond delay="0"/>
                                  </p:stCondLst>
                                  <p:childTnLst>
                                    <p:set>
                                      <p:cBhvr>
                                        <p:cTn id="286" dur="1" fill="hold">
                                          <p:stCondLst>
                                            <p:cond delay="0"/>
                                          </p:stCondLst>
                                        </p:cTn>
                                        <p:tgtEl>
                                          <p:spTgt spid="328"/>
                                        </p:tgtEl>
                                        <p:attrNameLst>
                                          <p:attrName>style.visibility</p:attrName>
                                        </p:attrNameLst>
                                      </p:cBhvr>
                                      <p:to>
                                        <p:strVal val="hidden"/>
                                      </p:to>
                                    </p:set>
                                  </p:childTnLst>
                                </p:cTn>
                              </p:par>
                            </p:childTnLst>
                          </p:cTn>
                        </p:par>
                        <p:par>
                          <p:cTn id="287" fill="hold">
                            <p:stCondLst>
                              <p:cond delay="500"/>
                            </p:stCondLst>
                            <p:childTnLst>
                              <p:par>
                                <p:cTn id="288" presetID="10" presetClass="exit" presetSubtype="0" fill="hold" nodeType="afterEffect">
                                  <p:stCondLst>
                                    <p:cond delay="0"/>
                                  </p:stCondLst>
                                  <p:childTnLst>
                                    <p:animEffect transition="out" filter="fade">
                                      <p:cBhvr>
                                        <p:cTn id="289" dur="100"/>
                                        <p:tgtEl>
                                          <p:spTgt spid="173"/>
                                        </p:tgtEl>
                                      </p:cBhvr>
                                    </p:animEffect>
                                    <p:set>
                                      <p:cBhvr>
                                        <p:cTn id="290" dur="1" fill="hold">
                                          <p:stCondLst>
                                            <p:cond delay="99"/>
                                          </p:stCondLst>
                                        </p:cTn>
                                        <p:tgtEl>
                                          <p:spTgt spid="173"/>
                                        </p:tgtEl>
                                        <p:attrNameLst>
                                          <p:attrName>style.visibility</p:attrName>
                                        </p:attrNameLst>
                                      </p:cBhvr>
                                      <p:to>
                                        <p:strVal val="hidden"/>
                                      </p:to>
                                    </p:set>
                                  </p:childTnLst>
                                </p:cTn>
                              </p:par>
                            </p:childTnLst>
                          </p:cTn>
                        </p:par>
                        <p:par>
                          <p:cTn id="291" fill="hold">
                            <p:stCondLst>
                              <p:cond delay="600"/>
                            </p:stCondLst>
                            <p:childTnLst>
                              <p:par>
                                <p:cTn id="292" presetID="10" presetClass="exit" presetSubtype="0" fill="hold" nodeType="afterEffect">
                                  <p:stCondLst>
                                    <p:cond delay="0"/>
                                  </p:stCondLst>
                                  <p:childTnLst>
                                    <p:animEffect transition="out" filter="fade">
                                      <p:cBhvr>
                                        <p:cTn id="293" dur="100"/>
                                        <p:tgtEl>
                                          <p:spTgt spid="174"/>
                                        </p:tgtEl>
                                      </p:cBhvr>
                                    </p:animEffect>
                                    <p:set>
                                      <p:cBhvr>
                                        <p:cTn id="294" dur="1" fill="hold">
                                          <p:stCondLst>
                                            <p:cond delay="99"/>
                                          </p:stCondLst>
                                        </p:cTn>
                                        <p:tgtEl>
                                          <p:spTgt spid="174"/>
                                        </p:tgtEl>
                                        <p:attrNameLst>
                                          <p:attrName>style.visibility</p:attrName>
                                        </p:attrNameLst>
                                      </p:cBhvr>
                                      <p:to>
                                        <p:strVal val="hidden"/>
                                      </p:to>
                                    </p:set>
                                  </p:childTnLst>
                                </p:cTn>
                              </p:par>
                            </p:childTnLst>
                          </p:cTn>
                        </p:par>
                        <p:par>
                          <p:cTn id="295" fill="hold">
                            <p:stCondLst>
                              <p:cond delay="700"/>
                            </p:stCondLst>
                            <p:childTnLst>
                              <p:par>
                                <p:cTn id="296" presetID="10" presetClass="exit" presetSubtype="0" fill="hold" nodeType="afterEffect">
                                  <p:stCondLst>
                                    <p:cond delay="0"/>
                                  </p:stCondLst>
                                  <p:childTnLst>
                                    <p:animEffect transition="out" filter="fade">
                                      <p:cBhvr>
                                        <p:cTn id="297" dur="100"/>
                                        <p:tgtEl>
                                          <p:spTgt spid="177"/>
                                        </p:tgtEl>
                                      </p:cBhvr>
                                    </p:animEffect>
                                    <p:set>
                                      <p:cBhvr>
                                        <p:cTn id="298" dur="1" fill="hold">
                                          <p:stCondLst>
                                            <p:cond delay="99"/>
                                          </p:stCondLst>
                                        </p:cTn>
                                        <p:tgtEl>
                                          <p:spTgt spid="177"/>
                                        </p:tgtEl>
                                        <p:attrNameLst>
                                          <p:attrName>style.visibility</p:attrName>
                                        </p:attrNameLst>
                                      </p:cBhvr>
                                      <p:to>
                                        <p:strVal val="hidden"/>
                                      </p:to>
                                    </p:set>
                                  </p:childTnLst>
                                </p:cTn>
                              </p:par>
                            </p:childTnLst>
                          </p:cTn>
                        </p:par>
                        <p:par>
                          <p:cTn id="299" fill="hold">
                            <p:stCondLst>
                              <p:cond delay="800"/>
                            </p:stCondLst>
                            <p:childTnLst>
                              <p:par>
                                <p:cTn id="300" presetID="10" presetClass="exit" presetSubtype="0" fill="hold" nodeType="afterEffect">
                                  <p:stCondLst>
                                    <p:cond delay="0"/>
                                  </p:stCondLst>
                                  <p:childTnLst>
                                    <p:animEffect transition="out" filter="fade">
                                      <p:cBhvr>
                                        <p:cTn id="301" dur="100"/>
                                        <p:tgtEl>
                                          <p:spTgt spid="180"/>
                                        </p:tgtEl>
                                      </p:cBhvr>
                                    </p:animEffect>
                                    <p:set>
                                      <p:cBhvr>
                                        <p:cTn id="302" dur="1" fill="hold">
                                          <p:stCondLst>
                                            <p:cond delay="99"/>
                                          </p:stCondLst>
                                        </p:cTn>
                                        <p:tgtEl>
                                          <p:spTgt spid="180"/>
                                        </p:tgtEl>
                                        <p:attrNameLst>
                                          <p:attrName>style.visibility</p:attrName>
                                        </p:attrNameLst>
                                      </p:cBhvr>
                                      <p:to>
                                        <p:strVal val="hidden"/>
                                      </p:to>
                                    </p:set>
                                  </p:childTnLst>
                                </p:cTn>
                              </p:par>
                            </p:childTnLst>
                          </p:cTn>
                        </p:par>
                        <p:par>
                          <p:cTn id="303" fill="hold">
                            <p:stCondLst>
                              <p:cond delay="900"/>
                            </p:stCondLst>
                            <p:childTnLst>
                              <p:par>
                                <p:cTn id="304" presetID="10" presetClass="exit" presetSubtype="0" fill="hold" nodeType="afterEffect">
                                  <p:stCondLst>
                                    <p:cond delay="0"/>
                                  </p:stCondLst>
                                  <p:childTnLst>
                                    <p:animEffect transition="out" filter="fade">
                                      <p:cBhvr>
                                        <p:cTn id="305" dur="100"/>
                                        <p:tgtEl>
                                          <p:spTgt spid="186"/>
                                        </p:tgtEl>
                                      </p:cBhvr>
                                    </p:animEffect>
                                    <p:set>
                                      <p:cBhvr>
                                        <p:cTn id="306" dur="1" fill="hold">
                                          <p:stCondLst>
                                            <p:cond delay="99"/>
                                          </p:stCondLst>
                                        </p:cTn>
                                        <p:tgtEl>
                                          <p:spTgt spid="186"/>
                                        </p:tgtEl>
                                        <p:attrNameLst>
                                          <p:attrName>style.visibility</p:attrName>
                                        </p:attrNameLst>
                                      </p:cBhvr>
                                      <p:to>
                                        <p:strVal val="hidden"/>
                                      </p:to>
                                    </p:set>
                                  </p:childTnLst>
                                </p:cTn>
                              </p:par>
                            </p:childTnLst>
                          </p:cTn>
                        </p:par>
                        <p:par>
                          <p:cTn id="307" fill="hold">
                            <p:stCondLst>
                              <p:cond delay="1000"/>
                            </p:stCondLst>
                            <p:childTnLst>
                              <p:par>
                                <p:cTn id="308" presetID="10" presetClass="exit" presetSubtype="0" fill="hold" nodeType="afterEffect">
                                  <p:stCondLst>
                                    <p:cond delay="0"/>
                                  </p:stCondLst>
                                  <p:childTnLst>
                                    <p:animEffect transition="out" filter="fade">
                                      <p:cBhvr>
                                        <p:cTn id="309" dur="100"/>
                                        <p:tgtEl>
                                          <p:spTgt spid="189"/>
                                        </p:tgtEl>
                                      </p:cBhvr>
                                    </p:animEffect>
                                    <p:set>
                                      <p:cBhvr>
                                        <p:cTn id="310" dur="1" fill="hold">
                                          <p:stCondLst>
                                            <p:cond delay="99"/>
                                          </p:stCondLst>
                                        </p:cTn>
                                        <p:tgtEl>
                                          <p:spTgt spid="189"/>
                                        </p:tgtEl>
                                        <p:attrNameLst>
                                          <p:attrName>style.visibility</p:attrName>
                                        </p:attrNameLst>
                                      </p:cBhvr>
                                      <p:to>
                                        <p:strVal val="hidden"/>
                                      </p:to>
                                    </p:set>
                                  </p:childTnLst>
                                </p:cTn>
                              </p:par>
                            </p:childTnLst>
                          </p:cTn>
                        </p:par>
                        <p:par>
                          <p:cTn id="311" fill="hold">
                            <p:stCondLst>
                              <p:cond delay="1100"/>
                            </p:stCondLst>
                            <p:childTnLst>
                              <p:par>
                                <p:cTn id="312" presetID="10" presetClass="exit" presetSubtype="0" fill="hold" nodeType="afterEffect">
                                  <p:stCondLst>
                                    <p:cond delay="0"/>
                                  </p:stCondLst>
                                  <p:childTnLst>
                                    <p:animEffect transition="out" filter="fade">
                                      <p:cBhvr>
                                        <p:cTn id="313" dur="100"/>
                                        <p:tgtEl>
                                          <p:spTgt spid="192"/>
                                        </p:tgtEl>
                                      </p:cBhvr>
                                    </p:animEffect>
                                    <p:set>
                                      <p:cBhvr>
                                        <p:cTn id="314" dur="1" fill="hold">
                                          <p:stCondLst>
                                            <p:cond delay="99"/>
                                          </p:stCondLst>
                                        </p:cTn>
                                        <p:tgtEl>
                                          <p:spTgt spid="192"/>
                                        </p:tgtEl>
                                        <p:attrNameLst>
                                          <p:attrName>style.visibility</p:attrName>
                                        </p:attrNameLst>
                                      </p:cBhvr>
                                      <p:to>
                                        <p:strVal val="hidden"/>
                                      </p:to>
                                    </p:set>
                                  </p:childTnLst>
                                </p:cTn>
                              </p:par>
                            </p:childTnLst>
                          </p:cTn>
                        </p:par>
                        <p:par>
                          <p:cTn id="315" fill="hold">
                            <p:stCondLst>
                              <p:cond delay="1200"/>
                            </p:stCondLst>
                            <p:childTnLst>
                              <p:par>
                                <p:cTn id="316" presetID="10" presetClass="exit" presetSubtype="0" fill="hold" nodeType="afterEffect">
                                  <p:stCondLst>
                                    <p:cond delay="0"/>
                                  </p:stCondLst>
                                  <p:childTnLst>
                                    <p:animEffect transition="out" filter="fade">
                                      <p:cBhvr>
                                        <p:cTn id="317" dur="100"/>
                                        <p:tgtEl>
                                          <p:spTgt spid="195"/>
                                        </p:tgtEl>
                                      </p:cBhvr>
                                    </p:animEffect>
                                    <p:set>
                                      <p:cBhvr>
                                        <p:cTn id="318" dur="1" fill="hold">
                                          <p:stCondLst>
                                            <p:cond delay="99"/>
                                          </p:stCondLst>
                                        </p:cTn>
                                        <p:tgtEl>
                                          <p:spTgt spid="195"/>
                                        </p:tgtEl>
                                        <p:attrNameLst>
                                          <p:attrName>style.visibility</p:attrName>
                                        </p:attrNameLst>
                                      </p:cBhvr>
                                      <p:to>
                                        <p:strVal val="hidden"/>
                                      </p:to>
                                    </p:set>
                                  </p:childTnLst>
                                </p:cTn>
                              </p:par>
                            </p:childTnLst>
                          </p:cTn>
                        </p:par>
                        <p:par>
                          <p:cTn id="319" fill="hold">
                            <p:stCondLst>
                              <p:cond delay="1300"/>
                            </p:stCondLst>
                            <p:childTnLst>
                              <p:par>
                                <p:cTn id="320" presetID="10" presetClass="exit" presetSubtype="0" fill="hold" nodeType="afterEffect">
                                  <p:stCondLst>
                                    <p:cond delay="0"/>
                                  </p:stCondLst>
                                  <p:childTnLst>
                                    <p:animEffect transition="out" filter="fade">
                                      <p:cBhvr>
                                        <p:cTn id="321" dur="100"/>
                                        <p:tgtEl>
                                          <p:spTgt spid="198"/>
                                        </p:tgtEl>
                                      </p:cBhvr>
                                    </p:animEffect>
                                    <p:set>
                                      <p:cBhvr>
                                        <p:cTn id="322" dur="1" fill="hold">
                                          <p:stCondLst>
                                            <p:cond delay="99"/>
                                          </p:stCondLst>
                                        </p:cTn>
                                        <p:tgtEl>
                                          <p:spTgt spid="198"/>
                                        </p:tgtEl>
                                        <p:attrNameLst>
                                          <p:attrName>style.visibility</p:attrName>
                                        </p:attrNameLst>
                                      </p:cBhvr>
                                      <p:to>
                                        <p:strVal val="hidden"/>
                                      </p:to>
                                    </p:set>
                                  </p:childTnLst>
                                </p:cTn>
                              </p:par>
                            </p:childTnLst>
                          </p:cTn>
                        </p:par>
                        <p:par>
                          <p:cTn id="323" fill="hold">
                            <p:stCondLst>
                              <p:cond delay="1400"/>
                            </p:stCondLst>
                            <p:childTnLst>
                              <p:par>
                                <p:cTn id="324" presetID="10" presetClass="exit" presetSubtype="0" fill="hold" nodeType="afterEffect">
                                  <p:stCondLst>
                                    <p:cond delay="0"/>
                                  </p:stCondLst>
                                  <p:childTnLst>
                                    <p:animEffect transition="out" filter="fade">
                                      <p:cBhvr>
                                        <p:cTn id="325" dur="100"/>
                                        <p:tgtEl>
                                          <p:spTgt spid="201"/>
                                        </p:tgtEl>
                                      </p:cBhvr>
                                    </p:animEffect>
                                    <p:set>
                                      <p:cBhvr>
                                        <p:cTn id="326" dur="1" fill="hold">
                                          <p:stCondLst>
                                            <p:cond delay="99"/>
                                          </p:stCondLst>
                                        </p:cTn>
                                        <p:tgtEl>
                                          <p:spTgt spid="201"/>
                                        </p:tgtEl>
                                        <p:attrNameLst>
                                          <p:attrName>style.visibility</p:attrName>
                                        </p:attrNameLst>
                                      </p:cBhvr>
                                      <p:to>
                                        <p:strVal val="hidden"/>
                                      </p:to>
                                    </p:set>
                                  </p:childTnLst>
                                </p:cTn>
                              </p:par>
                            </p:childTnLst>
                          </p:cTn>
                        </p:par>
                        <p:par>
                          <p:cTn id="327" fill="hold">
                            <p:stCondLst>
                              <p:cond delay="1500"/>
                            </p:stCondLst>
                            <p:childTnLst>
                              <p:par>
                                <p:cTn id="328" presetID="10" presetClass="exit" presetSubtype="0" fill="hold" nodeType="afterEffect">
                                  <p:stCondLst>
                                    <p:cond delay="0"/>
                                  </p:stCondLst>
                                  <p:childTnLst>
                                    <p:animEffect transition="out" filter="fade">
                                      <p:cBhvr>
                                        <p:cTn id="329" dur="100"/>
                                        <p:tgtEl>
                                          <p:spTgt spid="204"/>
                                        </p:tgtEl>
                                      </p:cBhvr>
                                    </p:animEffect>
                                    <p:set>
                                      <p:cBhvr>
                                        <p:cTn id="330" dur="1" fill="hold">
                                          <p:stCondLst>
                                            <p:cond delay="99"/>
                                          </p:stCondLst>
                                        </p:cTn>
                                        <p:tgtEl>
                                          <p:spTgt spid="204"/>
                                        </p:tgtEl>
                                        <p:attrNameLst>
                                          <p:attrName>style.visibility</p:attrName>
                                        </p:attrNameLst>
                                      </p:cBhvr>
                                      <p:to>
                                        <p:strVal val="hidden"/>
                                      </p:to>
                                    </p:set>
                                  </p:childTnLst>
                                </p:cTn>
                              </p:par>
                            </p:childTnLst>
                          </p:cTn>
                        </p:par>
                        <p:par>
                          <p:cTn id="331" fill="hold">
                            <p:stCondLst>
                              <p:cond delay="1600"/>
                            </p:stCondLst>
                            <p:childTnLst>
                              <p:par>
                                <p:cTn id="332" presetID="10" presetClass="exit" presetSubtype="0" fill="hold" nodeType="afterEffect">
                                  <p:stCondLst>
                                    <p:cond delay="0"/>
                                  </p:stCondLst>
                                  <p:childTnLst>
                                    <p:animEffect transition="out" filter="fade">
                                      <p:cBhvr>
                                        <p:cTn id="333" dur="100"/>
                                        <p:tgtEl>
                                          <p:spTgt spid="207"/>
                                        </p:tgtEl>
                                      </p:cBhvr>
                                    </p:animEffect>
                                    <p:set>
                                      <p:cBhvr>
                                        <p:cTn id="334" dur="1" fill="hold">
                                          <p:stCondLst>
                                            <p:cond delay="99"/>
                                          </p:stCondLst>
                                        </p:cTn>
                                        <p:tgtEl>
                                          <p:spTgt spid="207"/>
                                        </p:tgtEl>
                                        <p:attrNameLst>
                                          <p:attrName>style.visibility</p:attrName>
                                        </p:attrNameLst>
                                      </p:cBhvr>
                                      <p:to>
                                        <p:strVal val="hidden"/>
                                      </p:to>
                                    </p:set>
                                  </p:childTnLst>
                                </p:cTn>
                              </p:par>
                            </p:childTnLst>
                          </p:cTn>
                        </p:par>
                        <p:par>
                          <p:cTn id="335" fill="hold">
                            <p:stCondLst>
                              <p:cond delay="1700"/>
                            </p:stCondLst>
                            <p:childTnLst>
                              <p:par>
                                <p:cTn id="336" presetID="10" presetClass="exit" presetSubtype="0" fill="hold" nodeType="afterEffect">
                                  <p:stCondLst>
                                    <p:cond delay="0"/>
                                  </p:stCondLst>
                                  <p:childTnLst>
                                    <p:animEffect transition="out" filter="fade">
                                      <p:cBhvr>
                                        <p:cTn id="337" dur="100"/>
                                        <p:tgtEl>
                                          <p:spTgt spid="210"/>
                                        </p:tgtEl>
                                      </p:cBhvr>
                                    </p:animEffect>
                                    <p:set>
                                      <p:cBhvr>
                                        <p:cTn id="338" dur="1" fill="hold">
                                          <p:stCondLst>
                                            <p:cond delay="99"/>
                                          </p:stCondLst>
                                        </p:cTn>
                                        <p:tgtEl>
                                          <p:spTgt spid="210"/>
                                        </p:tgtEl>
                                        <p:attrNameLst>
                                          <p:attrName>style.visibility</p:attrName>
                                        </p:attrNameLst>
                                      </p:cBhvr>
                                      <p:to>
                                        <p:strVal val="hidden"/>
                                      </p:to>
                                    </p:set>
                                  </p:childTnLst>
                                </p:cTn>
                              </p:par>
                            </p:childTnLst>
                          </p:cTn>
                        </p:par>
                        <p:par>
                          <p:cTn id="339" fill="hold">
                            <p:stCondLst>
                              <p:cond delay="1800"/>
                            </p:stCondLst>
                            <p:childTnLst>
                              <p:par>
                                <p:cTn id="340" presetID="10" presetClass="exit" presetSubtype="0" fill="hold" nodeType="afterEffect">
                                  <p:stCondLst>
                                    <p:cond delay="0"/>
                                  </p:stCondLst>
                                  <p:childTnLst>
                                    <p:animEffect transition="out" filter="fade">
                                      <p:cBhvr>
                                        <p:cTn id="341" dur="100"/>
                                        <p:tgtEl>
                                          <p:spTgt spid="213"/>
                                        </p:tgtEl>
                                      </p:cBhvr>
                                    </p:animEffect>
                                    <p:set>
                                      <p:cBhvr>
                                        <p:cTn id="342" dur="1" fill="hold">
                                          <p:stCondLst>
                                            <p:cond delay="99"/>
                                          </p:stCondLst>
                                        </p:cTn>
                                        <p:tgtEl>
                                          <p:spTgt spid="213"/>
                                        </p:tgtEl>
                                        <p:attrNameLst>
                                          <p:attrName>style.visibility</p:attrName>
                                        </p:attrNameLst>
                                      </p:cBhvr>
                                      <p:to>
                                        <p:strVal val="hidden"/>
                                      </p:to>
                                    </p:set>
                                  </p:childTnLst>
                                </p:cTn>
                              </p:par>
                            </p:childTnLst>
                          </p:cTn>
                        </p:par>
                        <p:par>
                          <p:cTn id="343" fill="hold">
                            <p:stCondLst>
                              <p:cond delay="1900"/>
                            </p:stCondLst>
                            <p:childTnLst>
                              <p:par>
                                <p:cTn id="344" presetID="10" presetClass="exit" presetSubtype="0" fill="hold" nodeType="afterEffect">
                                  <p:stCondLst>
                                    <p:cond delay="0"/>
                                  </p:stCondLst>
                                  <p:childTnLst>
                                    <p:animEffect transition="out" filter="fade">
                                      <p:cBhvr>
                                        <p:cTn id="345" dur="100"/>
                                        <p:tgtEl>
                                          <p:spTgt spid="216"/>
                                        </p:tgtEl>
                                      </p:cBhvr>
                                    </p:animEffect>
                                    <p:set>
                                      <p:cBhvr>
                                        <p:cTn id="346" dur="1" fill="hold">
                                          <p:stCondLst>
                                            <p:cond delay="99"/>
                                          </p:stCondLst>
                                        </p:cTn>
                                        <p:tgtEl>
                                          <p:spTgt spid="216"/>
                                        </p:tgtEl>
                                        <p:attrNameLst>
                                          <p:attrName>style.visibility</p:attrName>
                                        </p:attrNameLst>
                                      </p:cBhvr>
                                      <p:to>
                                        <p:strVal val="hidden"/>
                                      </p:to>
                                    </p:set>
                                  </p:childTnLst>
                                </p:cTn>
                              </p:par>
                            </p:childTnLst>
                          </p:cTn>
                        </p:par>
                        <p:par>
                          <p:cTn id="347" fill="hold">
                            <p:stCondLst>
                              <p:cond delay="2000"/>
                            </p:stCondLst>
                            <p:childTnLst>
                              <p:par>
                                <p:cTn id="348" presetID="10" presetClass="exit" presetSubtype="0" fill="hold" nodeType="afterEffect">
                                  <p:stCondLst>
                                    <p:cond delay="0"/>
                                  </p:stCondLst>
                                  <p:childTnLst>
                                    <p:animEffect transition="out" filter="fade">
                                      <p:cBhvr>
                                        <p:cTn id="349" dur="100"/>
                                        <p:tgtEl>
                                          <p:spTgt spid="219"/>
                                        </p:tgtEl>
                                      </p:cBhvr>
                                    </p:animEffect>
                                    <p:set>
                                      <p:cBhvr>
                                        <p:cTn id="350" dur="1" fill="hold">
                                          <p:stCondLst>
                                            <p:cond delay="99"/>
                                          </p:stCondLst>
                                        </p:cTn>
                                        <p:tgtEl>
                                          <p:spTgt spid="219"/>
                                        </p:tgtEl>
                                        <p:attrNameLst>
                                          <p:attrName>style.visibility</p:attrName>
                                        </p:attrNameLst>
                                      </p:cBhvr>
                                      <p:to>
                                        <p:strVal val="hidden"/>
                                      </p:to>
                                    </p:set>
                                  </p:childTnLst>
                                </p:cTn>
                              </p:par>
                            </p:childTnLst>
                          </p:cTn>
                        </p:par>
                        <p:par>
                          <p:cTn id="351" fill="hold">
                            <p:stCondLst>
                              <p:cond delay="2100"/>
                            </p:stCondLst>
                            <p:childTnLst>
                              <p:par>
                                <p:cTn id="352" presetID="10" presetClass="exit" presetSubtype="0" fill="hold" nodeType="afterEffect">
                                  <p:stCondLst>
                                    <p:cond delay="0"/>
                                  </p:stCondLst>
                                  <p:childTnLst>
                                    <p:animEffect transition="out" filter="fade">
                                      <p:cBhvr>
                                        <p:cTn id="353" dur="100"/>
                                        <p:tgtEl>
                                          <p:spTgt spid="222"/>
                                        </p:tgtEl>
                                      </p:cBhvr>
                                    </p:animEffect>
                                    <p:set>
                                      <p:cBhvr>
                                        <p:cTn id="354" dur="1" fill="hold">
                                          <p:stCondLst>
                                            <p:cond delay="99"/>
                                          </p:stCondLst>
                                        </p:cTn>
                                        <p:tgtEl>
                                          <p:spTgt spid="222"/>
                                        </p:tgtEl>
                                        <p:attrNameLst>
                                          <p:attrName>style.visibility</p:attrName>
                                        </p:attrNameLst>
                                      </p:cBhvr>
                                      <p:to>
                                        <p:strVal val="hidden"/>
                                      </p:to>
                                    </p:set>
                                  </p:childTnLst>
                                </p:cTn>
                              </p:par>
                            </p:childTnLst>
                          </p:cTn>
                        </p:par>
                        <p:par>
                          <p:cTn id="355" fill="hold">
                            <p:stCondLst>
                              <p:cond delay="2200"/>
                            </p:stCondLst>
                            <p:childTnLst>
                              <p:par>
                                <p:cTn id="356" presetID="10" presetClass="exit" presetSubtype="0" fill="hold" nodeType="afterEffect">
                                  <p:stCondLst>
                                    <p:cond delay="0"/>
                                  </p:stCondLst>
                                  <p:childTnLst>
                                    <p:animEffect transition="out" filter="fade">
                                      <p:cBhvr>
                                        <p:cTn id="357" dur="100"/>
                                        <p:tgtEl>
                                          <p:spTgt spid="225"/>
                                        </p:tgtEl>
                                      </p:cBhvr>
                                    </p:animEffect>
                                    <p:set>
                                      <p:cBhvr>
                                        <p:cTn id="358" dur="1" fill="hold">
                                          <p:stCondLst>
                                            <p:cond delay="99"/>
                                          </p:stCondLst>
                                        </p:cTn>
                                        <p:tgtEl>
                                          <p:spTgt spid="225"/>
                                        </p:tgtEl>
                                        <p:attrNameLst>
                                          <p:attrName>style.visibility</p:attrName>
                                        </p:attrNameLst>
                                      </p:cBhvr>
                                      <p:to>
                                        <p:strVal val="hidden"/>
                                      </p:to>
                                    </p:set>
                                  </p:childTnLst>
                                </p:cTn>
                              </p:par>
                            </p:childTnLst>
                          </p:cTn>
                        </p:par>
                        <p:par>
                          <p:cTn id="359" fill="hold">
                            <p:stCondLst>
                              <p:cond delay="2300"/>
                            </p:stCondLst>
                            <p:childTnLst>
                              <p:par>
                                <p:cTn id="360" presetID="10" presetClass="exit" presetSubtype="0" fill="hold" nodeType="afterEffect">
                                  <p:stCondLst>
                                    <p:cond delay="0"/>
                                  </p:stCondLst>
                                  <p:childTnLst>
                                    <p:animEffect transition="out" filter="fade">
                                      <p:cBhvr>
                                        <p:cTn id="361" dur="100"/>
                                        <p:tgtEl>
                                          <p:spTgt spid="228"/>
                                        </p:tgtEl>
                                      </p:cBhvr>
                                    </p:animEffect>
                                    <p:set>
                                      <p:cBhvr>
                                        <p:cTn id="362" dur="1" fill="hold">
                                          <p:stCondLst>
                                            <p:cond delay="99"/>
                                          </p:stCondLst>
                                        </p:cTn>
                                        <p:tgtEl>
                                          <p:spTgt spid="228"/>
                                        </p:tgtEl>
                                        <p:attrNameLst>
                                          <p:attrName>style.visibility</p:attrName>
                                        </p:attrNameLst>
                                      </p:cBhvr>
                                      <p:to>
                                        <p:strVal val="hidden"/>
                                      </p:to>
                                    </p:set>
                                  </p:childTnLst>
                                </p:cTn>
                              </p:par>
                            </p:childTnLst>
                          </p:cTn>
                        </p:par>
                        <p:par>
                          <p:cTn id="363" fill="hold">
                            <p:stCondLst>
                              <p:cond delay="2400"/>
                            </p:stCondLst>
                            <p:childTnLst>
                              <p:par>
                                <p:cTn id="364" presetID="10" presetClass="exit" presetSubtype="0" fill="hold" nodeType="afterEffect">
                                  <p:stCondLst>
                                    <p:cond delay="0"/>
                                  </p:stCondLst>
                                  <p:childTnLst>
                                    <p:animEffect transition="out" filter="fade">
                                      <p:cBhvr>
                                        <p:cTn id="365" dur="100"/>
                                        <p:tgtEl>
                                          <p:spTgt spid="231"/>
                                        </p:tgtEl>
                                      </p:cBhvr>
                                    </p:animEffect>
                                    <p:set>
                                      <p:cBhvr>
                                        <p:cTn id="366" dur="1" fill="hold">
                                          <p:stCondLst>
                                            <p:cond delay="99"/>
                                          </p:stCondLst>
                                        </p:cTn>
                                        <p:tgtEl>
                                          <p:spTgt spid="231"/>
                                        </p:tgtEl>
                                        <p:attrNameLst>
                                          <p:attrName>style.visibility</p:attrName>
                                        </p:attrNameLst>
                                      </p:cBhvr>
                                      <p:to>
                                        <p:strVal val="hidden"/>
                                      </p:to>
                                    </p:set>
                                  </p:childTnLst>
                                </p:cTn>
                              </p:par>
                            </p:childTnLst>
                          </p:cTn>
                        </p:par>
                        <p:par>
                          <p:cTn id="367" fill="hold">
                            <p:stCondLst>
                              <p:cond delay="2500"/>
                            </p:stCondLst>
                            <p:childTnLst>
                              <p:par>
                                <p:cTn id="368" presetID="10" presetClass="exit" presetSubtype="0" fill="hold" nodeType="afterEffect">
                                  <p:stCondLst>
                                    <p:cond delay="0"/>
                                  </p:stCondLst>
                                  <p:childTnLst>
                                    <p:animEffect transition="out" filter="fade">
                                      <p:cBhvr>
                                        <p:cTn id="369" dur="100"/>
                                        <p:tgtEl>
                                          <p:spTgt spid="234"/>
                                        </p:tgtEl>
                                      </p:cBhvr>
                                    </p:animEffect>
                                    <p:set>
                                      <p:cBhvr>
                                        <p:cTn id="370" dur="1" fill="hold">
                                          <p:stCondLst>
                                            <p:cond delay="99"/>
                                          </p:stCondLst>
                                        </p:cTn>
                                        <p:tgtEl>
                                          <p:spTgt spid="234"/>
                                        </p:tgtEl>
                                        <p:attrNameLst>
                                          <p:attrName>style.visibility</p:attrName>
                                        </p:attrNameLst>
                                      </p:cBhvr>
                                      <p:to>
                                        <p:strVal val="hidden"/>
                                      </p:to>
                                    </p:set>
                                  </p:childTnLst>
                                </p:cTn>
                              </p:par>
                            </p:childTnLst>
                          </p:cTn>
                        </p:par>
                        <p:par>
                          <p:cTn id="371" fill="hold">
                            <p:stCondLst>
                              <p:cond delay="2600"/>
                            </p:stCondLst>
                            <p:childTnLst>
                              <p:par>
                                <p:cTn id="372" presetID="10" presetClass="exit" presetSubtype="0" fill="hold" nodeType="afterEffect">
                                  <p:stCondLst>
                                    <p:cond delay="0"/>
                                  </p:stCondLst>
                                  <p:childTnLst>
                                    <p:animEffect transition="out" filter="fade">
                                      <p:cBhvr>
                                        <p:cTn id="373" dur="100"/>
                                        <p:tgtEl>
                                          <p:spTgt spid="237"/>
                                        </p:tgtEl>
                                      </p:cBhvr>
                                    </p:animEffect>
                                    <p:set>
                                      <p:cBhvr>
                                        <p:cTn id="374" dur="1" fill="hold">
                                          <p:stCondLst>
                                            <p:cond delay="99"/>
                                          </p:stCondLst>
                                        </p:cTn>
                                        <p:tgtEl>
                                          <p:spTgt spid="237"/>
                                        </p:tgtEl>
                                        <p:attrNameLst>
                                          <p:attrName>style.visibility</p:attrName>
                                        </p:attrNameLst>
                                      </p:cBhvr>
                                      <p:to>
                                        <p:strVal val="hidden"/>
                                      </p:to>
                                    </p:set>
                                  </p:childTnLst>
                                </p:cTn>
                              </p:par>
                            </p:childTnLst>
                          </p:cTn>
                        </p:par>
                        <p:par>
                          <p:cTn id="375" fill="hold">
                            <p:stCondLst>
                              <p:cond delay="2700"/>
                            </p:stCondLst>
                            <p:childTnLst>
                              <p:par>
                                <p:cTn id="376" presetID="10" presetClass="exit" presetSubtype="0" fill="hold" nodeType="afterEffect">
                                  <p:stCondLst>
                                    <p:cond delay="0"/>
                                  </p:stCondLst>
                                  <p:childTnLst>
                                    <p:animEffect transition="out" filter="fade">
                                      <p:cBhvr>
                                        <p:cTn id="377" dur="100"/>
                                        <p:tgtEl>
                                          <p:spTgt spid="240"/>
                                        </p:tgtEl>
                                      </p:cBhvr>
                                    </p:animEffect>
                                    <p:set>
                                      <p:cBhvr>
                                        <p:cTn id="378" dur="1" fill="hold">
                                          <p:stCondLst>
                                            <p:cond delay="99"/>
                                          </p:stCondLst>
                                        </p:cTn>
                                        <p:tgtEl>
                                          <p:spTgt spid="240"/>
                                        </p:tgtEl>
                                        <p:attrNameLst>
                                          <p:attrName>style.visibility</p:attrName>
                                        </p:attrNameLst>
                                      </p:cBhvr>
                                      <p:to>
                                        <p:strVal val="hidden"/>
                                      </p:to>
                                    </p:set>
                                  </p:childTnLst>
                                </p:cTn>
                              </p:par>
                            </p:childTnLst>
                          </p:cTn>
                        </p:par>
                        <p:par>
                          <p:cTn id="379" fill="hold">
                            <p:stCondLst>
                              <p:cond delay="2800"/>
                            </p:stCondLst>
                            <p:childTnLst>
                              <p:par>
                                <p:cTn id="380" presetID="10" presetClass="exit" presetSubtype="0" fill="hold" nodeType="afterEffect">
                                  <p:stCondLst>
                                    <p:cond delay="0"/>
                                  </p:stCondLst>
                                  <p:childTnLst>
                                    <p:animEffect transition="out" filter="fade">
                                      <p:cBhvr>
                                        <p:cTn id="381" dur="100"/>
                                        <p:tgtEl>
                                          <p:spTgt spid="243"/>
                                        </p:tgtEl>
                                      </p:cBhvr>
                                    </p:animEffect>
                                    <p:set>
                                      <p:cBhvr>
                                        <p:cTn id="382" dur="1" fill="hold">
                                          <p:stCondLst>
                                            <p:cond delay="99"/>
                                          </p:stCondLst>
                                        </p:cTn>
                                        <p:tgtEl>
                                          <p:spTgt spid="243"/>
                                        </p:tgtEl>
                                        <p:attrNameLst>
                                          <p:attrName>style.visibility</p:attrName>
                                        </p:attrNameLst>
                                      </p:cBhvr>
                                      <p:to>
                                        <p:strVal val="hidden"/>
                                      </p:to>
                                    </p:set>
                                  </p:childTnLst>
                                </p:cTn>
                              </p:par>
                              <p:par>
                                <p:cTn id="383" presetID="1" presetClass="exit" presetSubtype="0" fill="hold" nodeType="withEffect">
                                  <p:stCondLst>
                                    <p:cond delay="0"/>
                                  </p:stCondLst>
                                  <p:childTnLst>
                                    <p:set>
                                      <p:cBhvr>
                                        <p:cTn id="384" dur="1" fill="hold">
                                          <p:stCondLst>
                                            <p:cond delay="0"/>
                                          </p:stCondLst>
                                        </p:cTn>
                                        <p:tgtEl>
                                          <p:spTgt spid="248"/>
                                        </p:tgtEl>
                                        <p:attrNameLst>
                                          <p:attrName>style.visibility</p:attrName>
                                        </p:attrNameLst>
                                      </p:cBhvr>
                                      <p:to>
                                        <p:strVal val="hidden"/>
                                      </p:to>
                                    </p:set>
                                  </p:childTnLst>
                                </p:cTn>
                              </p:par>
                            </p:childTnLst>
                          </p:cTn>
                        </p:par>
                        <p:par>
                          <p:cTn id="385" fill="hold">
                            <p:stCondLst>
                              <p:cond delay="2900"/>
                            </p:stCondLst>
                            <p:childTnLst>
                              <p:par>
                                <p:cTn id="386" presetID="1" presetClass="exit" presetSubtype="0" fill="hold" grpId="1" nodeType="afterEffect">
                                  <p:stCondLst>
                                    <p:cond delay="0"/>
                                  </p:stCondLst>
                                  <p:childTnLst>
                                    <p:set>
                                      <p:cBhvr>
                                        <p:cTn id="387" dur="1" fill="hold">
                                          <p:stCondLst>
                                            <p:cond delay="0"/>
                                          </p:stCondLst>
                                        </p:cTn>
                                        <p:tgtEl>
                                          <p:spTgt spid="249"/>
                                        </p:tgtEl>
                                        <p:attrNameLst>
                                          <p:attrName>style.visibility</p:attrName>
                                        </p:attrNameLst>
                                      </p:cBhvr>
                                      <p:to>
                                        <p:strVal val="hidden"/>
                                      </p:to>
                                    </p:set>
                                  </p:childTnLst>
                                </p:cTn>
                              </p:par>
                            </p:childTnLst>
                          </p:cTn>
                        </p:par>
                      </p:childTnLst>
                    </p:cTn>
                  </p:par>
                  <p:par>
                    <p:cTn id="388" fill="hold">
                      <p:stCondLst>
                        <p:cond delay="indefinite"/>
                      </p:stCondLst>
                      <p:childTnLst>
                        <p:par>
                          <p:cTn id="389" fill="hold">
                            <p:stCondLst>
                              <p:cond delay="0"/>
                            </p:stCondLst>
                            <p:childTnLst>
                              <p:par>
                                <p:cTn id="390" presetID="1" presetClass="exit" presetSubtype="0" fill="hold" grpId="1" nodeType="clickEffect">
                                  <p:stCondLst>
                                    <p:cond delay="0"/>
                                  </p:stCondLst>
                                  <p:childTnLst>
                                    <p:set>
                                      <p:cBhvr>
                                        <p:cTn id="391" dur="1" fill="hold">
                                          <p:stCondLst>
                                            <p:cond delay="0"/>
                                          </p:stCondLst>
                                        </p:cTn>
                                        <p:tgtEl>
                                          <p:spTgt spid="320"/>
                                        </p:tgtEl>
                                        <p:attrNameLst>
                                          <p:attrName>style.visibility</p:attrName>
                                        </p:attrNameLst>
                                      </p:cBhvr>
                                      <p:to>
                                        <p:strVal val="hidden"/>
                                      </p:to>
                                    </p:set>
                                  </p:childTnLst>
                                </p:cTn>
                              </p:par>
                              <p:par>
                                <p:cTn id="392" presetID="1" presetClass="exit" presetSubtype="0" fill="hold" grpId="1" nodeType="withEffect">
                                  <p:stCondLst>
                                    <p:cond delay="0"/>
                                  </p:stCondLst>
                                  <p:childTnLst>
                                    <p:set>
                                      <p:cBhvr>
                                        <p:cTn id="393" dur="1" fill="hold">
                                          <p:stCondLst>
                                            <p:cond delay="0"/>
                                          </p:stCondLst>
                                        </p:cTn>
                                        <p:tgtEl>
                                          <p:spTgt spid="326"/>
                                        </p:tgtEl>
                                        <p:attrNameLst>
                                          <p:attrName>style.visibility</p:attrName>
                                        </p:attrNameLst>
                                      </p:cBhvr>
                                      <p:to>
                                        <p:strVal val="hidden"/>
                                      </p:to>
                                    </p:set>
                                  </p:childTnLst>
                                </p:cTn>
                              </p:par>
                              <p:par>
                                <p:cTn id="394" presetID="1" presetClass="exit" presetSubtype="0" fill="hold" nodeType="withEffect">
                                  <p:stCondLst>
                                    <p:cond delay="500"/>
                                  </p:stCondLst>
                                  <p:childTnLst>
                                    <p:set>
                                      <p:cBhvr>
                                        <p:cTn id="395" dur="1" fill="hold">
                                          <p:stCondLst>
                                            <p:cond delay="0"/>
                                          </p:stCondLst>
                                        </p:cTn>
                                        <p:tgtEl>
                                          <p:spTgt spid="322"/>
                                        </p:tgtEl>
                                        <p:attrNameLst>
                                          <p:attrName>style.visibility</p:attrName>
                                        </p:attrNameLst>
                                      </p:cBhvr>
                                      <p:to>
                                        <p:strVal val="hidden"/>
                                      </p:to>
                                    </p:set>
                                  </p:childTnLst>
                                </p:cTn>
                              </p:par>
                            </p:childTnLst>
                          </p:cTn>
                        </p:par>
                        <p:par>
                          <p:cTn id="396" fill="hold">
                            <p:stCondLst>
                              <p:cond delay="500"/>
                            </p:stCondLst>
                            <p:childTnLst>
                              <p:par>
                                <p:cTn id="397" presetID="22" presetClass="exit" presetSubtype="1" fill="hold" grpId="1" nodeType="afterEffect">
                                  <p:stCondLst>
                                    <p:cond delay="0"/>
                                  </p:stCondLst>
                                  <p:childTnLst>
                                    <p:animEffect transition="out" filter="wipe(up)">
                                      <p:cBhvr>
                                        <p:cTn id="398" dur="500"/>
                                        <p:tgtEl>
                                          <p:spTgt spid="256"/>
                                        </p:tgtEl>
                                      </p:cBhvr>
                                    </p:animEffect>
                                    <p:set>
                                      <p:cBhvr>
                                        <p:cTn id="399" dur="1" fill="hold">
                                          <p:stCondLst>
                                            <p:cond delay="499"/>
                                          </p:stCondLst>
                                        </p:cTn>
                                        <p:tgtEl>
                                          <p:spTgt spid="256"/>
                                        </p:tgtEl>
                                        <p:attrNameLst>
                                          <p:attrName>style.visibility</p:attrName>
                                        </p:attrNameLst>
                                      </p:cBhvr>
                                      <p:to>
                                        <p:strVal val="hidden"/>
                                      </p:to>
                                    </p:set>
                                  </p:childTnLst>
                                </p:cTn>
                              </p:par>
                            </p:childTnLst>
                          </p:cTn>
                        </p:par>
                        <p:par>
                          <p:cTn id="400" fill="hold">
                            <p:stCondLst>
                              <p:cond delay="1000"/>
                            </p:stCondLst>
                            <p:childTnLst>
                              <p:par>
                                <p:cTn id="401" presetID="22" presetClass="exit" presetSubtype="1" fill="hold" grpId="1" nodeType="afterEffect">
                                  <p:stCondLst>
                                    <p:cond delay="0"/>
                                  </p:stCondLst>
                                  <p:childTnLst>
                                    <p:animEffect transition="out" filter="wipe(up)">
                                      <p:cBhvr>
                                        <p:cTn id="402" dur="500"/>
                                        <p:tgtEl>
                                          <p:spTgt spid="259"/>
                                        </p:tgtEl>
                                      </p:cBhvr>
                                    </p:animEffect>
                                    <p:set>
                                      <p:cBhvr>
                                        <p:cTn id="403" dur="1" fill="hold">
                                          <p:stCondLst>
                                            <p:cond delay="499"/>
                                          </p:stCondLst>
                                        </p:cTn>
                                        <p:tgtEl>
                                          <p:spTgt spid="259"/>
                                        </p:tgtEl>
                                        <p:attrNameLst>
                                          <p:attrName>style.visibility</p:attrName>
                                        </p:attrNameLst>
                                      </p:cBhvr>
                                      <p:to>
                                        <p:strVal val="hidden"/>
                                      </p:to>
                                    </p:set>
                                  </p:childTnLst>
                                </p:cTn>
                              </p:par>
                            </p:childTnLst>
                          </p:cTn>
                        </p:par>
                        <p:par>
                          <p:cTn id="404" fill="hold">
                            <p:stCondLst>
                              <p:cond delay="1500"/>
                            </p:stCondLst>
                            <p:childTnLst>
                              <p:par>
                                <p:cTn id="405" presetID="22" presetClass="exit" presetSubtype="1" fill="hold" grpId="1" nodeType="afterEffect">
                                  <p:stCondLst>
                                    <p:cond delay="0"/>
                                  </p:stCondLst>
                                  <p:childTnLst>
                                    <p:animEffect transition="out" filter="wipe(up)">
                                      <p:cBhvr>
                                        <p:cTn id="406" dur="500"/>
                                        <p:tgtEl>
                                          <p:spTgt spid="257"/>
                                        </p:tgtEl>
                                      </p:cBhvr>
                                    </p:animEffect>
                                    <p:set>
                                      <p:cBhvr>
                                        <p:cTn id="407" dur="1" fill="hold">
                                          <p:stCondLst>
                                            <p:cond delay="499"/>
                                          </p:stCondLst>
                                        </p:cTn>
                                        <p:tgtEl>
                                          <p:spTgt spid="257"/>
                                        </p:tgtEl>
                                        <p:attrNameLst>
                                          <p:attrName>style.visibility</p:attrName>
                                        </p:attrNameLst>
                                      </p:cBhvr>
                                      <p:to>
                                        <p:strVal val="hidden"/>
                                      </p:to>
                                    </p:set>
                                  </p:childTnLst>
                                </p:cTn>
                              </p:par>
                            </p:childTnLst>
                          </p:cTn>
                        </p:par>
                        <p:par>
                          <p:cTn id="408" fill="hold">
                            <p:stCondLst>
                              <p:cond delay="2000"/>
                            </p:stCondLst>
                            <p:childTnLst>
                              <p:par>
                                <p:cTn id="409" presetID="22" presetClass="exit" presetSubtype="1" fill="hold" grpId="1" nodeType="afterEffect">
                                  <p:stCondLst>
                                    <p:cond delay="0"/>
                                  </p:stCondLst>
                                  <p:childTnLst>
                                    <p:animEffect transition="out" filter="wipe(up)">
                                      <p:cBhvr>
                                        <p:cTn id="410" dur="500"/>
                                        <p:tgtEl>
                                          <p:spTgt spid="260"/>
                                        </p:tgtEl>
                                      </p:cBhvr>
                                    </p:animEffect>
                                    <p:set>
                                      <p:cBhvr>
                                        <p:cTn id="411" dur="1" fill="hold">
                                          <p:stCondLst>
                                            <p:cond delay="499"/>
                                          </p:stCondLst>
                                        </p:cTn>
                                        <p:tgtEl>
                                          <p:spTgt spid="260"/>
                                        </p:tgtEl>
                                        <p:attrNameLst>
                                          <p:attrName>style.visibility</p:attrName>
                                        </p:attrNameLst>
                                      </p:cBhvr>
                                      <p:to>
                                        <p:strVal val="hidden"/>
                                      </p:to>
                                    </p:set>
                                  </p:childTnLst>
                                </p:cTn>
                              </p:par>
                            </p:childTnLst>
                          </p:cTn>
                        </p:par>
                        <p:par>
                          <p:cTn id="412" fill="hold">
                            <p:stCondLst>
                              <p:cond delay="2500"/>
                            </p:stCondLst>
                            <p:childTnLst>
                              <p:par>
                                <p:cTn id="413" presetID="22" presetClass="exit" presetSubtype="1" fill="hold" grpId="1" nodeType="afterEffect">
                                  <p:stCondLst>
                                    <p:cond delay="0"/>
                                  </p:stCondLst>
                                  <p:childTnLst>
                                    <p:animEffect transition="out" filter="wipe(up)">
                                      <p:cBhvr>
                                        <p:cTn id="414" dur="500"/>
                                        <p:tgtEl>
                                          <p:spTgt spid="258"/>
                                        </p:tgtEl>
                                      </p:cBhvr>
                                    </p:animEffect>
                                    <p:set>
                                      <p:cBhvr>
                                        <p:cTn id="415" dur="1" fill="hold">
                                          <p:stCondLst>
                                            <p:cond delay="499"/>
                                          </p:stCondLst>
                                        </p:cTn>
                                        <p:tgtEl>
                                          <p:spTgt spid="258"/>
                                        </p:tgtEl>
                                        <p:attrNameLst>
                                          <p:attrName>style.visibility</p:attrName>
                                        </p:attrNameLst>
                                      </p:cBhvr>
                                      <p:to>
                                        <p:strVal val="hidden"/>
                                      </p:to>
                                    </p:set>
                                  </p:childTnLst>
                                </p:cTn>
                              </p:par>
                            </p:childTnLst>
                          </p:cTn>
                        </p:par>
                        <p:par>
                          <p:cTn id="416" fill="hold">
                            <p:stCondLst>
                              <p:cond delay="3000"/>
                            </p:stCondLst>
                            <p:childTnLst>
                              <p:par>
                                <p:cTn id="417" presetID="1" presetClass="exit" presetSubtype="0" fill="hold" nodeType="afterEffect">
                                  <p:stCondLst>
                                    <p:cond delay="0"/>
                                  </p:stCondLst>
                                  <p:childTnLst>
                                    <p:set>
                                      <p:cBhvr>
                                        <p:cTn id="418" dur="1" fill="hold">
                                          <p:stCondLst>
                                            <p:cond delay="0"/>
                                          </p:stCondLst>
                                        </p:cTn>
                                        <p:tgtEl>
                                          <p:spTgt spid="253"/>
                                        </p:tgtEl>
                                        <p:attrNameLst>
                                          <p:attrName>style.visibility</p:attrName>
                                        </p:attrNameLst>
                                      </p:cBhvr>
                                      <p:to>
                                        <p:strVal val="hidden"/>
                                      </p:to>
                                    </p:set>
                                  </p:childTnLst>
                                </p:cTn>
                              </p:par>
                              <p:par>
                                <p:cTn id="419" presetID="1" presetClass="entr" presetSubtype="0" fill="hold" grpId="0" nodeType="withEffect">
                                  <p:stCondLst>
                                    <p:cond delay="0"/>
                                  </p:stCondLst>
                                  <p:childTnLst>
                                    <p:set>
                                      <p:cBhvr>
                                        <p:cTn id="4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98" grpId="0"/>
      <p:bldP spid="99" grpId="0"/>
      <p:bldP spid="100" grpId="0"/>
      <p:bldP spid="105" grpId="0"/>
      <p:bldP spid="106" grpId="0"/>
      <p:bldP spid="107" grpId="0"/>
      <p:bldP spid="112" grpId="0"/>
      <p:bldP spid="113" grpId="0"/>
      <p:bldP spid="114" grpId="0"/>
      <p:bldP spid="119" grpId="0"/>
      <p:bldP spid="120" grpId="0"/>
      <p:bldP spid="121" grpId="0"/>
      <p:bldP spid="249" grpId="0" animBg="1"/>
      <p:bldP spid="249" grpId="1" animBg="1"/>
      <p:bldP spid="256" grpId="0" animBg="1"/>
      <p:bldP spid="256" grpId="1" animBg="1"/>
      <p:bldP spid="257" grpId="0" animBg="1"/>
      <p:bldP spid="257" grpId="1" animBg="1"/>
      <p:bldP spid="258" grpId="0" animBg="1"/>
      <p:bldP spid="258" grpId="1" animBg="1"/>
      <p:bldP spid="259" grpId="0" animBg="1"/>
      <p:bldP spid="259" grpId="1" animBg="1"/>
      <p:bldP spid="260" grpId="0" animBg="1"/>
      <p:bldP spid="260" grpId="1" animBg="1"/>
      <p:bldP spid="295" grpId="0" animBg="1"/>
      <p:bldP spid="314" grpId="0" animBg="1"/>
      <p:bldP spid="314" grpId="1" animBg="1"/>
      <p:bldP spid="316" grpId="0" animBg="1"/>
      <p:bldP spid="316" grpId="1" animBg="1"/>
      <p:bldP spid="320" grpId="0" animBg="1"/>
      <p:bldP spid="320" grpId="1" animBg="1"/>
      <p:bldP spid="326" grpId="0" animBg="1"/>
      <p:bldP spid="326" grpId="1" animBg="1"/>
      <p:bldP spid="25" grpId="0"/>
      <p:bldP spid="26" grpId="0"/>
      <p:bldP spid="2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98B81D73-27FC-8210-4B5B-306CCD3CE56B}"/>
              </a:ext>
            </a:extLst>
          </p:cNvPr>
          <p:cNvSpPr/>
          <p:nvPr/>
        </p:nvSpPr>
        <p:spPr>
          <a:xfrm>
            <a:off x="290432" y="933614"/>
            <a:ext cx="1984146" cy="11848772"/>
          </a:xfrm>
          <a:prstGeom prst="roundRect">
            <a:avLst>
              <a:gd name="adj" fmla="val 50000"/>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66" name="Oval 65">
            <a:extLst>
              <a:ext uri="{FF2B5EF4-FFF2-40B4-BE49-F238E27FC236}">
                <a16:creationId xmlns:a16="http://schemas.microsoft.com/office/drawing/2014/main" id="{9840D910-700B-58F9-D46B-F24E37461419}"/>
              </a:ext>
            </a:extLst>
          </p:cNvPr>
          <p:cNvSpPr/>
          <p:nvPr/>
        </p:nvSpPr>
        <p:spPr>
          <a:xfrm>
            <a:off x="495471" y="1191126"/>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67" name="Oval 66">
            <a:extLst>
              <a:ext uri="{FF2B5EF4-FFF2-40B4-BE49-F238E27FC236}">
                <a16:creationId xmlns:a16="http://schemas.microsoft.com/office/drawing/2014/main" id="{864401F8-98C6-2E65-A7B2-C325721B8A49}"/>
              </a:ext>
            </a:extLst>
          </p:cNvPr>
          <p:cNvSpPr/>
          <p:nvPr/>
        </p:nvSpPr>
        <p:spPr>
          <a:xfrm>
            <a:off x="488951" y="3627788"/>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68" name="Oval 67">
            <a:extLst>
              <a:ext uri="{FF2B5EF4-FFF2-40B4-BE49-F238E27FC236}">
                <a16:creationId xmlns:a16="http://schemas.microsoft.com/office/drawing/2014/main" id="{198740A5-3FB8-7E15-B172-3B3D609E0CB1}"/>
              </a:ext>
            </a:extLst>
          </p:cNvPr>
          <p:cNvSpPr/>
          <p:nvPr/>
        </p:nvSpPr>
        <p:spPr>
          <a:xfrm>
            <a:off x="488951" y="6064450"/>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sp>
        <p:nvSpPr>
          <p:cNvPr id="74" name="Oval 73">
            <a:extLst>
              <a:ext uri="{FF2B5EF4-FFF2-40B4-BE49-F238E27FC236}">
                <a16:creationId xmlns:a16="http://schemas.microsoft.com/office/drawing/2014/main" id="{CE4EB2AF-8DC1-1576-000B-3B52E52423E2}"/>
              </a:ext>
            </a:extLst>
          </p:cNvPr>
          <p:cNvSpPr/>
          <p:nvPr/>
        </p:nvSpPr>
        <p:spPr>
          <a:xfrm>
            <a:off x="488951" y="8501112"/>
            <a:ext cx="1587104" cy="15871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pic>
        <p:nvPicPr>
          <p:cNvPr id="70" name="Graphic 69">
            <a:hlinkClick r:id="" action="ppaction://noaction"/>
            <a:extLst>
              <a:ext uri="{FF2B5EF4-FFF2-40B4-BE49-F238E27FC236}">
                <a16:creationId xmlns:a16="http://schemas.microsoft.com/office/drawing/2014/main" id="{A6C402ED-1458-08C4-F5A6-9ECE3CD6A35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7073" y="1356718"/>
            <a:ext cx="1230860" cy="1230860"/>
          </a:xfrm>
          <a:prstGeom prst="rect">
            <a:avLst/>
          </a:prstGeom>
        </p:spPr>
      </p:pic>
      <p:pic>
        <p:nvPicPr>
          <p:cNvPr id="71" name="Graphic 27">
            <a:hlinkClick r:id="" action="ppaction://noaction"/>
            <a:extLst>
              <a:ext uri="{FF2B5EF4-FFF2-40B4-BE49-F238E27FC236}">
                <a16:creationId xmlns:a16="http://schemas.microsoft.com/office/drawing/2014/main" id="{05A4FFEB-ADC4-3CEC-63AC-322DD8F8DCF5}"/>
              </a:ext>
            </a:extLst>
          </p:cNvPr>
          <p:cNvPicPr>
            <a:picLocks noChangeAspect="1"/>
          </p:cNvPicPr>
          <p:nvPr/>
        </p:nvPicPr>
        <p:blipFill>
          <a:blip r:embed="rId4"/>
          <a:srcRect/>
          <a:stretch/>
        </p:blipFill>
        <p:spPr>
          <a:xfrm>
            <a:off x="670120" y="3811989"/>
            <a:ext cx="1224766" cy="1218702"/>
          </a:xfrm>
          <a:prstGeom prst="rect">
            <a:avLst/>
          </a:prstGeom>
        </p:spPr>
      </p:pic>
      <p:pic>
        <p:nvPicPr>
          <p:cNvPr id="72" name="Graphic 71">
            <a:hlinkClick r:id="" action="ppaction://noaction"/>
            <a:extLst>
              <a:ext uri="{FF2B5EF4-FFF2-40B4-BE49-F238E27FC236}">
                <a16:creationId xmlns:a16="http://schemas.microsoft.com/office/drawing/2014/main" id="{56CCA80F-C021-87E2-044F-3928E1712E2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7073" y="6230042"/>
            <a:ext cx="1230860" cy="1230860"/>
          </a:xfrm>
          <a:prstGeom prst="rect">
            <a:avLst/>
          </a:prstGeom>
        </p:spPr>
      </p:pic>
      <p:pic>
        <p:nvPicPr>
          <p:cNvPr id="2" name="Graphic 1">
            <a:hlinkClick r:id="" action="ppaction://noaction"/>
            <a:extLst>
              <a:ext uri="{FF2B5EF4-FFF2-40B4-BE49-F238E27FC236}">
                <a16:creationId xmlns:a16="http://schemas.microsoft.com/office/drawing/2014/main" id="{273B1DE3-FF82-BAC4-6655-512352D0700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67073" y="8692321"/>
            <a:ext cx="1088649" cy="1087690"/>
          </a:xfrm>
          <a:prstGeom prst="rect">
            <a:avLst/>
          </a:prstGeom>
        </p:spPr>
      </p:pic>
      <p:sp>
        <p:nvSpPr>
          <p:cNvPr id="69" name="Oval 68">
            <a:extLst>
              <a:ext uri="{FF2B5EF4-FFF2-40B4-BE49-F238E27FC236}">
                <a16:creationId xmlns:a16="http://schemas.microsoft.com/office/drawing/2014/main" id="{401E0ADA-CDC6-5557-A29E-938AC18A1FEA}"/>
              </a:ext>
            </a:extLst>
          </p:cNvPr>
          <p:cNvSpPr/>
          <p:nvPr/>
        </p:nvSpPr>
        <p:spPr>
          <a:xfrm>
            <a:off x="488951" y="10937770"/>
            <a:ext cx="1587104" cy="15871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7200"/>
          </a:p>
        </p:txBody>
      </p:sp>
      <p:pic>
        <p:nvPicPr>
          <p:cNvPr id="73" name="Graphic 72" descr="Thumbs up sign with solid fill">
            <a:hlinkClick r:id="" action="ppaction://noaction"/>
            <a:extLst>
              <a:ext uri="{FF2B5EF4-FFF2-40B4-BE49-F238E27FC236}">
                <a16:creationId xmlns:a16="http://schemas.microsoft.com/office/drawing/2014/main" id="{0DA7AC4D-10FF-0DE4-E7FB-AD2DDA1FFB3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73095" y="11064852"/>
            <a:ext cx="1230860" cy="1230860"/>
          </a:xfrm>
          <a:prstGeom prst="rect">
            <a:avLst/>
          </a:prstGeom>
        </p:spPr>
      </p:pic>
      <p:sp>
        <p:nvSpPr>
          <p:cNvPr id="4" name="Green semi circle">
            <a:extLst>
              <a:ext uri="{FF2B5EF4-FFF2-40B4-BE49-F238E27FC236}">
                <a16:creationId xmlns:a16="http://schemas.microsoft.com/office/drawing/2014/main" id="{759E77AD-2C10-14F2-439F-F33C7F8A3D78}"/>
              </a:ext>
            </a:extLst>
          </p:cNvPr>
          <p:cNvSpPr/>
          <p:nvPr/>
        </p:nvSpPr>
        <p:spPr bwMode="auto">
          <a:xfrm>
            <a:off x="6108491" y="2653522"/>
            <a:ext cx="14736232" cy="14736232"/>
          </a:xfrm>
          <a:prstGeom prst="pie">
            <a:avLst>
              <a:gd name="adj1" fmla="val 10803661"/>
              <a:gd name="adj2" fmla="val 13396"/>
            </a:avLst>
          </a:prstGeom>
          <a:gradFill flip="none" rotWithShape="1">
            <a:gsLst>
              <a:gs pos="0">
                <a:srgbClr val="A7F0BA"/>
              </a:gs>
              <a:gs pos="100000">
                <a:schemeClr val="dk1">
                  <a:shade val="94000"/>
                  <a:satMod val="135000"/>
                </a:schemeClr>
              </a:gs>
            </a:gsLst>
            <a:lin ang="16200000" scaled="1"/>
            <a:tileRect/>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sp>
        <p:nvSpPr>
          <p:cNvPr id="5" name="Red semi circle">
            <a:extLst>
              <a:ext uri="{FF2B5EF4-FFF2-40B4-BE49-F238E27FC236}">
                <a16:creationId xmlns:a16="http://schemas.microsoft.com/office/drawing/2014/main" id="{EB8410C4-F34A-82C6-3F5B-89D1426999C3}"/>
              </a:ext>
            </a:extLst>
          </p:cNvPr>
          <p:cNvSpPr/>
          <p:nvPr/>
        </p:nvSpPr>
        <p:spPr bwMode="auto">
          <a:xfrm>
            <a:off x="6108491" y="2653524"/>
            <a:ext cx="14736232" cy="14736232"/>
          </a:xfrm>
          <a:prstGeom prst="pie">
            <a:avLst>
              <a:gd name="adj1" fmla="val 10803661"/>
              <a:gd name="adj2" fmla="val 13396"/>
            </a:avLst>
          </a:prstGeom>
          <a:gradFill flip="none" rotWithShape="1">
            <a:gsLst>
              <a:gs pos="0">
                <a:srgbClr val="C00000"/>
              </a:gs>
              <a:gs pos="15000">
                <a:schemeClr val="dk1">
                  <a:shade val="93000"/>
                  <a:satMod val="130000"/>
                </a:schemeClr>
              </a:gs>
              <a:gs pos="16000">
                <a:schemeClr val="dk1">
                  <a:shade val="94000"/>
                  <a:satMod val="135000"/>
                  <a:alpha val="0"/>
                </a:schemeClr>
              </a:gs>
            </a:gsLst>
            <a:lin ang="16200000" scaled="1"/>
            <a:tileRect/>
          </a:gra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sp>
        <p:nvSpPr>
          <p:cNvPr id="6" name="Red semi circle 2">
            <a:extLst>
              <a:ext uri="{FF2B5EF4-FFF2-40B4-BE49-F238E27FC236}">
                <a16:creationId xmlns:a16="http://schemas.microsoft.com/office/drawing/2014/main" id="{F3A52A90-BF1F-FB1B-876D-6D285EC90356}"/>
              </a:ext>
            </a:extLst>
          </p:cNvPr>
          <p:cNvSpPr/>
          <p:nvPr/>
        </p:nvSpPr>
        <p:spPr bwMode="auto">
          <a:xfrm>
            <a:off x="6074461" y="2636154"/>
            <a:ext cx="14736232" cy="14736232"/>
          </a:xfrm>
          <a:prstGeom prst="pie">
            <a:avLst>
              <a:gd name="adj1" fmla="val 10803661"/>
              <a:gd name="adj2" fmla="val 13396"/>
            </a:avLst>
          </a:prstGeom>
          <a:gradFill flip="none" rotWithShape="1">
            <a:gsLst>
              <a:gs pos="0">
                <a:srgbClr val="C00000"/>
              </a:gs>
              <a:gs pos="20000">
                <a:schemeClr val="dk1">
                  <a:shade val="93000"/>
                  <a:satMod val="130000"/>
                </a:schemeClr>
              </a:gs>
              <a:gs pos="21000">
                <a:schemeClr val="dk1">
                  <a:shade val="94000"/>
                  <a:satMod val="135000"/>
                  <a:alpha val="0"/>
                </a:schemeClr>
              </a:gs>
            </a:gsLst>
            <a:lin ang="16200000" scaled="1"/>
            <a:tileRect/>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sp>
        <p:nvSpPr>
          <p:cNvPr id="7" name="Arc 6">
            <a:extLst>
              <a:ext uri="{FF2B5EF4-FFF2-40B4-BE49-F238E27FC236}">
                <a16:creationId xmlns:a16="http://schemas.microsoft.com/office/drawing/2014/main" id="{D7D2600C-B257-13FE-1950-52BAC303E094}"/>
              </a:ext>
            </a:extLst>
          </p:cNvPr>
          <p:cNvSpPr/>
          <p:nvPr/>
        </p:nvSpPr>
        <p:spPr bwMode="auto">
          <a:xfrm rot="16200000">
            <a:off x="6108491" y="2653524"/>
            <a:ext cx="14736231" cy="14736231"/>
          </a:xfrm>
          <a:prstGeom prst="arc">
            <a:avLst>
              <a:gd name="adj1" fmla="val 16200000"/>
              <a:gd name="adj2" fmla="val 5412926"/>
            </a:avLst>
          </a:prstGeom>
          <a:ln w="1016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8" name="Group 7">
            <a:extLst>
              <a:ext uri="{FF2B5EF4-FFF2-40B4-BE49-F238E27FC236}">
                <a16:creationId xmlns:a16="http://schemas.microsoft.com/office/drawing/2014/main" id="{C48A0D91-800B-4084-9A94-C4B662A99475}"/>
              </a:ext>
            </a:extLst>
          </p:cNvPr>
          <p:cNvGrpSpPr/>
          <p:nvPr/>
        </p:nvGrpSpPr>
        <p:grpSpPr>
          <a:xfrm rot="-5400000">
            <a:off x="12927160" y="3045194"/>
            <a:ext cx="881138" cy="13952890"/>
            <a:chOff x="14396481" y="2391773"/>
            <a:chExt cx="616690" cy="9765336"/>
          </a:xfrm>
        </p:grpSpPr>
        <p:sp>
          <p:nvSpPr>
            <p:cNvPr id="9" name="Isosceles Triangle 8">
              <a:extLst>
                <a:ext uri="{FF2B5EF4-FFF2-40B4-BE49-F238E27FC236}">
                  <a16:creationId xmlns:a16="http://schemas.microsoft.com/office/drawing/2014/main" id="{6DB1B619-F58E-FFD9-4E05-C28D0E268B23}"/>
                </a:ext>
              </a:extLst>
            </p:cNvPr>
            <p:cNvSpPr/>
            <p:nvPr/>
          </p:nvSpPr>
          <p:spPr bwMode="auto">
            <a:xfrm>
              <a:off x="14396482" y="2391773"/>
              <a:ext cx="616689" cy="4882668"/>
            </a:xfrm>
            <a:prstGeom prst="triangle">
              <a:avLst/>
            </a:prstGeom>
            <a:solidFill>
              <a:srgbClr val="393939"/>
            </a:solidFill>
            <a:ln w="19050">
              <a:noFill/>
              <a:headEnd type="none" w="med" len="med"/>
              <a:tailEnd type="none" w="med" len="med"/>
            </a:ln>
            <a:effectLst/>
            <a:scene3d>
              <a:camera prst="orthographicFront"/>
              <a:lightRig rig="threePt" dir="t"/>
            </a:scene3d>
            <a:sp3d prstMaterial="metal">
              <a:bevelT w="114300" h="254000" prst="artDeco"/>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sp>
          <p:nvSpPr>
            <p:cNvPr id="10" name="Isosceles Triangle 9">
              <a:extLst>
                <a:ext uri="{FF2B5EF4-FFF2-40B4-BE49-F238E27FC236}">
                  <a16:creationId xmlns:a16="http://schemas.microsoft.com/office/drawing/2014/main" id="{81582CF5-63EF-FA80-645A-D3F343F41171}"/>
                </a:ext>
              </a:extLst>
            </p:cNvPr>
            <p:cNvSpPr/>
            <p:nvPr/>
          </p:nvSpPr>
          <p:spPr bwMode="auto">
            <a:xfrm rot="10800000">
              <a:off x="14396481" y="7274441"/>
              <a:ext cx="616689" cy="4882668"/>
            </a:xfrm>
            <a:prstGeom prst="triangle">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grpSp>
      <p:sp>
        <p:nvSpPr>
          <p:cNvPr id="11" name="Oval 10">
            <a:extLst>
              <a:ext uri="{FF2B5EF4-FFF2-40B4-BE49-F238E27FC236}">
                <a16:creationId xmlns:a16="http://schemas.microsoft.com/office/drawing/2014/main" id="{EDED8C07-F7F7-C2BB-C826-3A63032BCB04}"/>
              </a:ext>
            </a:extLst>
          </p:cNvPr>
          <p:cNvSpPr/>
          <p:nvPr/>
        </p:nvSpPr>
        <p:spPr bwMode="auto">
          <a:xfrm>
            <a:off x="12564544" y="9218456"/>
            <a:ext cx="1606366" cy="1606366"/>
          </a:xfrm>
          <a:prstGeom prst="ellipse">
            <a:avLst/>
          </a:prstGeom>
          <a:solidFill>
            <a:schemeClr val="tx1"/>
          </a:solidFill>
          <a:ln w="19050">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etal">
            <a:bevelT w="114300" h="254000" prst="artDeco"/>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sp>
        <p:nvSpPr>
          <p:cNvPr id="12" name="Oval 11">
            <a:extLst>
              <a:ext uri="{FF2B5EF4-FFF2-40B4-BE49-F238E27FC236}">
                <a16:creationId xmlns:a16="http://schemas.microsoft.com/office/drawing/2014/main" id="{76CFCE0F-31F3-36D2-9B2B-AAA8931F443D}"/>
              </a:ext>
            </a:extLst>
          </p:cNvPr>
          <p:cNvSpPr/>
          <p:nvPr/>
        </p:nvSpPr>
        <p:spPr bwMode="auto">
          <a:xfrm>
            <a:off x="5819595" y="9812320"/>
            <a:ext cx="556144" cy="556144"/>
          </a:xfrm>
          <a:prstGeom prst="ellipse">
            <a:avLst/>
          </a:prstGeom>
          <a:solidFill>
            <a:schemeClr val="bg1">
              <a:lumMod val="95000"/>
              <a:alpha val="70000"/>
            </a:schemeClr>
          </a:solidFill>
          <a:ln w="19050">
            <a:solidFill>
              <a:schemeClr val="tx1"/>
            </a:solid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endParaRPr kumimoji="0" lang="en-GB" sz="2000" b="0" i="0" u="none" strike="noStrike" cap="none" normalizeH="0" baseline="0" dirty="0">
              <a:ln>
                <a:noFill/>
              </a:ln>
              <a:solidFill>
                <a:schemeClr val="bg1"/>
              </a:solidFill>
              <a:effectLst/>
              <a:latin typeface="+mn-lt"/>
            </a:endParaRPr>
          </a:p>
        </p:txBody>
      </p:sp>
      <p:sp>
        <p:nvSpPr>
          <p:cNvPr id="13" name="Rectangle: Rounded Corners 12">
            <a:extLst>
              <a:ext uri="{FF2B5EF4-FFF2-40B4-BE49-F238E27FC236}">
                <a16:creationId xmlns:a16="http://schemas.microsoft.com/office/drawing/2014/main" id="{9CC97B35-F0F3-4BC8-21F1-47664680A036}"/>
              </a:ext>
            </a:extLst>
          </p:cNvPr>
          <p:cNvSpPr/>
          <p:nvPr/>
        </p:nvSpPr>
        <p:spPr bwMode="auto">
          <a:xfrm>
            <a:off x="2648328" y="9521831"/>
            <a:ext cx="2953063" cy="999612"/>
          </a:xfrm>
          <a:prstGeom prst="roundRect">
            <a:avLst>
              <a:gd name="adj" fmla="val 50000"/>
            </a:avLst>
          </a:prstGeom>
          <a:solidFill>
            <a:srgbClr val="0070C0"/>
          </a:solidFill>
          <a:ln w="1905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4400" b="1" i="0" u="none" strike="noStrike" cap="all" normalizeH="0" dirty="0">
                <a:ln>
                  <a:noFill/>
                </a:ln>
                <a:solidFill>
                  <a:schemeClr val="bg1"/>
                </a:solidFill>
                <a:effectLst/>
                <a:latin typeface="+mn-lt"/>
              </a:rPr>
              <a:t>Attack</a:t>
            </a:r>
          </a:p>
        </p:txBody>
      </p:sp>
      <p:sp>
        <p:nvSpPr>
          <p:cNvPr id="15" name="Rectangle: Rounded Corners 14">
            <a:extLst>
              <a:ext uri="{FF2B5EF4-FFF2-40B4-BE49-F238E27FC236}">
                <a16:creationId xmlns:a16="http://schemas.microsoft.com/office/drawing/2014/main" id="{E9C9088F-B714-48B2-2792-DF6BB5CFA8A9}"/>
              </a:ext>
            </a:extLst>
          </p:cNvPr>
          <p:cNvSpPr/>
          <p:nvPr/>
        </p:nvSpPr>
        <p:spPr bwMode="auto">
          <a:xfrm>
            <a:off x="3243496" y="6545982"/>
            <a:ext cx="2953063" cy="999612"/>
          </a:xfrm>
          <a:prstGeom prst="roundRect">
            <a:avLst>
              <a:gd name="adj" fmla="val 50000"/>
            </a:avLst>
          </a:prstGeom>
          <a:solidFill>
            <a:srgbClr val="0070C0"/>
          </a:solidFill>
          <a:ln w="1905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4000" b="1" i="0" u="none" strike="noStrike" cap="all" normalizeH="0" dirty="0">
                <a:ln>
                  <a:noFill/>
                </a:ln>
                <a:solidFill>
                  <a:schemeClr val="bg1"/>
                </a:solidFill>
                <a:effectLst/>
                <a:latin typeface="+mn-lt"/>
              </a:rPr>
              <a:t>DETECT</a:t>
            </a:r>
          </a:p>
        </p:txBody>
      </p:sp>
      <p:sp>
        <p:nvSpPr>
          <p:cNvPr id="16" name="Rectangle: Rounded Corners 15">
            <a:extLst>
              <a:ext uri="{FF2B5EF4-FFF2-40B4-BE49-F238E27FC236}">
                <a16:creationId xmlns:a16="http://schemas.microsoft.com/office/drawing/2014/main" id="{AB1D9BBE-A1BF-A2C0-1B18-971DBE0B0B15}"/>
              </a:ext>
            </a:extLst>
          </p:cNvPr>
          <p:cNvSpPr/>
          <p:nvPr/>
        </p:nvSpPr>
        <p:spPr bwMode="auto">
          <a:xfrm>
            <a:off x="4075230" y="4909943"/>
            <a:ext cx="2953063" cy="999612"/>
          </a:xfrm>
          <a:prstGeom prst="roundRect">
            <a:avLst>
              <a:gd name="adj" fmla="val 50000"/>
            </a:avLst>
          </a:prstGeom>
          <a:solidFill>
            <a:srgbClr val="0070C0"/>
          </a:solidFill>
          <a:ln w="1905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4000" b="1" i="0" u="none" strike="noStrike" cap="all" normalizeH="0" dirty="0">
                <a:ln>
                  <a:noFill/>
                </a:ln>
                <a:solidFill>
                  <a:schemeClr val="bg1"/>
                </a:solidFill>
                <a:effectLst/>
                <a:latin typeface="+mn-lt"/>
              </a:rPr>
              <a:t>respond</a:t>
            </a:r>
          </a:p>
        </p:txBody>
      </p:sp>
      <p:sp>
        <p:nvSpPr>
          <p:cNvPr id="17" name="Rectangle: Rounded Corners 16">
            <a:extLst>
              <a:ext uri="{FF2B5EF4-FFF2-40B4-BE49-F238E27FC236}">
                <a16:creationId xmlns:a16="http://schemas.microsoft.com/office/drawing/2014/main" id="{75E4A03F-A458-3405-69DC-C462462CD498}"/>
              </a:ext>
            </a:extLst>
          </p:cNvPr>
          <p:cNvSpPr/>
          <p:nvPr/>
        </p:nvSpPr>
        <p:spPr bwMode="auto">
          <a:xfrm>
            <a:off x="5694966" y="3244813"/>
            <a:ext cx="2953063" cy="999612"/>
          </a:xfrm>
          <a:prstGeom prst="roundRect">
            <a:avLst>
              <a:gd name="adj" fmla="val 50000"/>
            </a:avLst>
          </a:prstGeom>
          <a:solidFill>
            <a:srgbClr val="0070C0"/>
          </a:solidFill>
          <a:ln w="1905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4000" b="1" i="0" u="none" strike="noStrike" cap="all" normalizeH="0" dirty="0">
                <a:ln>
                  <a:noFill/>
                </a:ln>
                <a:solidFill>
                  <a:schemeClr val="bg1"/>
                </a:solidFill>
                <a:effectLst/>
                <a:latin typeface="+mn-lt"/>
              </a:rPr>
              <a:t>RECOVER</a:t>
            </a:r>
          </a:p>
        </p:txBody>
      </p:sp>
      <p:sp>
        <p:nvSpPr>
          <p:cNvPr id="18" name="Rectangle 17">
            <a:extLst>
              <a:ext uri="{FF2B5EF4-FFF2-40B4-BE49-F238E27FC236}">
                <a16:creationId xmlns:a16="http://schemas.microsoft.com/office/drawing/2014/main" id="{CE42F3BA-8CB6-49E2-22FF-5F66F19E28A9}"/>
              </a:ext>
            </a:extLst>
          </p:cNvPr>
          <p:cNvSpPr/>
          <p:nvPr/>
        </p:nvSpPr>
        <p:spPr bwMode="auto">
          <a:xfrm>
            <a:off x="6375738" y="10004270"/>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Zero</a:t>
            </a:r>
          </a:p>
        </p:txBody>
      </p:sp>
      <p:sp>
        <p:nvSpPr>
          <p:cNvPr id="27" name="Rectangle: Rounded Corners 26">
            <a:extLst>
              <a:ext uri="{FF2B5EF4-FFF2-40B4-BE49-F238E27FC236}">
                <a16:creationId xmlns:a16="http://schemas.microsoft.com/office/drawing/2014/main" id="{0268A3A2-DA6A-D524-80CA-76C723E3F646}"/>
              </a:ext>
            </a:extLst>
          </p:cNvPr>
          <p:cNvSpPr/>
          <p:nvPr/>
        </p:nvSpPr>
        <p:spPr bwMode="auto">
          <a:xfrm rot="17664162">
            <a:off x="5999103" y="6674096"/>
            <a:ext cx="1674256" cy="558000"/>
          </a:xfrm>
          <a:prstGeom prst="roundRect">
            <a:avLst>
              <a:gd name="adj" fmla="val 50000"/>
            </a:avLst>
          </a:prstGeom>
          <a:solidFill>
            <a:schemeClr val="bg1">
              <a:lumMod val="95000"/>
              <a:alpha val="70000"/>
            </a:schemeClr>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endParaRPr kumimoji="0" lang="en-GB" sz="4000" b="1" i="0" u="none" strike="noStrike" cap="all" normalizeH="0" dirty="0">
              <a:ln>
                <a:noFill/>
              </a:ln>
              <a:solidFill>
                <a:schemeClr val="bg1"/>
              </a:solidFill>
              <a:effectLst/>
              <a:latin typeface="+mn-lt"/>
            </a:endParaRPr>
          </a:p>
        </p:txBody>
      </p:sp>
      <p:sp>
        <p:nvSpPr>
          <p:cNvPr id="28" name="Rectangle: Rounded Corners 27">
            <a:extLst>
              <a:ext uri="{FF2B5EF4-FFF2-40B4-BE49-F238E27FC236}">
                <a16:creationId xmlns:a16="http://schemas.microsoft.com/office/drawing/2014/main" id="{41DCC3C3-6E7A-01B1-C29B-BB3A34E2C286}"/>
              </a:ext>
            </a:extLst>
          </p:cNvPr>
          <p:cNvSpPr/>
          <p:nvPr/>
        </p:nvSpPr>
        <p:spPr bwMode="auto">
          <a:xfrm rot="18309257">
            <a:off x="6636746" y="5554379"/>
            <a:ext cx="1674256" cy="558000"/>
          </a:xfrm>
          <a:prstGeom prst="roundRect">
            <a:avLst>
              <a:gd name="adj" fmla="val 50000"/>
            </a:avLst>
          </a:prstGeom>
          <a:solidFill>
            <a:schemeClr val="bg1">
              <a:lumMod val="95000"/>
              <a:alpha val="70000"/>
            </a:schemeClr>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endParaRPr kumimoji="0" lang="en-GB" sz="4000" b="1" i="0" u="none" strike="noStrike" cap="all" normalizeH="0" dirty="0">
              <a:ln>
                <a:noFill/>
              </a:ln>
              <a:solidFill>
                <a:schemeClr val="bg1"/>
              </a:solidFill>
              <a:effectLst/>
              <a:latin typeface="+mn-lt"/>
            </a:endParaRPr>
          </a:p>
        </p:txBody>
      </p:sp>
      <p:sp>
        <p:nvSpPr>
          <p:cNvPr id="29" name="Rectangle: Rounded Corners 28">
            <a:extLst>
              <a:ext uri="{FF2B5EF4-FFF2-40B4-BE49-F238E27FC236}">
                <a16:creationId xmlns:a16="http://schemas.microsoft.com/office/drawing/2014/main" id="{B695AB33-8EBC-279F-FF52-52B58D016368}"/>
              </a:ext>
            </a:extLst>
          </p:cNvPr>
          <p:cNvSpPr/>
          <p:nvPr/>
        </p:nvSpPr>
        <p:spPr bwMode="auto">
          <a:xfrm rot="19282855">
            <a:off x="7393206" y="4123052"/>
            <a:ext cx="3160545" cy="558000"/>
          </a:xfrm>
          <a:prstGeom prst="roundRect">
            <a:avLst>
              <a:gd name="adj" fmla="val 50000"/>
            </a:avLst>
          </a:prstGeom>
          <a:solidFill>
            <a:schemeClr val="bg1">
              <a:lumMod val="95000"/>
              <a:alpha val="70000"/>
            </a:schemeClr>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endParaRPr kumimoji="0" lang="en-GB" sz="4000" b="1" i="0" u="none" strike="noStrike" cap="all" normalizeH="0" dirty="0">
              <a:ln>
                <a:noFill/>
              </a:ln>
              <a:solidFill>
                <a:schemeClr val="bg1"/>
              </a:solidFill>
              <a:effectLst/>
              <a:latin typeface="+mn-lt"/>
            </a:endParaRPr>
          </a:p>
        </p:txBody>
      </p:sp>
      <p:sp>
        <p:nvSpPr>
          <p:cNvPr id="30" name="Title 93">
            <a:extLst>
              <a:ext uri="{FF2B5EF4-FFF2-40B4-BE49-F238E27FC236}">
                <a16:creationId xmlns:a16="http://schemas.microsoft.com/office/drawing/2014/main" id="{21E911D5-2967-6D27-0203-D132F0576C36}"/>
              </a:ext>
            </a:extLst>
          </p:cNvPr>
          <p:cNvSpPr txBox="1">
            <a:spLocks/>
          </p:cNvSpPr>
          <p:nvPr/>
        </p:nvSpPr>
        <p:spPr>
          <a:xfrm>
            <a:off x="2479617" y="24555"/>
            <a:ext cx="20800108" cy="2859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Autofit/>
          </a:bodyPr>
          <a:lstStyle>
            <a:lvl1pPr marL="0" marR="0" indent="0" algn="ctr" defTabSz="2438400" rtl="0" eaLnBrk="1" latinLnBrk="0" hangingPunct="1">
              <a:lnSpc>
                <a:spcPct val="100000"/>
              </a:lnSpc>
              <a:spcBef>
                <a:spcPts val="0"/>
              </a:spcBef>
              <a:spcAft>
                <a:spcPts val="0"/>
              </a:spcAft>
              <a:buClrTx/>
              <a:buSzTx/>
              <a:buFontTx/>
              <a:buNone/>
              <a:tabLst/>
              <a:defRPr sz="120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a:lstStyle>
          <a:p>
            <a:pPr algn="l"/>
            <a:r>
              <a:rPr lang="en-GB" sz="8000" kern="0" dirty="0"/>
              <a:t>Prevent &amp; Minimize Operational Impacts</a:t>
            </a:r>
          </a:p>
        </p:txBody>
      </p:sp>
      <p:sp>
        <p:nvSpPr>
          <p:cNvPr id="31" name="Rectangle: Rounded Corners 30">
            <a:extLst>
              <a:ext uri="{FF2B5EF4-FFF2-40B4-BE49-F238E27FC236}">
                <a16:creationId xmlns:a16="http://schemas.microsoft.com/office/drawing/2014/main" id="{FAA05014-33FE-6F66-2FF7-2D79E8B72C79}"/>
              </a:ext>
            </a:extLst>
          </p:cNvPr>
          <p:cNvSpPr/>
          <p:nvPr/>
        </p:nvSpPr>
        <p:spPr bwMode="auto">
          <a:xfrm>
            <a:off x="11270931" y="11081445"/>
            <a:ext cx="4062576" cy="999612"/>
          </a:xfrm>
          <a:prstGeom prst="roundRect">
            <a:avLst>
              <a:gd name="adj" fmla="val 50000"/>
            </a:avLst>
          </a:prstGeom>
          <a:solidFill>
            <a:srgbClr val="198038"/>
          </a:solidFill>
          <a:ln w="19050">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4000" b="1" i="0" u="none" strike="noStrike" cap="all" normalizeH="0" dirty="0">
                <a:ln>
                  <a:noFill/>
                </a:ln>
                <a:solidFill>
                  <a:schemeClr val="bg1"/>
                </a:solidFill>
                <a:effectLst/>
                <a:latin typeface="+mn-lt"/>
              </a:rPr>
              <a:t>prevention</a:t>
            </a:r>
          </a:p>
        </p:txBody>
      </p:sp>
      <p:sp>
        <p:nvSpPr>
          <p:cNvPr id="32" name="Rectangle 31">
            <a:extLst>
              <a:ext uri="{FF2B5EF4-FFF2-40B4-BE49-F238E27FC236}">
                <a16:creationId xmlns:a16="http://schemas.microsoft.com/office/drawing/2014/main" id="{0F09BBEC-B645-3904-3833-BFD14FCDD78F}"/>
              </a:ext>
            </a:extLst>
          </p:cNvPr>
          <p:cNvSpPr/>
          <p:nvPr/>
        </p:nvSpPr>
        <p:spPr bwMode="auto">
          <a:xfrm>
            <a:off x="11270932" y="12256105"/>
            <a:ext cx="4062575" cy="1003025"/>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l" defTabSz="914400" rtl="0" eaLnBrk="1" fontAlgn="base" latinLnBrk="0" hangingPunct="1">
              <a:lnSpc>
                <a:spcPct val="100000"/>
              </a:lnSpc>
              <a:spcBef>
                <a:spcPct val="0"/>
              </a:spcBef>
              <a:spcAft>
                <a:spcPct val="0"/>
              </a:spcAft>
              <a:buClrTx/>
              <a:buSzTx/>
              <a:tabLst/>
            </a:pPr>
            <a:r>
              <a:rPr kumimoji="0" lang="en-GB" sz="2400" b="0" i="0" u="none" strike="noStrike" cap="none" normalizeH="0" baseline="0" dirty="0">
                <a:ln>
                  <a:noFill/>
                </a:ln>
                <a:solidFill>
                  <a:schemeClr val="tx1"/>
                </a:solidFill>
                <a:effectLst/>
                <a:latin typeface="+mn-lt"/>
              </a:rPr>
              <a:t>Detect dormant threats </a:t>
            </a:r>
            <a:r>
              <a:rPr kumimoji="0" lang="en-GB" sz="2400" b="1" i="0" u="none" strike="noStrike" cap="none" normalizeH="0" baseline="0" dirty="0">
                <a:ln>
                  <a:noFill/>
                </a:ln>
                <a:solidFill>
                  <a:schemeClr val="tx1"/>
                </a:solidFill>
                <a:effectLst/>
                <a:latin typeface="+mn-lt"/>
              </a:rPr>
              <a:t>BEFORE</a:t>
            </a:r>
            <a:r>
              <a:rPr kumimoji="0" lang="en-GB" sz="2400" b="0" i="0" u="none" strike="noStrike" cap="none" normalizeH="0" baseline="0" dirty="0">
                <a:ln>
                  <a:noFill/>
                </a:ln>
                <a:solidFill>
                  <a:schemeClr val="tx1"/>
                </a:solidFill>
                <a:effectLst/>
                <a:latin typeface="+mn-lt"/>
              </a:rPr>
              <a:t> they become active</a:t>
            </a:r>
          </a:p>
        </p:txBody>
      </p:sp>
      <p:sp>
        <p:nvSpPr>
          <p:cNvPr id="33" name="Rectangle 32">
            <a:extLst>
              <a:ext uri="{FF2B5EF4-FFF2-40B4-BE49-F238E27FC236}">
                <a16:creationId xmlns:a16="http://schemas.microsoft.com/office/drawing/2014/main" id="{710C407E-129D-D1C8-2C0B-A5D41DA66E65}"/>
              </a:ext>
            </a:extLst>
          </p:cNvPr>
          <p:cNvSpPr/>
          <p:nvPr/>
        </p:nvSpPr>
        <p:spPr bwMode="auto">
          <a:xfrm>
            <a:off x="3627969" y="7582062"/>
            <a:ext cx="2184116" cy="1003025"/>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2400" b="0" i="0" u="none" strike="noStrike" cap="none" normalizeH="0" baseline="0" dirty="0">
                <a:ln>
                  <a:noFill/>
                </a:ln>
                <a:solidFill>
                  <a:schemeClr val="tx1"/>
                </a:solidFill>
                <a:effectLst/>
                <a:latin typeface="+mn-lt"/>
              </a:rPr>
              <a:t>Active threats</a:t>
            </a:r>
          </a:p>
        </p:txBody>
      </p:sp>
      <p:sp>
        <p:nvSpPr>
          <p:cNvPr id="34" name="Rectangle 33">
            <a:extLst>
              <a:ext uri="{FF2B5EF4-FFF2-40B4-BE49-F238E27FC236}">
                <a16:creationId xmlns:a16="http://schemas.microsoft.com/office/drawing/2014/main" id="{297B39DF-9996-CAC7-A193-5B120D5C9DA1}"/>
              </a:ext>
            </a:extLst>
          </p:cNvPr>
          <p:cNvSpPr/>
          <p:nvPr/>
        </p:nvSpPr>
        <p:spPr bwMode="auto">
          <a:xfrm>
            <a:off x="4463315" y="5976267"/>
            <a:ext cx="2184116" cy="1003025"/>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2400" b="0" i="0" u="none" strike="noStrike" cap="none" normalizeH="0" baseline="0" dirty="0">
                <a:ln>
                  <a:noFill/>
                </a:ln>
                <a:solidFill>
                  <a:schemeClr val="tx1"/>
                </a:solidFill>
                <a:effectLst/>
                <a:latin typeface="+mn-lt"/>
              </a:rPr>
              <a:t>Automation</a:t>
            </a:r>
          </a:p>
        </p:txBody>
      </p:sp>
      <p:sp>
        <p:nvSpPr>
          <p:cNvPr id="35" name="Rectangle 34">
            <a:extLst>
              <a:ext uri="{FF2B5EF4-FFF2-40B4-BE49-F238E27FC236}">
                <a16:creationId xmlns:a16="http://schemas.microsoft.com/office/drawing/2014/main" id="{370F7870-E573-8D35-AF70-6B33D2F74C1D}"/>
              </a:ext>
            </a:extLst>
          </p:cNvPr>
          <p:cNvSpPr/>
          <p:nvPr/>
        </p:nvSpPr>
        <p:spPr bwMode="auto">
          <a:xfrm>
            <a:off x="6079439" y="4362352"/>
            <a:ext cx="2184116" cy="1003025"/>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2400" b="0" i="0" u="none" strike="noStrike" cap="none" normalizeH="0" baseline="0" dirty="0">
                <a:ln>
                  <a:noFill/>
                </a:ln>
                <a:solidFill>
                  <a:schemeClr val="tx1"/>
                </a:solidFill>
                <a:effectLst/>
                <a:latin typeface="+mn-lt"/>
              </a:rPr>
              <a:t>Minimized</a:t>
            </a:r>
          </a:p>
        </p:txBody>
      </p:sp>
      <p:sp>
        <p:nvSpPr>
          <p:cNvPr id="3" name="Rectangle 2">
            <a:extLst>
              <a:ext uri="{FF2B5EF4-FFF2-40B4-BE49-F238E27FC236}">
                <a16:creationId xmlns:a16="http://schemas.microsoft.com/office/drawing/2014/main" id="{2843B7A2-68B2-6319-60B2-93BCA9081337}"/>
              </a:ext>
            </a:extLst>
          </p:cNvPr>
          <p:cNvSpPr/>
          <p:nvPr/>
        </p:nvSpPr>
        <p:spPr bwMode="auto">
          <a:xfrm>
            <a:off x="18463859" y="10004270"/>
            <a:ext cx="2102791"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r" defTabSz="914400" rtl="0" eaLnBrk="1" fontAlgn="base" latinLnBrk="0" hangingPunct="1">
              <a:lnSpc>
                <a:spcPct val="100000"/>
              </a:lnSpc>
              <a:spcBef>
                <a:spcPct val="0"/>
              </a:spcBef>
              <a:spcAft>
                <a:spcPct val="0"/>
              </a:spcAft>
              <a:buClrTx/>
              <a:buSzTx/>
              <a:tabLst/>
            </a:pPr>
            <a:r>
              <a:rPr kumimoji="0" lang="en-GB" sz="2800" b="0" i="0" u="none" strike="noStrike" cap="all" normalizeH="0" dirty="0">
                <a:ln>
                  <a:noFill/>
                </a:ln>
                <a:solidFill>
                  <a:schemeClr val="tx1"/>
                </a:solidFill>
                <a:effectLst/>
                <a:latin typeface="+mn-lt"/>
              </a:rPr>
              <a:t>23 Days</a:t>
            </a:r>
          </a:p>
        </p:txBody>
      </p:sp>
      <p:sp>
        <p:nvSpPr>
          <p:cNvPr id="36" name="Rectangle 35">
            <a:extLst>
              <a:ext uri="{FF2B5EF4-FFF2-40B4-BE49-F238E27FC236}">
                <a16:creationId xmlns:a16="http://schemas.microsoft.com/office/drawing/2014/main" id="{484427E6-8123-AC6E-7B2A-04C1B8910E18}"/>
              </a:ext>
            </a:extLst>
          </p:cNvPr>
          <p:cNvSpPr/>
          <p:nvPr/>
        </p:nvSpPr>
        <p:spPr bwMode="auto">
          <a:xfrm>
            <a:off x="6391284" y="8236124"/>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Seconds</a:t>
            </a:r>
          </a:p>
        </p:txBody>
      </p:sp>
      <p:sp>
        <p:nvSpPr>
          <p:cNvPr id="37" name="Rectangle 36">
            <a:extLst>
              <a:ext uri="{FF2B5EF4-FFF2-40B4-BE49-F238E27FC236}">
                <a16:creationId xmlns:a16="http://schemas.microsoft.com/office/drawing/2014/main" id="{1D9C0B83-A5E2-CCE5-1BD4-58E2ADA4D02E}"/>
              </a:ext>
            </a:extLst>
          </p:cNvPr>
          <p:cNvSpPr/>
          <p:nvPr/>
        </p:nvSpPr>
        <p:spPr bwMode="auto">
          <a:xfrm>
            <a:off x="7302354" y="6367216"/>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Minutes</a:t>
            </a:r>
          </a:p>
        </p:txBody>
      </p:sp>
      <p:sp>
        <p:nvSpPr>
          <p:cNvPr id="38" name="Rectangle 37">
            <a:extLst>
              <a:ext uri="{FF2B5EF4-FFF2-40B4-BE49-F238E27FC236}">
                <a16:creationId xmlns:a16="http://schemas.microsoft.com/office/drawing/2014/main" id="{701D95FC-2178-430D-A9EF-C4005C5FD2D6}"/>
              </a:ext>
            </a:extLst>
          </p:cNvPr>
          <p:cNvSpPr/>
          <p:nvPr/>
        </p:nvSpPr>
        <p:spPr bwMode="auto">
          <a:xfrm>
            <a:off x="8270107" y="5067052"/>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Hours</a:t>
            </a:r>
          </a:p>
          <a:p>
            <a:pPr marR="0"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
        <p:nvSpPr>
          <p:cNvPr id="39" name="Rectangle 38">
            <a:extLst>
              <a:ext uri="{FF2B5EF4-FFF2-40B4-BE49-F238E27FC236}">
                <a16:creationId xmlns:a16="http://schemas.microsoft.com/office/drawing/2014/main" id="{5F7A537B-4025-6E98-6E8F-D7A616D59A51}"/>
              </a:ext>
            </a:extLst>
          </p:cNvPr>
          <p:cNvSpPr/>
          <p:nvPr/>
        </p:nvSpPr>
        <p:spPr bwMode="auto">
          <a:xfrm>
            <a:off x="9160799" y="4047895"/>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10 Hours</a:t>
            </a:r>
          </a:p>
          <a:p>
            <a:pPr marR="0" algn="ctr"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
        <p:nvSpPr>
          <p:cNvPr id="40" name="Rectangle 39">
            <a:extLst>
              <a:ext uri="{FF2B5EF4-FFF2-40B4-BE49-F238E27FC236}">
                <a16:creationId xmlns:a16="http://schemas.microsoft.com/office/drawing/2014/main" id="{429403F0-ED1A-85DF-01D4-842AD347CAFE}"/>
              </a:ext>
            </a:extLst>
          </p:cNvPr>
          <p:cNvSpPr/>
          <p:nvPr/>
        </p:nvSpPr>
        <p:spPr bwMode="auto">
          <a:xfrm>
            <a:off x="15116010" y="3576492"/>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3 days</a:t>
            </a:r>
          </a:p>
          <a:p>
            <a:pPr marR="0" algn="ctr"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
        <p:nvSpPr>
          <p:cNvPr id="41" name="Rectangle 40">
            <a:extLst>
              <a:ext uri="{FF2B5EF4-FFF2-40B4-BE49-F238E27FC236}">
                <a16:creationId xmlns:a16="http://schemas.microsoft.com/office/drawing/2014/main" id="{BDDBC9DF-2E1E-515F-A881-4D3E4681EC15}"/>
              </a:ext>
            </a:extLst>
          </p:cNvPr>
          <p:cNvSpPr/>
          <p:nvPr/>
        </p:nvSpPr>
        <p:spPr bwMode="auto">
          <a:xfrm>
            <a:off x="16724127" y="4710321"/>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r"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1 week</a:t>
            </a:r>
          </a:p>
          <a:p>
            <a:pPr marR="0" algn="ctr"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
        <p:nvSpPr>
          <p:cNvPr id="42" name="Rectangle 41">
            <a:extLst>
              <a:ext uri="{FF2B5EF4-FFF2-40B4-BE49-F238E27FC236}">
                <a16:creationId xmlns:a16="http://schemas.microsoft.com/office/drawing/2014/main" id="{6B93AF57-49F4-E9C2-047A-ED3932F1C985}"/>
              </a:ext>
            </a:extLst>
          </p:cNvPr>
          <p:cNvSpPr/>
          <p:nvPr/>
        </p:nvSpPr>
        <p:spPr bwMode="auto">
          <a:xfrm>
            <a:off x="18138793" y="6966621"/>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r"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2 weeks</a:t>
            </a:r>
          </a:p>
          <a:p>
            <a:pPr marR="0" algn="ctr"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
        <p:nvSpPr>
          <p:cNvPr id="43" name="Rectangle 42">
            <a:extLst>
              <a:ext uri="{FF2B5EF4-FFF2-40B4-BE49-F238E27FC236}">
                <a16:creationId xmlns:a16="http://schemas.microsoft.com/office/drawing/2014/main" id="{831709CC-84EB-D7CD-D0C0-9303D8518075}"/>
              </a:ext>
            </a:extLst>
          </p:cNvPr>
          <p:cNvSpPr/>
          <p:nvPr/>
        </p:nvSpPr>
        <p:spPr bwMode="auto">
          <a:xfrm>
            <a:off x="13442577" y="2902784"/>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0" lang="en-GB" sz="2800" b="0" i="0" u="none" strike="noStrike" cap="none" normalizeH="0" baseline="0" dirty="0">
                <a:ln>
                  <a:noFill/>
                </a:ln>
                <a:solidFill>
                  <a:schemeClr val="tx1"/>
                </a:solidFill>
                <a:effectLst/>
                <a:latin typeface="+mn-lt"/>
              </a:rPr>
              <a:t>2 days</a:t>
            </a:r>
          </a:p>
          <a:p>
            <a:pPr marR="0" algn="ctr"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
        <p:nvSpPr>
          <p:cNvPr id="44" name="Rectangle 43">
            <a:extLst>
              <a:ext uri="{FF2B5EF4-FFF2-40B4-BE49-F238E27FC236}">
                <a16:creationId xmlns:a16="http://schemas.microsoft.com/office/drawing/2014/main" id="{D43D84FD-F479-3DC1-3AE0-D385E82F1C18}"/>
              </a:ext>
            </a:extLst>
          </p:cNvPr>
          <p:cNvSpPr/>
          <p:nvPr/>
        </p:nvSpPr>
        <p:spPr bwMode="auto">
          <a:xfrm>
            <a:off x="10563207" y="3000105"/>
            <a:ext cx="2098285" cy="820552"/>
          </a:xfrm>
          <a:prstGeom prst="rect">
            <a:avLst/>
          </a:prstGeom>
          <a:no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lang="en-GB" sz="2800" dirty="0">
                <a:solidFill>
                  <a:schemeClr val="tx1"/>
                </a:solidFill>
              </a:rPr>
              <a:t>1</a:t>
            </a:r>
            <a:r>
              <a:rPr kumimoji="0" lang="en-GB" sz="2800" b="0" i="0" u="none" strike="noStrike" cap="none" normalizeH="0" baseline="0" dirty="0">
                <a:ln>
                  <a:noFill/>
                </a:ln>
                <a:solidFill>
                  <a:schemeClr val="tx1"/>
                </a:solidFill>
                <a:effectLst/>
                <a:latin typeface="+mn-lt"/>
              </a:rPr>
              <a:t> day</a:t>
            </a:r>
          </a:p>
          <a:p>
            <a:pPr marR="0" algn="ctr" defTabSz="914400" rtl="0" eaLnBrk="1" fontAlgn="base" latinLnBrk="0" hangingPunct="1">
              <a:lnSpc>
                <a:spcPct val="100000"/>
              </a:lnSpc>
              <a:spcBef>
                <a:spcPct val="0"/>
              </a:spcBef>
              <a:spcAft>
                <a:spcPct val="0"/>
              </a:spcAft>
              <a:buClrTx/>
              <a:buSzTx/>
              <a:tabLst/>
            </a:pPr>
            <a:endParaRPr kumimoji="0" lang="en-GB" sz="2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74136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1500000">
                                      <p:cBhvr>
                                        <p:cTn id="24" dur="2000" fill="hold"/>
                                        <p:tgtEl>
                                          <p:spTgt spid="8"/>
                                        </p:tgtEl>
                                        <p:attrNameLst>
                                          <p:attrName>r</p:attrName>
                                        </p:attrNameLst>
                                      </p:cBhvr>
                                    </p:animRot>
                                  </p:childTnLst>
                                </p:cTn>
                              </p:par>
                              <p:par>
                                <p:cTn id="25" presetID="8" presetClass="emph" presetSubtype="0" fill="hold" grpId="0" nodeType="withEffect">
                                  <p:stCondLst>
                                    <p:cond delay="0"/>
                                  </p:stCondLst>
                                  <p:childTnLst>
                                    <p:animRot by="1500000">
                                      <p:cBhvr>
                                        <p:cTn id="26" dur="2000" fill="hold"/>
                                        <p:tgtEl>
                                          <p:spTgt spid="11"/>
                                        </p:tgtEl>
                                        <p:attrNameLst>
                                          <p:attrName>r</p:attrName>
                                        </p:attrNameLst>
                                      </p:cBhvr>
                                    </p:animRot>
                                  </p:childTnLst>
                                </p:cTn>
                              </p:par>
                              <p:par>
                                <p:cTn id="27" presetID="2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4000"/>
                                        <p:tgtEl>
                                          <p:spTgt spid="5"/>
                                        </p:tgtEl>
                                      </p:cBhvr>
                                    </p:animEffect>
                                  </p:childTnLst>
                                </p:cTn>
                              </p:par>
                              <p:par>
                                <p:cTn id="30" presetID="1" presetClass="entr" presetSubtype="0" fill="hold" grpId="0" nodeType="withEffect">
                                  <p:stCondLst>
                                    <p:cond delay="175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175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175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600000">
                                      <p:cBhvr>
                                        <p:cTn id="39" dur="2000" fill="hold"/>
                                        <p:tgtEl>
                                          <p:spTgt spid="8"/>
                                        </p:tgtEl>
                                        <p:attrNameLst>
                                          <p:attrName>r</p:attrName>
                                        </p:attrNameLst>
                                      </p:cBhvr>
                                    </p:animRot>
                                  </p:childTnLst>
                                </p:cTn>
                              </p:par>
                              <p:par>
                                <p:cTn id="40" presetID="8" presetClass="emph" presetSubtype="0" fill="hold" grpId="1" nodeType="withEffect">
                                  <p:stCondLst>
                                    <p:cond delay="0"/>
                                  </p:stCondLst>
                                  <p:childTnLst>
                                    <p:animRot by="600000">
                                      <p:cBhvr>
                                        <p:cTn id="41" dur="2000" fill="hold"/>
                                        <p:tgtEl>
                                          <p:spTgt spid="11"/>
                                        </p:tgtEl>
                                        <p:attrNameLst>
                                          <p:attrName>r</p:attrName>
                                        </p:attrNameLst>
                                      </p:cBhvr>
                                    </p:animRot>
                                  </p:childTnLst>
                                </p:cTn>
                              </p:par>
                              <p:par>
                                <p:cTn id="42" presetID="2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2000"/>
                                        <p:tgtEl>
                                          <p:spTgt spid="6"/>
                                        </p:tgtEl>
                                      </p:cBhvr>
                                    </p:animEffect>
                                  </p:childTnLst>
                                </p:cTn>
                              </p:par>
                              <p:par>
                                <p:cTn id="45" presetID="1" presetClass="entr" presetSubtype="0" fill="hold" grpId="0" nodeType="withEffect">
                                  <p:stCondLst>
                                    <p:cond delay="150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150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1500"/>
                                  </p:stCondLst>
                                  <p:childTnLst>
                                    <p:set>
                                      <p:cBhvr>
                                        <p:cTn id="50" dur="1" fill="hold">
                                          <p:stCondLst>
                                            <p:cond delay="0"/>
                                          </p:stCondLst>
                                        </p:cTn>
                                        <p:tgtEl>
                                          <p:spTgt spid="34"/>
                                        </p:tgtEl>
                                        <p:attrNameLst>
                                          <p:attrName>style.visibility</p:attrName>
                                        </p:attrNameLst>
                                      </p:cBhvr>
                                      <p:to>
                                        <p:strVal val="visible"/>
                                      </p:to>
                                    </p:set>
                                  </p:childTnLst>
                                </p:cTn>
                              </p:par>
                            </p:childTnLst>
                          </p:cTn>
                        </p:par>
                        <p:par>
                          <p:cTn id="51" fill="hold">
                            <p:stCondLst>
                              <p:cond delay="2000"/>
                            </p:stCondLst>
                            <p:childTnLst>
                              <p:par>
                                <p:cTn id="52" presetID="1" presetClass="exit" presetSubtype="0" fill="hold" grpId="1" nodeType="after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8" presetClass="emph" presetSubtype="0" fill="hold" nodeType="clickEffect">
                                  <p:stCondLst>
                                    <p:cond delay="0"/>
                                  </p:stCondLst>
                                  <p:childTnLst>
                                    <p:animRot by="600000">
                                      <p:cBhvr>
                                        <p:cTn id="57" dur="2000" fill="hold"/>
                                        <p:tgtEl>
                                          <p:spTgt spid="8"/>
                                        </p:tgtEl>
                                        <p:attrNameLst>
                                          <p:attrName>r</p:attrName>
                                        </p:attrNameLst>
                                      </p:cBhvr>
                                    </p:animRot>
                                  </p:childTnLst>
                                </p:cTn>
                              </p:par>
                              <p:par>
                                <p:cTn id="58" presetID="8" presetClass="emph" presetSubtype="0" fill="hold" grpId="2" nodeType="withEffect">
                                  <p:stCondLst>
                                    <p:cond delay="0"/>
                                  </p:stCondLst>
                                  <p:childTnLst>
                                    <p:animRot by="600000">
                                      <p:cBhvr>
                                        <p:cTn id="59" dur="2000" fill="hold"/>
                                        <p:tgtEl>
                                          <p:spTgt spid="11"/>
                                        </p:tgtEl>
                                        <p:attrNameLst>
                                          <p:attrName>r</p:attrName>
                                        </p:attrNameLst>
                                      </p:cBhvr>
                                    </p:animRot>
                                  </p:childTnLst>
                                </p:cTn>
                              </p:par>
                              <p:par>
                                <p:cTn id="60" presetID="22" presetClass="exit" presetSubtype="1" fill="hold" grpId="1" nodeType="withEffect">
                                  <p:stCondLst>
                                    <p:cond delay="0"/>
                                  </p:stCondLst>
                                  <p:childTnLst>
                                    <p:animEffect transition="out" filter="wipe(up)">
                                      <p:cBhvr>
                                        <p:cTn id="61" dur="2000"/>
                                        <p:tgtEl>
                                          <p:spTgt spid="6"/>
                                        </p:tgtEl>
                                      </p:cBhvr>
                                    </p:animEffect>
                                    <p:set>
                                      <p:cBhvr>
                                        <p:cTn id="62" dur="1" fill="hold">
                                          <p:stCondLst>
                                            <p:cond delay="1999"/>
                                          </p:stCondLst>
                                        </p:cTn>
                                        <p:tgtEl>
                                          <p:spTgt spid="6"/>
                                        </p:tgtEl>
                                        <p:attrNameLst>
                                          <p:attrName>style.visibility</p:attrName>
                                        </p:attrNameLst>
                                      </p:cBhvr>
                                      <p:to>
                                        <p:strVal val="hidden"/>
                                      </p:to>
                                    </p:set>
                                  </p:childTnLst>
                                </p:cTn>
                              </p:par>
                              <p:par>
                                <p:cTn id="63" presetID="1" presetClass="entr" presetSubtype="0" fill="hold" grpId="0" nodeType="withEffect">
                                  <p:stCondLst>
                                    <p:cond delay="125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125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125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11" grpId="0" animBg="1"/>
      <p:bldP spid="11" grpId="1" animBg="1"/>
      <p:bldP spid="11" grpId="2" animBg="1"/>
      <p:bldP spid="12" grpId="0" animBg="1"/>
      <p:bldP spid="13" grpId="0" animBg="1"/>
      <p:bldP spid="15" grpId="0" animBg="1"/>
      <p:bldP spid="16" grpId="0" animBg="1"/>
      <p:bldP spid="17" grpId="0" animBg="1"/>
      <p:bldP spid="27" grpId="0" animBg="1"/>
      <p:bldP spid="28" grpId="0" animBg="1"/>
      <p:bldP spid="29" grpId="0" animBg="1"/>
      <p:bldP spid="31" grpId="0" animBg="1"/>
      <p:bldP spid="32" grpId="0"/>
      <p:bldP spid="33"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B1396A-0ED6-7B08-B316-30C02EA46DE1}"/>
              </a:ext>
            </a:extLst>
          </p:cNvPr>
          <p:cNvPicPr>
            <a:picLocks noChangeAspect="1"/>
          </p:cNvPicPr>
          <p:nvPr/>
        </p:nvPicPr>
        <p:blipFill>
          <a:blip r:embed="rId3"/>
          <a:srcRect/>
          <a:stretch/>
        </p:blipFill>
        <p:spPr>
          <a:xfrm>
            <a:off x="9825608" y="1350670"/>
            <a:ext cx="14221626" cy="11014660"/>
          </a:xfrm>
          <a:prstGeom prst="rect">
            <a:avLst/>
          </a:prstGeom>
        </p:spPr>
      </p:pic>
      <p:sp>
        <p:nvSpPr>
          <p:cNvPr id="12" name="Freeform: Shape 11">
            <a:extLst>
              <a:ext uri="{FF2B5EF4-FFF2-40B4-BE49-F238E27FC236}">
                <a16:creationId xmlns:a16="http://schemas.microsoft.com/office/drawing/2014/main" id="{E93FB714-4F81-7693-B807-E98C9F0038D1}"/>
              </a:ext>
            </a:extLst>
          </p:cNvPr>
          <p:cNvSpPr/>
          <p:nvPr/>
        </p:nvSpPr>
        <p:spPr bwMode="auto">
          <a:xfrm>
            <a:off x="1589" y="895"/>
            <a:ext cx="11085656" cy="13714214"/>
          </a:xfrm>
          <a:custGeom>
            <a:avLst/>
            <a:gdLst>
              <a:gd name="connsiteX0" fmla="*/ 0 w 12193587"/>
              <a:gd name="connsiteY0" fmla="*/ 0 h 13715999"/>
              <a:gd name="connsiteX1" fmla="*/ 9019266 w 12193587"/>
              <a:gd name="connsiteY1" fmla="*/ 0 h 13715999"/>
              <a:gd name="connsiteX2" fmla="*/ 9244616 w 12193587"/>
              <a:gd name="connsiteY2" fmla="*/ 195204 h 13715999"/>
              <a:gd name="connsiteX3" fmla="*/ 12193587 w 12193587"/>
              <a:gd name="connsiteY3" fmla="*/ 6857999 h 13715999"/>
              <a:gd name="connsiteX4" fmla="*/ 9244616 w 12193587"/>
              <a:gd name="connsiteY4" fmla="*/ 13520795 h 13715999"/>
              <a:gd name="connsiteX5" fmla="*/ 9019265 w 12193587"/>
              <a:gd name="connsiteY5" fmla="*/ 13715999 h 13715999"/>
              <a:gd name="connsiteX6" fmla="*/ 0 w 12193587"/>
              <a:gd name="connsiteY6" fmla="*/ 13715999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587" h="13715999">
                <a:moveTo>
                  <a:pt x="0" y="0"/>
                </a:moveTo>
                <a:lnTo>
                  <a:pt x="9019266" y="0"/>
                </a:lnTo>
                <a:lnTo>
                  <a:pt x="9244616" y="195204"/>
                </a:lnTo>
                <a:cubicBezTo>
                  <a:pt x="11056231" y="1841760"/>
                  <a:pt x="12193587" y="4217060"/>
                  <a:pt x="12193587" y="6857999"/>
                </a:cubicBezTo>
                <a:cubicBezTo>
                  <a:pt x="12193587" y="9498941"/>
                  <a:pt x="11056231" y="11874238"/>
                  <a:pt x="9244616" y="13520795"/>
                </a:cubicBezTo>
                <a:lnTo>
                  <a:pt x="9019265" y="13715999"/>
                </a:lnTo>
                <a:lnTo>
                  <a:pt x="0" y="13715999"/>
                </a:lnTo>
                <a:close/>
              </a:path>
            </a:pathLst>
          </a:custGeom>
          <a:solidFill>
            <a:schemeClr val="bg1"/>
          </a:solidFill>
          <a:ln w="19050">
            <a:noFill/>
            <a:headEnd type="none" w="med" len="med"/>
            <a:tailEnd type="none" w="med" len="med"/>
          </a:ln>
          <a:effectLst>
            <a:outerShdw blurRad="381000" algn="ct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vert="horz" wrap="square" lIns="91428" tIns="91428" rIns="91428" bIns="91428" numCol="1" rtlCol="0" anchor="t" anchorCtr="0" compatLnSpc="1">
            <a:prstTxWarp prst="textNoShape">
              <a:avLst/>
            </a:prstTxWarp>
            <a:noAutofit/>
          </a:bodyPr>
          <a:lstStyle/>
          <a:p>
            <a:pPr marL="0" marR="0" lvl="0" indent="0" algn="l" defTabSz="914218"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3" name="Picture 4" descr="Global Security Forum - IBM Security Community">
            <a:extLst>
              <a:ext uri="{FF2B5EF4-FFF2-40B4-BE49-F238E27FC236}">
                <a16:creationId xmlns:a16="http://schemas.microsoft.com/office/drawing/2014/main" id="{BEA21FB9-CA97-C93D-5A8B-AEA0981C8C2E}"/>
              </a:ext>
            </a:extLst>
          </p:cNvPr>
          <p:cNvPicPr>
            <a:picLocks noChangeAspect="1" noChangeArrowheads="1"/>
          </p:cNvPicPr>
          <p:nvPr/>
        </p:nvPicPr>
        <p:blipFill>
          <a:blip r:embed="rId4" cstate="hqprint">
            <a:biLevel thresh="25000"/>
            <a:extLst>
              <a:ext uri="{28A0092B-C50C-407E-A947-70E740481C1C}">
                <a14:useLocalDpi xmlns:a14="http://schemas.microsoft.com/office/drawing/2010/main"/>
              </a:ext>
            </a:extLst>
          </a:blip>
          <a:srcRect/>
          <a:stretch>
            <a:fillRect/>
          </a:stretch>
        </p:blipFill>
        <p:spPr bwMode="auto">
          <a:xfrm>
            <a:off x="18792795" y="10606304"/>
            <a:ext cx="1285812" cy="12775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1905A32-A6D9-840F-5149-5DC3A1F635EC}"/>
              </a:ext>
            </a:extLst>
          </p:cNvPr>
          <p:cNvGrpSpPr/>
          <p:nvPr/>
        </p:nvGrpSpPr>
        <p:grpSpPr>
          <a:xfrm>
            <a:off x="21026946" y="8954686"/>
            <a:ext cx="1547798" cy="1547796"/>
            <a:chOff x="20969548" y="8954958"/>
            <a:chExt cx="1548000" cy="1547998"/>
          </a:xfrm>
        </p:grpSpPr>
        <p:pic>
          <p:nvPicPr>
            <p:cNvPr id="15" name="Graphic 14" descr="Database outline">
              <a:extLst>
                <a:ext uri="{FF2B5EF4-FFF2-40B4-BE49-F238E27FC236}">
                  <a16:creationId xmlns:a16="http://schemas.microsoft.com/office/drawing/2014/main" id="{9843D647-6330-0484-F4B5-9B56E2367B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69548" y="8954958"/>
              <a:ext cx="1548000" cy="1547998"/>
            </a:xfrm>
            <a:prstGeom prst="rect">
              <a:avLst/>
            </a:prstGeom>
          </p:spPr>
        </p:pic>
        <p:pic>
          <p:nvPicPr>
            <p:cNvPr id="16" name="Graphic 15" descr="Medieval Armor outline">
              <a:extLst>
                <a:ext uri="{FF2B5EF4-FFF2-40B4-BE49-F238E27FC236}">
                  <a16:creationId xmlns:a16="http://schemas.microsoft.com/office/drawing/2014/main" id="{A32669CC-7685-9F05-045F-A5C174599E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146222" y="9239271"/>
              <a:ext cx="1194652" cy="1194650"/>
            </a:xfrm>
            <a:prstGeom prst="rect">
              <a:avLst/>
            </a:prstGeom>
          </p:spPr>
        </p:pic>
      </p:grpSp>
      <p:pic>
        <p:nvPicPr>
          <p:cNvPr id="18" name="Graphic 17" descr="Bug under magnifying glass outline">
            <a:extLst>
              <a:ext uri="{FF2B5EF4-FFF2-40B4-BE49-F238E27FC236}">
                <a16:creationId xmlns:a16="http://schemas.microsoft.com/office/drawing/2014/main" id="{6DB141B4-B0C8-DB61-0B5A-6B7DC092D9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162904" y="6172427"/>
            <a:ext cx="1371150" cy="1371150"/>
          </a:xfrm>
          <a:prstGeom prst="rect">
            <a:avLst/>
          </a:prstGeom>
        </p:spPr>
      </p:pic>
      <p:pic>
        <p:nvPicPr>
          <p:cNvPr id="19" name="Graphic 18" descr="Stopwatch 25% outline">
            <a:extLst>
              <a:ext uri="{FF2B5EF4-FFF2-40B4-BE49-F238E27FC236}">
                <a16:creationId xmlns:a16="http://schemas.microsoft.com/office/drawing/2014/main" id="{20727029-D1A0-684F-EE35-7605F0B4DA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85485" y="3213518"/>
            <a:ext cx="1430720" cy="1430720"/>
          </a:xfrm>
          <a:prstGeom prst="rect">
            <a:avLst/>
          </a:prstGeom>
        </p:spPr>
      </p:pic>
      <p:sp>
        <p:nvSpPr>
          <p:cNvPr id="20" name="Freeform 150">
            <a:extLst>
              <a:ext uri="{FF2B5EF4-FFF2-40B4-BE49-F238E27FC236}">
                <a16:creationId xmlns:a16="http://schemas.microsoft.com/office/drawing/2014/main" id="{BC833A4E-32C6-AA7E-E796-197057069A8D}"/>
              </a:ext>
            </a:extLst>
          </p:cNvPr>
          <p:cNvSpPr>
            <a:spLocks noChangeAspect="1"/>
          </p:cNvSpPr>
          <p:nvPr/>
        </p:nvSpPr>
        <p:spPr>
          <a:xfrm>
            <a:off x="18891091" y="1926716"/>
            <a:ext cx="1089220" cy="1018424"/>
          </a:xfrm>
          <a:custGeom>
            <a:avLst/>
            <a:gdLst>
              <a:gd name="connsiteX0" fmla="*/ 144628 w 292604"/>
              <a:gd name="connsiteY0" fmla="*/ 273587 h 273586"/>
              <a:gd name="connsiteX1" fmla="*/ 92850 w 292604"/>
              <a:gd name="connsiteY1" fmla="*/ 259623 h 273586"/>
              <a:gd name="connsiteX2" fmla="*/ 92850 w 292604"/>
              <a:gd name="connsiteY2" fmla="*/ 259613 h 273586"/>
              <a:gd name="connsiteX3" fmla="*/ 43758 w 292604"/>
              <a:gd name="connsiteY3" fmla="*/ 193843 h 273586"/>
              <a:gd name="connsiteX4" fmla="*/ 46292 w 292604"/>
              <a:gd name="connsiteY4" fmla="*/ 189709 h 273586"/>
              <a:gd name="connsiteX5" fmla="*/ 50425 w 292604"/>
              <a:gd name="connsiteY5" fmla="*/ 192243 h 273586"/>
              <a:gd name="connsiteX6" fmla="*/ 80115 w 292604"/>
              <a:gd name="connsiteY6" fmla="*/ 242040 h 273586"/>
              <a:gd name="connsiteX7" fmla="*/ 79867 w 292604"/>
              <a:gd name="connsiteY7" fmla="*/ 204921 h 273586"/>
              <a:gd name="connsiteX8" fmla="*/ 57388 w 292604"/>
              <a:gd name="connsiteY8" fmla="*/ 175336 h 273586"/>
              <a:gd name="connsiteX9" fmla="*/ 54416 w 292604"/>
              <a:gd name="connsiteY9" fmla="*/ 118472 h 273586"/>
              <a:gd name="connsiteX10" fmla="*/ 116186 w 292604"/>
              <a:gd name="connsiteY10" fmla="*/ 92783 h 273586"/>
              <a:gd name="connsiteX11" fmla="*/ 119377 w 292604"/>
              <a:gd name="connsiteY11" fmla="*/ 96431 h 273586"/>
              <a:gd name="connsiteX12" fmla="*/ 115729 w 292604"/>
              <a:gd name="connsiteY12" fmla="*/ 99622 h 273586"/>
              <a:gd name="connsiteX13" fmla="*/ 60350 w 292604"/>
              <a:gd name="connsiteY13" fmla="*/ 121901 h 273586"/>
              <a:gd name="connsiteX14" fmla="*/ 63465 w 292604"/>
              <a:gd name="connsiteY14" fmla="*/ 172145 h 273586"/>
              <a:gd name="connsiteX15" fmla="*/ 81620 w 292604"/>
              <a:gd name="connsiteY15" fmla="*/ 196958 h 273586"/>
              <a:gd name="connsiteX16" fmla="*/ 103032 w 292604"/>
              <a:gd name="connsiteY16" fmla="*/ 145542 h 273586"/>
              <a:gd name="connsiteX17" fmla="*/ 150857 w 292604"/>
              <a:gd name="connsiteY17" fmla="*/ 89535 h 273586"/>
              <a:gd name="connsiteX18" fmla="*/ 175127 w 292604"/>
              <a:gd name="connsiteY18" fmla="*/ 77457 h 273586"/>
              <a:gd name="connsiteX19" fmla="*/ 120072 w 292604"/>
              <a:gd name="connsiteY19" fmla="*/ 75829 h 273586"/>
              <a:gd name="connsiteX20" fmla="*/ 115881 w 292604"/>
              <a:gd name="connsiteY20" fmla="*/ 73390 h 273586"/>
              <a:gd name="connsiteX21" fmla="*/ 118320 w 292604"/>
              <a:gd name="connsiteY21" fmla="*/ 69199 h 273586"/>
              <a:gd name="connsiteX22" fmla="*/ 196729 w 292604"/>
              <a:gd name="connsiteY22" fmla="*/ 79686 h 273586"/>
              <a:gd name="connsiteX23" fmla="*/ 196748 w 292604"/>
              <a:gd name="connsiteY23" fmla="*/ 79696 h 273586"/>
              <a:gd name="connsiteX24" fmla="*/ 245135 w 292604"/>
              <a:gd name="connsiteY24" fmla="*/ 142780 h 273586"/>
              <a:gd name="connsiteX25" fmla="*/ 234753 w 292604"/>
              <a:gd name="connsiteY25" fmla="*/ 221609 h 273586"/>
              <a:gd name="connsiteX26" fmla="*/ 171669 w 292604"/>
              <a:gd name="connsiteY26" fmla="*/ 270015 h 273586"/>
              <a:gd name="connsiteX27" fmla="*/ 144628 w 292604"/>
              <a:gd name="connsiteY27" fmla="*/ 273587 h 273586"/>
              <a:gd name="connsiteX28" fmla="*/ 96507 w 292604"/>
              <a:gd name="connsiteY28" fmla="*/ 253813 h 273586"/>
              <a:gd name="connsiteX29" fmla="*/ 169917 w 292604"/>
              <a:gd name="connsiteY29" fmla="*/ 263376 h 273586"/>
              <a:gd name="connsiteX30" fmla="*/ 207483 w 292604"/>
              <a:gd name="connsiteY30" fmla="*/ 243783 h 273586"/>
              <a:gd name="connsiteX31" fmla="*/ 183575 w 292604"/>
              <a:gd name="connsiteY31" fmla="*/ 248174 h 273586"/>
              <a:gd name="connsiteX32" fmla="*/ 110928 w 292604"/>
              <a:gd name="connsiteY32" fmla="*/ 228295 h 273586"/>
              <a:gd name="connsiteX33" fmla="*/ 85992 w 292604"/>
              <a:gd name="connsiteY33" fmla="*/ 210560 h 273586"/>
              <a:gd name="connsiteX34" fmla="*/ 96288 w 292604"/>
              <a:gd name="connsiteY34" fmla="*/ 253670 h 273586"/>
              <a:gd name="connsiteX35" fmla="*/ 96507 w 292604"/>
              <a:gd name="connsiteY35" fmla="*/ 253813 h 273586"/>
              <a:gd name="connsiteX36" fmla="*/ 87459 w 292604"/>
              <a:gd name="connsiteY36" fmla="*/ 202682 h 273586"/>
              <a:gd name="connsiteX37" fmla="*/ 114357 w 292604"/>
              <a:gd name="connsiteY37" fmla="*/ 222361 h 273586"/>
              <a:gd name="connsiteX38" fmla="*/ 183309 w 292604"/>
              <a:gd name="connsiteY38" fmla="*/ 241325 h 273586"/>
              <a:gd name="connsiteX39" fmla="*/ 228371 w 292604"/>
              <a:gd name="connsiteY39" fmla="*/ 218904 h 273586"/>
              <a:gd name="connsiteX40" fmla="*/ 228600 w 292604"/>
              <a:gd name="connsiteY40" fmla="*/ 218542 h 273586"/>
              <a:gd name="connsiteX41" fmla="*/ 228819 w 292604"/>
              <a:gd name="connsiteY41" fmla="*/ 218170 h 273586"/>
              <a:gd name="connsiteX42" fmla="*/ 238516 w 292604"/>
              <a:gd name="connsiteY42" fmla="*/ 144532 h 273586"/>
              <a:gd name="connsiteX43" fmla="*/ 193634 w 292604"/>
              <a:gd name="connsiteY43" fmla="*/ 85801 h 273586"/>
              <a:gd name="connsiteX44" fmla="*/ 193300 w 292604"/>
              <a:gd name="connsiteY44" fmla="*/ 85630 h 273586"/>
              <a:gd name="connsiteX45" fmla="*/ 154886 w 292604"/>
              <a:gd name="connsiteY45" fmla="*/ 95079 h 273586"/>
              <a:gd name="connsiteX46" fmla="*/ 108966 w 292604"/>
              <a:gd name="connsiteY46" fmla="*/ 148971 h 273586"/>
              <a:gd name="connsiteX47" fmla="*/ 87459 w 292604"/>
              <a:gd name="connsiteY47" fmla="*/ 202682 h 273586"/>
              <a:gd name="connsiteX48" fmla="*/ 260861 w 292604"/>
              <a:gd name="connsiteY48" fmla="*/ 105680 h 273586"/>
              <a:gd name="connsiteX49" fmla="*/ 257889 w 292604"/>
              <a:gd name="connsiteY49" fmla="*/ 103965 h 273586"/>
              <a:gd name="connsiteX50" fmla="*/ 259147 w 292604"/>
              <a:gd name="connsiteY50" fmla="*/ 99279 h 273586"/>
              <a:gd name="connsiteX51" fmla="*/ 287465 w 292604"/>
              <a:gd name="connsiteY51" fmla="*/ 82934 h 273586"/>
              <a:gd name="connsiteX52" fmla="*/ 292141 w 292604"/>
              <a:gd name="connsiteY52" fmla="*/ 84191 h 273586"/>
              <a:gd name="connsiteX53" fmla="*/ 290884 w 292604"/>
              <a:gd name="connsiteY53" fmla="*/ 88878 h 273586"/>
              <a:gd name="connsiteX54" fmla="*/ 262566 w 292604"/>
              <a:gd name="connsiteY54" fmla="*/ 105223 h 273586"/>
              <a:gd name="connsiteX55" fmla="*/ 260861 w 292604"/>
              <a:gd name="connsiteY55" fmla="*/ 105680 h 273586"/>
              <a:gd name="connsiteX56" fmla="*/ 31737 w 292604"/>
              <a:gd name="connsiteY56" fmla="*/ 105680 h 273586"/>
              <a:gd name="connsiteX57" fmla="*/ 30023 w 292604"/>
              <a:gd name="connsiteY57" fmla="*/ 105223 h 273586"/>
              <a:gd name="connsiteX58" fmla="*/ 1715 w 292604"/>
              <a:gd name="connsiteY58" fmla="*/ 88887 h 273586"/>
              <a:gd name="connsiteX59" fmla="*/ 457 w 292604"/>
              <a:gd name="connsiteY59" fmla="*/ 84201 h 273586"/>
              <a:gd name="connsiteX60" fmla="*/ 5144 w 292604"/>
              <a:gd name="connsiteY60" fmla="*/ 82944 h 273586"/>
              <a:gd name="connsiteX61" fmla="*/ 33461 w 292604"/>
              <a:gd name="connsiteY61" fmla="*/ 99289 h 273586"/>
              <a:gd name="connsiteX62" fmla="*/ 34719 w 292604"/>
              <a:gd name="connsiteY62" fmla="*/ 103975 h 273586"/>
              <a:gd name="connsiteX63" fmla="*/ 31737 w 292604"/>
              <a:gd name="connsiteY63" fmla="*/ 105680 h 273586"/>
              <a:gd name="connsiteX64" fmla="*/ 212436 w 292604"/>
              <a:gd name="connsiteY64" fmla="*/ 57274 h 273586"/>
              <a:gd name="connsiteX65" fmla="*/ 210722 w 292604"/>
              <a:gd name="connsiteY65" fmla="*/ 56817 h 273586"/>
              <a:gd name="connsiteX66" fmla="*/ 209464 w 292604"/>
              <a:gd name="connsiteY66" fmla="*/ 52130 h 273586"/>
              <a:gd name="connsiteX67" fmla="*/ 225809 w 292604"/>
              <a:gd name="connsiteY67" fmla="*/ 23812 h 273586"/>
              <a:gd name="connsiteX68" fmla="*/ 230486 w 292604"/>
              <a:gd name="connsiteY68" fmla="*/ 22555 h 273586"/>
              <a:gd name="connsiteX69" fmla="*/ 231743 w 292604"/>
              <a:gd name="connsiteY69" fmla="*/ 27242 h 273586"/>
              <a:gd name="connsiteX70" fmla="*/ 215398 w 292604"/>
              <a:gd name="connsiteY70" fmla="*/ 55559 h 273586"/>
              <a:gd name="connsiteX71" fmla="*/ 212436 w 292604"/>
              <a:gd name="connsiteY71" fmla="*/ 57274 h 273586"/>
              <a:gd name="connsiteX72" fmla="*/ 80172 w 292604"/>
              <a:gd name="connsiteY72" fmla="*/ 57274 h 273586"/>
              <a:gd name="connsiteX73" fmla="*/ 77200 w 292604"/>
              <a:gd name="connsiteY73" fmla="*/ 55559 h 273586"/>
              <a:gd name="connsiteX74" fmla="*/ 60846 w 292604"/>
              <a:gd name="connsiteY74" fmla="*/ 27242 h 273586"/>
              <a:gd name="connsiteX75" fmla="*/ 62103 w 292604"/>
              <a:gd name="connsiteY75" fmla="*/ 22555 h 273586"/>
              <a:gd name="connsiteX76" fmla="*/ 66789 w 292604"/>
              <a:gd name="connsiteY76" fmla="*/ 23812 h 273586"/>
              <a:gd name="connsiteX77" fmla="*/ 83134 w 292604"/>
              <a:gd name="connsiteY77" fmla="*/ 52130 h 273586"/>
              <a:gd name="connsiteX78" fmla="*/ 81877 w 292604"/>
              <a:gd name="connsiteY78" fmla="*/ 56817 h 273586"/>
              <a:gd name="connsiteX79" fmla="*/ 80172 w 292604"/>
              <a:gd name="connsiteY79" fmla="*/ 57274 h 273586"/>
              <a:gd name="connsiteX80" fmla="*/ 146304 w 292604"/>
              <a:gd name="connsiteY80" fmla="*/ 39548 h 273586"/>
              <a:gd name="connsiteX81" fmla="*/ 142875 w 292604"/>
              <a:gd name="connsiteY81" fmla="*/ 36119 h 273586"/>
              <a:gd name="connsiteX82" fmla="*/ 142875 w 292604"/>
              <a:gd name="connsiteY82" fmla="*/ 3429 h 273586"/>
              <a:gd name="connsiteX83" fmla="*/ 146304 w 292604"/>
              <a:gd name="connsiteY83" fmla="*/ 0 h 273586"/>
              <a:gd name="connsiteX84" fmla="*/ 149733 w 292604"/>
              <a:gd name="connsiteY84" fmla="*/ 3429 h 273586"/>
              <a:gd name="connsiteX85" fmla="*/ 149733 w 292604"/>
              <a:gd name="connsiteY85" fmla="*/ 36128 h 273586"/>
              <a:gd name="connsiteX86" fmla="*/ 146304 w 292604"/>
              <a:gd name="connsiteY86" fmla="*/ 39548 h 27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2604" h="273586">
                <a:moveTo>
                  <a:pt x="144628" y="273587"/>
                </a:moveTo>
                <a:cubicBezTo>
                  <a:pt x="126625" y="273587"/>
                  <a:pt x="108861" y="268862"/>
                  <a:pt x="92850" y="259623"/>
                </a:cubicBezTo>
                <a:cubicBezTo>
                  <a:pt x="92850" y="259613"/>
                  <a:pt x="92850" y="259613"/>
                  <a:pt x="92850" y="259613"/>
                </a:cubicBezTo>
                <a:cubicBezTo>
                  <a:pt x="67913" y="245221"/>
                  <a:pt x="50473" y="221856"/>
                  <a:pt x="43758" y="193843"/>
                </a:cubicBezTo>
                <a:cubicBezTo>
                  <a:pt x="43320" y="192005"/>
                  <a:pt x="44453" y="190148"/>
                  <a:pt x="46292" y="189709"/>
                </a:cubicBezTo>
                <a:cubicBezTo>
                  <a:pt x="48149" y="189262"/>
                  <a:pt x="49987" y="190395"/>
                  <a:pt x="50425" y="192243"/>
                </a:cubicBezTo>
                <a:cubicBezTo>
                  <a:pt x="55131" y="211855"/>
                  <a:pt x="65446" y="229010"/>
                  <a:pt x="80115" y="242040"/>
                </a:cubicBezTo>
                <a:cubicBezTo>
                  <a:pt x="77172" y="232143"/>
                  <a:pt x="77134" y="219342"/>
                  <a:pt x="79867" y="204921"/>
                </a:cubicBezTo>
                <a:cubicBezTo>
                  <a:pt x="70523" y="195786"/>
                  <a:pt x="62875" y="185766"/>
                  <a:pt x="57388" y="175336"/>
                </a:cubicBezTo>
                <a:cubicBezTo>
                  <a:pt x="46387" y="154400"/>
                  <a:pt x="45330" y="134207"/>
                  <a:pt x="54416" y="118472"/>
                </a:cubicBezTo>
                <a:cubicBezTo>
                  <a:pt x="64932" y="100251"/>
                  <a:pt x="87382" y="90888"/>
                  <a:pt x="116186" y="92783"/>
                </a:cubicBezTo>
                <a:cubicBezTo>
                  <a:pt x="118072" y="92907"/>
                  <a:pt x="119510" y="94545"/>
                  <a:pt x="119377" y="96431"/>
                </a:cubicBezTo>
                <a:cubicBezTo>
                  <a:pt x="119244" y="98327"/>
                  <a:pt x="117558" y="99689"/>
                  <a:pt x="115729" y="99622"/>
                </a:cubicBezTo>
                <a:cubicBezTo>
                  <a:pt x="89716" y="97879"/>
                  <a:pt x="69523" y="106023"/>
                  <a:pt x="60350" y="121901"/>
                </a:cubicBezTo>
                <a:cubicBezTo>
                  <a:pt x="52492" y="135522"/>
                  <a:pt x="53597" y="153362"/>
                  <a:pt x="63465" y="172145"/>
                </a:cubicBezTo>
                <a:cubicBezTo>
                  <a:pt x="68018" y="180804"/>
                  <a:pt x="74171" y="189176"/>
                  <a:pt x="81620" y="196958"/>
                </a:cubicBezTo>
                <a:cubicBezTo>
                  <a:pt x="85630" y="180899"/>
                  <a:pt x="92812" y="163249"/>
                  <a:pt x="103032" y="145542"/>
                </a:cubicBezTo>
                <a:cubicBezTo>
                  <a:pt x="116681" y="121901"/>
                  <a:pt x="133664" y="102013"/>
                  <a:pt x="150857" y="89535"/>
                </a:cubicBezTo>
                <a:cubicBezTo>
                  <a:pt x="159439" y="83306"/>
                  <a:pt x="167640" y="79258"/>
                  <a:pt x="175127" y="77457"/>
                </a:cubicBezTo>
                <a:cubicBezTo>
                  <a:pt x="157458" y="71609"/>
                  <a:pt x="138465" y="70980"/>
                  <a:pt x="120072" y="75829"/>
                </a:cubicBezTo>
                <a:cubicBezTo>
                  <a:pt x="118262" y="76324"/>
                  <a:pt x="116367" y="75228"/>
                  <a:pt x="115881" y="73390"/>
                </a:cubicBezTo>
                <a:cubicBezTo>
                  <a:pt x="115395" y="71561"/>
                  <a:pt x="116491" y="69685"/>
                  <a:pt x="118320" y="69199"/>
                </a:cubicBezTo>
                <a:cubicBezTo>
                  <a:pt x="144990" y="62179"/>
                  <a:pt x="172850" y="65894"/>
                  <a:pt x="196729" y="79686"/>
                </a:cubicBezTo>
                <a:cubicBezTo>
                  <a:pt x="196739" y="79686"/>
                  <a:pt x="196739" y="79696"/>
                  <a:pt x="196748" y="79696"/>
                </a:cubicBezTo>
                <a:cubicBezTo>
                  <a:pt x="220771" y="93574"/>
                  <a:pt x="237954" y="115976"/>
                  <a:pt x="245135" y="142780"/>
                </a:cubicBezTo>
                <a:cubicBezTo>
                  <a:pt x="252327" y="169583"/>
                  <a:pt x="248631" y="197587"/>
                  <a:pt x="234753" y="221609"/>
                </a:cubicBezTo>
                <a:cubicBezTo>
                  <a:pt x="220885" y="245640"/>
                  <a:pt x="198473" y="262833"/>
                  <a:pt x="171669" y="270015"/>
                </a:cubicBezTo>
                <a:cubicBezTo>
                  <a:pt x="162735" y="272396"/>
                  <a:pt x="153648" y="273587"/>
                  <a:pt x="144628" y="273587"/>
                </a:cubicBezTo>
                <a:close/>
                <a:moveTo>
                  <a:pt x="96507" y="253813"/>
                </a:moveTo>
                <a:cubicBezTo>
                  <a:pt x="118910" y="266681"/>
                  <a:pt x="144952" y="270081"/>
                  <a:pt x="169917" y="263376"/>
                </a:cubicBezTo>
                <a:cubicBezTo>
                  <a:pt x="183956" y="259613"/>
                  <a:pt x="196701" y="252908"/>
                  <a:pt x="207483" y="243783"/>
                </a:cubicBezTo>
                <a:cubicBezTo>
                  <a:pt x="200406" y="246336"/>
                  <a:pt x="192377" y="247831"/>
                  <a:pt x="183575" y="248174"/>
                </a:cubicBezTo>
                <a:cubicBezTo>
                  <a:pt x="160601" y="249164"/>
                  <a:pt x="134722" y="242030"/>
                  <a:pt x="110928" y="228295"/>
                </a:cubicBezTo>
                <a:cubicBezTo>
                  <a:pt x="101860" y="223056"/>
                  <a:pt x="93478" y="217075"/>
                  <a:pt x="85992" y="210560"/>
                </a:cubicBezTo>
                <a:cubicBezTo>
                  <a:pt x="82772" y="231391"/>
                  <a:pt x="85973" y="247707"/>
                  <a:pt x="96288" y="253670"/>
                </a:cubicBezTo>
                <a:cubicBezTo>
                  <a:pt x="96355" y="253717"/>
                  <a:pt x="96431" y="253765"/>
                  <a:pt x="96507" y="253813"/>
                </a:cubicBezTo>
                <a:close/>
                <a:moveTo>
                  <a:pt x="87459" y="202682"/>
                </a:moveTo>
                <a:cubicBezTo>
                  <a:pt x="95355" y="209969"/>
                  <a:pt x="104413" y="216627"/>
                  <a:pt x="114357" y="222361"/>
                </a:cubicBezTo>
                <a:cubicBezTo>
                  <a:pt x="137036" y="235448"/>
                  <a:pt x="161573" y="242116"/>
                  <a:pt x="183309" y="241325"/>
                </a:cubicBezTo>
                <a:cubicBezTo>
                  <a:pt x="204511" y="240478"/>
                  <a:pt x="220513" y="232515"/>
                  <a:pt x="228371" y="218904"/>
                </a:cubicBezTo>
                <a:cubicBezTo>
                  <a:pt x="228448" y="218770"/>
                  <a:pt x="228524" y="218656"/>
                  <a:pt x="228600" y="218542"/>
                </a:cubicBezTo>
                <a:cubicBezTo>
                  <a:pt x="228676" y="218418"/>
                  <a:pt x="228752" y="218294"/>
                  <a:pt x="228819" y="218170"/>
                </a:cubicBezTo>
                <a:cubicBezTo>
                  <a:pt x="241773" y="195720"/>
                  <a:pt x="245221" y="169564"/>
                  <a:pt x="238516" y="144532"/>
                </a:cubicBezTo>
                <a:cubicBezTo>
                  <a:pt x="231848" y="119615"/>
                  <a:pt x="215913" y="98774"/>
                  <a:pt x="193634" y="85801"/>
                </a:cubicBezTo>
                <a:cubicBezTo>
                  <a:pt x="193510" y="85754"/>
                  <a:pt x="193405" y="85696"/>
                  <a:pt x="193300" y="85630"/>
                </a:cubicBezTo>
                <a:cubicBezTo>
                  <a:pt x="184299" y="80439"/>
                  <a:pt x="170298" y="83887"/>
                  <a:pt x="154886" y="95079"/>
                </a:cubicBezTo>
                <a:cubicBezTo>
                  <a:pt x="138455" y="107004"/>
                  <a:pt x="122139" y="126140"/>
                  <a:pt x="108966" y="148971"/>
                </a:cubicBezTo>
                <a:cubicBezTo>
                  <a:pt x="98365" y="167335"/>
                  <a:pt x="91088" y="186099"/>
                  <a:pt x="87459" y="202682"/>
                </a:cubicBezTo>
                <a:close/>
                <a:moveTo>
                  <a:pt x="260861" y="105680"/>
                </a:moveTo>
                <a:cubicBezTo>
                  <a:pt x="259680" y="105680"/>
                  <a:pt x="258528" y="105070"/>
                  <a:pt x="257889" y="103965"/>
                </a:cubicBezTo>
                <a:cubicBezTo>
                  <a:pt x="256937" y="102327"/>
                  <a:pt x="257499" y="100222"/>
                  <a:pt x="259147" y="99279"/>
                </a:cubicBezTo>
                <a:lnTo>
                  <a:pt x="287465" y="82934"/>
                </a:lnTo>
                <a:cubicBezTo>
                  <a:pt x="289103" y="82010"/>
                  <a:pt x="291208" y="82544"/>
                  <a:pt x="292141" y="84191"/>
                </a:cubicBezTo>
                <a:cubicBezTo>
                  <a:pt x="293094" y="85830"/>
                  <a:pt x="292532" y="87935"/>
                  <a:pt x="290884" y="88878"/>
                </a:cubicBezTo>
                <a:lnTo>
                  <a:pt x="262566" y="105223"/>
                </a:lnTo>
                <a:cubicBezTo>
                  <a:pt x="262033" y="105537"/>
                  <a:pt x="261452" y="105680"/>
                  <a:pt x="260861" y="105680"/>
                </a:cubicBezTo>
                <a:close/>
                <a:moveTo>
                  <a:pt x="31737" y="105680"/>
                </a:moveTo>
                <a:cubicBezTo>
                  <a:pt x="31156" y="105680"/>
                  <a:pt x="30566" y="105537"/>
                  <a:pt x="30023" y="105223"/>
                </a:cubicBezTo>
                <a:lnTo>
                  <a:pt x="1715" y="88887"/>
                </a:lnTo>
                <a:cubicBezTo>
                  <a:pt x="76" y="87935"/>
                  <a:pt x="-486" y="85839"/>
                  <a:pt x="457" y="84201"/>
                </a:cubicBezTo>
                <a:cubicBezTo>
                  <a:pt x="1410" y="82572"/>
                  <a:pt x="3486" y="81991"/>
                  <a:pt x="5144" y="82944"/>
                </a:cubicBezTo>
                <a:lnTo>
                  <a:pt x="33461" y="99289"/>
                </a:lnTo>
                <a:cubicBezTo>
                  <a:pt x="35100" y="100241"/>
                  <a:pt x="35662" y="102337"/>
                  <a:pt x="34719" y="103975"/>
                </a:cubicBezTo>
                <a:cubicBezTo>
                  <a:pt x="34081" y="105070"/>
                  <a:pt x="32928" y="105680"/>
                  <a:pt x="31737" y="105680"/>
                </a:cubicBezTo>
                <a:close/>
                <a:moveTo>
                  <a:pt x="212436" y="57274"/>
                </a:moveTo>
                <a:cubicBezTo>
                  <a:pt x="211846" y="57274"/>
                  <a:pt x="211265" y="57131"/>
                  <a:pt x="210722" y="56817"/>
                </a:cubicBezTo>
                <a:cubicBezTo>
                  <a:pt x="209074" y="55864"/>
                  <a:pt x="208521" y="53769"/>
                  <a:pt x="209464" y="52130"/>
                </a:cubicBezTo>
                <a:lnTo>
                  <a:pt x="225809" y="23812"/>
                </a:lnTo>
                <a:cubicBezTo>
                  <a:pt x="226762" y="22174"/>
                  <a:pt x="228867" y="21631"/>
                  <a:pt x="230486" y="22555"/>
                </a:cubicBezTo>
                <a:cubicBezTo>
                  <a:pt x="232134" y="23508"/>
                  <a:pt x="232686" y="25603"/>
                  <a:pt x="231743" y="27242"/>
                </a:cubicBezTo>
                <a:lnTo>
                  <a:pt x="215398" y="55559"/>
                </a:lnTo>
                <a:cubicBezTo>
                  <a:pt x="214770" y="56655"/>
                  <a:pt x="213617" y="57274"/>
                  <a:pt x="212436" y="57274"/>
                </a:cubicBezTo>
                <a:close/>
                <a:moveTo>
                  <a:pt x="80172" y="57274"/>
                </a:moveTo>
                <a:cubicBezTo>
                  <a:pt x="78981" y="57274"/>
                  <a:pt x="77829" y="56664"/>
                  <a:pt x="77200" y="55559"/>
                </a:cubicBezTo>
                <a:lnTo>
                  <a:pt x="60846" y="27242"/>
                </a:lnTo>
                <a:cubicBezTo>
                  <a:pt x="59903" y="25603"/>
                  <a:pt x="60465" y="23508"/>
                  <a:pt x="62103" y="22555"/>
                </a:cubicBezTo>
                <a:cubicBezTo>
                  <a:pt x="63741" y="21612"/>
                  <a:pt x="65846" y="22174"/>
                  <a:pt x="66789" y="23812"/>
                </a:cubicBezTo>
                <a:lnTo>
                  <a:pt x="83134" y="52130"/>
                </a:lnTo>
                <a:cubicBezTo>
                  <a:pt x="84077" y="53769"/>
                  <a:pt x="83515" y="55874"/>
                  <a:pt x="81877" y="56817"/>
                </a:cubicBezTo>
                <a:cubicBezTo>
                  <a:pt x="81344" y="57131"/>
                  <a:pt x="80753" y="57274"/>
                  <a:pt x="80172" y="57274"/>
                </a:cubicBezTo>
                <a:close/>
                <a:moveTo>
                  <a:pt x="146304" y="39548"/>
                </a:moveTo>
                <a:cubicBezTo>
                  <a:pt x="144409" y="39548"/>
                  <a:pt x="142875" y="38014"/>
                  <a:pt x="142875" y="36119"/>
                </a:cubicBezTo>
                <a:lnTo>
                  <a:pt x="142875" y="3429"/>
                </a:lnTo>
                <a:cubicBezTo>
                  <a:pt x="142875" y="1534"/>
                  <a:pt x="144409" y="0"/>
                  <a:pt x="146304" y="0"/>
                </a:cubicBezTo>
                <a:cubicBezTo>
                  <a:pt x="148200" y="0"/>
                  <a:pt x="149733" y="1534"/>
                  <a:pt x="149733" y="3429"/>
                </a:cubicBezTo>
                <a:lnTo>
                  <a:pt x="149733" y="36128"/>
                </a:lnTo>
                <a:cubicBezTo>
                  <a:pt x="149733" y="38014"/>
                  <a:pt x="148200" y="39548"/>
                  <a:pt x="146304" y="39548"/>
                </a:cubicBezTo>
                <a:close/>
              </a:path>
            </a:pathLst>
          </a:custGeom>
          <a:solidFill>
            <a:schemeClr val="bg1"/>
          </a:solidFill>
          <a:ln w="9525" cap="flat">
            <a:noFill/>
            <a:prstDash val="solid"/>
            <a:miter/>
          </a:ln>
        </p:spPr>
        <p:txBody>
          <a:bodyPr rtlCol="0"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557474E6-6ADE-4B78-3F2C-C25F0D554B9F}"/>
              </a:ext>
            </a:extLst>
          </p:cNvPr>
          <p:cNvSpPr txBox="1"/>
          <p:nvPr/>
        </p:nvSpPr>
        <p:spPr>
          <a:xfrm>
            <a:off x="11272223" y="5048484"/>
            <a:ext cx="6076680" cy="71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Autofit/>
          </a:bodyPr>
          <a:lstStyle/>
          <a:p>
            <a:pPr marL="0" marR="0" lvl="0" indent="0" algn="l" defTabSz="2437912" rtl="0" eaLnBrk="1" fontAlgn="auto" latinLnBrk="0" hangingPunct="1">
              <a:lnSpc>
                <a:spcPct val="100000"/>
              </a:lnSpc>
              <a:spcBef>
                <a:spcPts val="0"/>
              </a:spcBef>
              <a:spcAft>
                <a:spcPts val="0"/>
              </a:spcAft>
              <a:buClrTx/>
              <a:buSzPct val="100000"/>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Automation</a:t>
            </a:r>
          </a:p>
        </p:txBody>
      </p:sp>
      <p:sp>
        <p:nvSpPr>
          <p:cNvPr id="22" name="TextBox 21">
            <a:extLst>
              <a:ext uri="{FF2B5EF4-FFF2-40B4-BE49-F238E27FC236}">
                <a16:creationId xmlns:a16="http://schemas.microsoft.com/office/drawing/2014/main" id="{B1B812EF-D051-C9CB-7A33-4DF90271BBA8}"/>
              </a:ext>
            </a:extLst>
          </p:cNvPr>
          <p:cNvSpPr txBox="1"/>
          <p:nvPr/>
        </p:nvSpPr>
        <p:spPr>
          <a:xfrm>
            <a:off x="11395618" y="5768304"/>
            <a:ext cx="5669798" cy="71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Autofit/>
          </a:bodyPr>
          <a:lstStyle/>
          <a:p>
            <a:pPr marL="0" marR="0" lvl="0" indent="0" algn="l" defTabSz="2437912" rtl="0" eaLnBrk="1" fontAlgn="auto" latinLnBrk="0" hangingPunct="1">
              <a:lnSpc>
                <a:spcPct val="100000"/>
              </a:lnSpc>
              <a:spcBef>
                <a:spcPts val="0"/>
              </a:spcBef>
              <a:spcAft>
                <a:spcPts val="0"/>
              </a:spcAft>
              <a:buClrTx/>
              <a:buSzPct val="100000"/>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Rapid Recovery</a:t>
            </a:r>
          </a:p>
        </p:txBody>
      </p:sp>
      <p:sp>
        <p:nvSpPr>
          <p:cNvPr id="23" name="TextBox 22">
            <a:extLst>
              <a:ext uri="{FF2B5EF4-FFF2-40B4-BE49-F238E27FC236}">
                <a16:creationId xmlns:a16="http://schemas.microsoft.com/office/drawing/2014/main" id="{78165359-C028-A7A0-CB09-3C344AB09ED6}"/>
              </a:ext>
            </a:extLst>
          </p:cNvPr>
          <p:cNvSpPr txBox="1"/>
          <p:nvPr/>
        </p:nvSpPr>
        <p:spPr>
          <a:xfrm>
            <a:off x="11415816" y="6477842"/>
            <a:ext cx="5044878" cy="71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Autofit/>
          </a:bodyPr>
          <a:lstStyle/>
          <a:p>
            <a:pPr marL="0" marR="0" lvl="0" indent="0" algn="l" defTabSz="2437912" rtl="0" eaLnBrk="1" fontAlgn="auto" latinLnBrk="0" hangingPunct="1">
              <a:lnSpc>
                <a:spcPct val="100000"/>
              </a:lnSpc>
              <a:spcBef>
                <a:spcPts val="0"/>
              </a:spcBef>
              <a:spcAft>
                <a:spcPts val="0"/>
              </a:spcAft>
              <a:buClrTx/>
              <a:buSzPct val="100000"/>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Discover Threats</a:t>
            </a:r>
          </a:p>
        </p:txBody>
      </p:sp>
      <p:sp>
        <p:nvSpPr>
          <p:cNvPr id="24" name="TextBox 23">
            <a:extLst>
              <a:ext uri="{FF2B5EF4-FFF2-40B4-BE49-F238E27FC236}">
                <a16:creationId xmlns:a16="http://schemas.microsoft.com/office/drawing/2014/main" id="{8D5BD940-3346-2DE6-ED32-914211C1B424}"/>
              </a:ext>
            </a:extLst>
          </p:cNvPr>
          <p:cNvSpPr txBox="1"/>
          <p:nvPr/>
        </p:nvSpPr>
        <p:spPr>
          <a:xfrm>
            <a:off x="11375785" y="7207942"/>
            <a:ext cx="5273152" cy="71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Autofit/>
          </a:bodyPr>
          <a:lstStyle/>
          <a:p>
            <a:pPr marL="0" marR="0" lvl="0" indent="0" algn="l" defTabSz="2437912" rtl="0" eaLnBrk="1" fontAlgn="auto" latinLnBrk="0" hangingPunct="1">
              <a:lnSpc>
                <a:spcPct val="100000"/>
              </a:lnSpc>
              <a:spcBef>
                <a:spcPts val="0"/>
              </a:spcBef>
              <a:spcAft>
                <a:spcPts val="0"/>
              </a:spcAft>
              <a:buClrTx/>
              <a:buSzPct val="100000"/>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Secure Immutable Copies</a:t>
            </a:r>
          </a:p>
        </p:txBody>
      </p:sp>
      <p:sp>
        <p:nvSpPr>
          <p:cNvPr id="25" name="TextBox 24">
            <a:extLst>
              <a:ext uri="{FF2B5EF4-FFF2-40B4-BE49-F238E27FC236}">
                <a16:creationId xmlns:a16="http://schemas.microsoft.com/office/drawing/2014/main" id="{050FA82C-3EC8-45E9-BB6D-3A7C91883A3F}"/>
              </a:ext>
            </a:extLst>
          </p:cNvPr>
          <p:cNvSpPr txBox="1"/>
          <p:nvPr/>
        </p:nvSpPr>
        <p:spPr>
          <a:xfrm>
            <a:off x="11272223" y="7938042"/>
            <a:ext cx="6076680" cy="7198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Autofit/>
          </a:bodyPr>
          <a:lstStyle/>
          <a:p>
            <a:pPr marL="0" marR="0" lvl="0" indent="0" algn="l" defTabSz="2437912" rtl="0" eaLnBrk="1" fontAlgn="auto" latinLnBrk="0" hangingPunct="1">
              <a:lnSpc>
                <a:spcPct val="100000"/>
              </a:lnSpc>
              <a:spcBef>
                <a:spcPts val="0"/>
              </a:spcBef>
              <a:spcAft>
                <a:spcPts val="0"/>
              </a:spcAft>
              <a:buClrTx/>
              <a:buSzPct val="100000"/>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Cyber Security Integration</a:t>
            </a:r>
          </a:p>
        </p:txBody>
      </p:sp>
      <p:sp>
        <p:nvSpPr>
          <p:cNvPr id="2" name="Title 1">
            <a:extLst>
              <a:ext uri="{FF2B5EF4-FFF2-40B4-BE49-F238E27FC236}">
                <a16:creationId xmlns:a16="http://schemas.microsoft.com/office/drawing/2014/main" id="{B7B59273-1BF0-CC0B-0AA1-BC543140FA49}"/>
              </a:ext>
            </a:extLst>
          </p:cNvPr>
          <p:cNvSpPr>
            <a:spLocks noGrp="1"/>
          </p:cNvSpPr>
          <p:nvPr>
            <p:ph type="title" idx="4294967295"/>
          </p:nvPr>
        </p:nvSpPr>
        <p:spPr>
          <a:xfrm>
            <a:off x="339941" y="536575"/>
            <a:ext cx="7984252" cy="996950"/>
          </a:xfrm>
        </p:spPr>
        <p:txBody>
          <a:bodyPr/>
          <a:lstStyle/>
          <a:p>
            <a:r>
              <a:rPr lang="en-GB" dirty="0">
                <a:solidFill>
                  <a:schemeClr val="tx1"/>
                </a:solidFill>
              </a:rPr>
              <a:t>Secure our Castle and the Data within…</a:t>
            </a:r>
          </a:p>
        </p:txBody>
      </p:sp>
      <p:pic>
        <p:nvPicPr>
          <p:cNvPr id="26" name="Graphic 25">
            <a:extLst>
              <a:ext uri="{FF2B5EF4-FFF2-40B4-BE49-F238E27FC236}">
                <a16:creationId xmlns:a16="http://schemas.microsoft.com/office/drawing/2014/main" id="{6C633E1E-B4A6-4AB6-23BC-3605D69FEE5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73731" y="4751406"/>
            <a:ext cx="3300196" cy="4172692"/>
          </a:xfrm>
          <a:prstGeom prst="rect">
            <a:avLst/>
          </a:prstGeom>
        </p:spPr>
      </p:pic>
      <p:grpSp>
        <p:nvGrpSpPr>
          <p:cNvPr id="51" name="Group 50">
            <a:extLst>
              <a:ext uri="{FF2B5EF4-FFF2-40B4-BE49-F238E27FC236}">
                <a16:creationId xmlns:a16="http://schemas.microsoft.com/office/drawing/2014/main" id="{AD74AD72-A79E-08DF-7162-71A6BB590481}"/>
              </a:ext>
            </a:extLst>
          </p:cNvPr>
          <p:cNvGrpSpPr>
            <a:grpSpLocks noChangeAspect="1"/>
          </p:cNvGrpSpPr>
          <p:nvPr/>
        </p:nvGrpSpPr>
        <p:grpSpPr>
          <a:xfrm>
            <a:off x="4806040" y="6192568"/>
            <a:ext cx="5851276" cy="1330649"/>
            <a:chOff x="2980371" y="881259"/>
            <a:chExt cx="3347849" cy="761342"/>
          </a:xfrm>
        </p:grpSpPr>
        <p:pic>
          <p:nvPicPr>
            <p:cNvPr id="52" name="Graphic 51">
              <a:extLst>
                <a:ext uri="{FF2B5EF4-FFF2-40B4-BE49-F238E27FC236}">
                  <a16:creationId xmlns:a16="http://schemas.microsoft.com/office/drawing/2014/main" id="{94EC3ABD-00B6-D945-E79D-B3C7EA6AD0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80371" y="881259"/>
              <a:ext cx="704137" cy="685800"/>
            </a:xfrm>
            <a:prstGeom prst="rect">
              <a:avLst/>
            </a:prstGeom>
          </p:spPr>
        </p:pic>
        <p:sp>
          <p:nvSpPr>
            <p:cNvPr id="53" name="TextBox 52">
              <a:extLst>
                <a:ext uri="{FF2B5EF4-FFF2-40B4-BE49-F238E27FC236}">
                  <a16:creationId xmlns:a16="http://schemas.microsoft.com/office/drawing/2014/main" id="{B27DC50F-52AF-B757-C038-F9AD14C7D272}"/>
                </a:ext>
              </a:extLst>
            </p:cNvPr>
            <p:cNvSpPr txBox="1"/>
            <p:nvPr/>
          </p:nvSpPr>
          <p:spPr>
            <a:xfrm>
              <a:off x="3801272" y="885605"/>
              <a:ext cx="2526948" cy="756996"/>
            </a:xfrm>
            <a:prstGeom prst="rect">
              <a:avLst/>
            </a:prstGeom>
            <a:noFill/>
          </p:spPr>
          <p:txBody>
            <a:bodyPr wrap="none" lIns="243808" tIns="243808" rIns="243808" bIns="243808" rtlCol="0">
              <a:spAutoFit/>
            </a:bodyPr>
            <a:lstStyle/>
            <a:p>
              <a:pPr marL="0" marR="0" lvl="0" indent="0" algn="l" defTabSz="1829379" rtl="0" eaLnBrk="1" fontAlgn="auto" latinLnBrk="0" hangingPunct="1">
                <a:lnSpc>
                  <a:spcPct val="100000"/>
                </a:lnSpc>
                <a:spcBef>
                  <a:spcPts val="2932"/>
                </a:spcBef>
                <a:spcAft>
                  <a:spcPts val="0"/>
                </a:spcAft>
                <a:buClrTx/>
                <a:buSzTx/>
                <a:buFontTx/>
                <a:buNone/>
                <a:tabLst/>
                <a:defRPr/>
              </a:pPr>
              <a:r>
                <a:rPr kumimoji="0" lang="en-US" sz="5398" b="0" i="0" u="none" strike="noStrike" kern="1200" cap="none" spc="0" normalizeH="0" baseline="0" noProof="0" dirty="0">
                  <a:ln>
                    <a:noFill/>
                  </a:ln>
                  <a:solidFill>
                    <a:srgbClr val="000000"/>
                  </a:solidFill>
                  <a:effectLst/>
                  <a:uLnTx/>
                  <a:uFillTx/>
                  <a:latin typeface="Arial" panose="020B0604020202020204"/>
                  <a:ea typeface="IBM Plex Sans" charset="0"/>
                  <a:cs typeface="Arial" panose="020B0604020202020204" pitchFamily="34" charset="0"/>
                </a:rPr>
                <a:t>IBM Security</a:t>
              </a:r>
            </a:p>
          </p:txBody>
        </p:sp>
      </p:grpSp>
      <p:sp>
        <p:nvSpPr>
          <p:cNvPr id="55" name="TextBox 54">
            <a:extLst>
              <a:ext uri="{FF2B5EF4-FFF2-40B4-BE49-F238E27FC236}">
                <a16:creationId xmlns:a16="http://schemas.microsoft.com/office/drawing/2014/main" id="{C723B674-191D-7449-B6CA-3CFBA64AC8B7}"/>
              </a:ext>
            </a:extLst>
          </p:cNvPr>
          <p:cNvSpPr txBox="1"/>
          <p:nvPr/>
        </p:nvSpPr>
        <p:spPr>
          <a:xfrm>
            <a:off x="3873927" y="3567798"/>
            <a:ext cx="3110787" cy="1323054"/>
          </a:xfrm>
          <a:prstGeom prst="rect">
            <a:avLst/>
          </a:prstGeom>
          <a:noFill/>
        </p:spPr>
        <p:txBody>
          <a:bodyPr wrap="none" lIns="243808" tIns="243808" rIns="243808" bIns="243808" rtlCol="0">
            <a:spAutoFit/>
          </a:bodyPr>
          <a:lstStyle/>
          <a:p>
            <a:pPr marL="0" marR="0" lvl="0" indent="0" algn="l" defTabSz="1829379" rtl="0" eaLnBrk="1" fontAlgn="auto" latinLnBrk="0" hangingPunct="1">
              <a:lnSpc>
                <a:spcPct val="100000"/>
              </a:lnSpc>
              <a:spcBef>
                <a:spcPts val="2932"/>
              </a:spcBef>
              <a:spcAft>
                <a:spcPts val="0"/>
              </a:spcAft>
              <a:buClrTx/>
              <a:buSzTx/>
              <a:buFontTx/>
              <a:buNone/>
              <a:tabLst/>
              <a:defRPr/>
            </a:pPr>
            <a:r>
              <a:rPr kumimoji="0" lang="en-US" sz="5398" b="0" i="0" u="none" strike="noStrike" kern="1200" cap="none" spc="0" normalizeH="0" baseline="0" noProof="0" dirty="0">
                <a:ln>
                  <a:noFill/>
                </a:ln>
                <a:solidFill>
                  <a:srgbClr val="000000"/>
                </a:solidFill>
                <a:effectLst/>
                <a:uLnTx/>
                <a:uFillTx/>
                <a:latin typeface="Arial" panose="020B0604020202020204"/>
                <a:ea typeface="IBM Plex Sans" charset="0"/>
                <a:cs typeface="Arial" panose="020B0604020202020204" pitchFamily="34" charset="0"/>
              </a:rPr>
              <a:t>Defender</a:t>
            </a:r>
          </a:p>
        </p:txBody>
      </p:sp>
      <p:sp>
        <p:nvSpPr>
          <p:cNvPr id="30" name="TextBox 29">
            <a:extLst>
              <a:ext uri="{FF2B5EF4-FFF2-40B4-BE49-F238E27FC236}">
                <a16:creationId xmlns:a16="http://schemas.microsoft.com/office/drawing/2014/main" id="{7BBE216A-CD64-53BE-5F52-CA0BBDC5DC9C}"/>
              </a:ext>
            </a:extLst>
          </p:cNvPr>
          <p:cNvSpPr txBox="1"/>
          <p:nvPr/>
        </p:nvSpPr>
        <p:spPr>
          <a:xfrm>
            <a:off x="2903491" y="10269616"/>
            <a:ext cx="7025472" cy="64633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marL="0" marR="0" lvl="0" indent="0" algn="ctr" defTabSz="91421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Safeguarded Copy</a:t>
            </a:r>
          </a:p>
          <a:p>
            <a:pPr marL="0" marR="0" lvl="0" indent="0" algn="ctr" defTabSz="914218"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and Inline Data Corruption Detection</a:t>
            </a:r>
          </a:p>
        </p:txBody>
      </p:sp>
      <p:sp>
        <p:nvSpPr>
          <p:cNvPr id="3" name="Title 1">
            <a:extLst>
              <a:ext uri="{FF2B5EF4-FFF2-40B4-BE49-F238E27FC236}">
                <a16:creationId xmlns:a16="http://schemas.microsoft.com/office/drawing/2014/main" id="{6D6EB447-C3C3-0344-421F-6C6CE8D48154}"/>
              </a:ext>
            </a:extLst>
          </p:cNvPr>
          <p:cNvSpPr txBox="1">
            <a:spLocks/>
          </p:cNvSpPr>
          <p:nvPr/>
        </p:nvSpPr>
        <p:spPr>
          <a:xfrm>
            <a:off x="4138559" y="8582915"/>
            <a:ext cx="7984252" cy="99695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6400" b="0" i="0">
                <a:solidFill>
                  <a:schemeClr val="bg1"/>
                </a:solidFill>
                <a:latin typeface="+mj-lt"/>
                <a:ea typeface="Arial" panose="020B0604020202020204" pitchFamily="34" charset="0"/>
                <a:cs typeface="Arial" panose="020B0604020202020204" pitchFamily="34" charset="0"/>
              </a:defRPr>
            </a:lvl1pPr>
            <a:lvl2pPr algn="l" rtl="0" eaLnBrk="1" fontAlgn="base" hangingPunct="1">
              <a:lnSpc>
                <a:spcPct val="90000"/>
              </a:lnSpc>
              <a:spcBef>
                <a:spcPct val="0"/>
              </a:spcBef>
              <a:spcAft>
                <a:spcPct val="0"/>
              </a:spcAft>
              <a:defRPr sz="5920">
                <a:solidFill>
                  <a:srgbClr val="191919"/>
                </a:solidFill>
                <a:latin typeface="IBM Plex Sans" pitchFamily="34" charset="0"/>
              </a:defRPr>
            </a:lvl2pPr>
            <a:lvl3pPr algn="l" rtl="0" eaLnBrk="1" fontAlgn="base" hangingPunct="1">
              <a:lnSpc>
                <a:spcPct val="90000"/>
              </a:lnSpc>
              <a:spcBef>
                <a:spcPct val="0"/>
              </a:spcBef>
              <a:spcAft>
                <a:spcPct val="0"/>
              </a:spcAft>
              <a:defRPr sz="5920">
                <a:solidFill>
                  <a:srgbClr val="191919"/>
                </a:solidFill>
                <a:latin typeface="IBM Plex Sans" pitchFamily="34" charset="0"/>
              </a:defRPr>
            </a:lvl3pPr>
            <a:lvl4pPr algn="l" rtl="0" eaLnBrk="1" fontAlgn="base" hangingPunct="1">
              <a:lnSpc>
                <a:spcPct val="90000"/>
              </a:lnSpc>
              <a:spcBef>
                <a:spcPct val="0"/>
              </a:spcBef>
              <a:spcAft>
                <a:spcPct val="0"/>
              </a:spcAft>
              <a:defRPr sz="5920">
                <a:solidFill>
                  <a:srgbClr val="191919"/>
                </a:solidFill>
                <a:latin typeface="IBM Plex Sans" pitchFamily="34" charset="0"/>
              </a:defRPr>
            </a:lvl4pPr>
            <a:lvl5pPr algn="l" rtl="0" eaLnBrk="1" fontAlgn="base" hangingPunct="1">
              <a:lnSpc>
                <a:spcPct val="90000"/>
              </a:lnSpc>
              <a:spcBef>
                <a:spcPct val="0"/>
              </a:spcBef>
              <a:spcAft>
                <a:spcPct val="0"/>
              </a:spcAft>
              <a:defRPr sz="5920">
                <a:solidFill>
                  <a:srgbClr val="191919"/>
                </a:solidFill>
                <a:latin typeface="IBM Plex Sans" pitchFamily="34" charset="0"/>
              </a:defRPr>
            </a:lvl5pPr>
            <a:lvl6pPr marL="966860" algn="l" rtl="0" eaLnBrk="1" fontAlgn="base" hangingPunct="1">
              <a:lnSpc>
                <a:spcPct val="90000"/>
              </a:lnSpc>
              <a:spcBef>
                <a:spcPct val="0"/>
              </a:spcBef>
              <a:spcAft>
                <a:spcPct val="0"/>
              </a:spcAft>
              <a:defRPr sz="5920">
                <a:solidFill>
                  <a:srgbClr val="191919"/>
                </a:solidFill>
                <a:latin typeface="IBM Plex Sans" pitchFamily="34" charset="0"/>
              </a:defRPr>
            </a:lvl6pPr>
            <a:lvl7pPr marL="1933728" algn="l" rtl="0" eaLnBrk="1" fontAlgn="base" hangingPunct="1">
              <a:lnSpc>
                <a:spcPct val="90000"/>
              </a:lnSpc>
              <a:spcBef>
                <a:spcPct val="0"/>
              </a:spcBef>
              <a:spcAft>
                <a:spcPct val="0"/>
              </a:spcAft>
              <a:defRPr sz="5920">
                <a:solidFill>
                  <a:srgbClr val="191919"/>
                </a:solidFill>
                <a:latin typeface="IBM Plex Sans" pitchFamily="34" charset="0"/>
              </a:defRPr>
            </a:lvl7pPr>
            <a:lvl8pPr marL="2900588" algn="l" rtl="0" eaLnBrk="1" fontAlgn="base" hangingPunct="1">
              <a:lnSpc>
                <a:spcPct val="90000"/>
              </a:lnSpc>
              <a:spcBef>
                <a:spcPct val="0"/>
              </a:spcBef>
              <a:spcAft>
                <a:spcPct val="0"/>
              </a:spcAft>
              <a:defRPr sz="5920">
                <a:solidFill>
                  <a:srgbClr val="191919"/>
                </a:solidFill>
                <a:latin typeface="IBM Plex Sans" pitchFamily="34" charset="0"/>
              </a:defRPr>
            </a:lvl8pPr>
            <a:lvl9pPr marL="3867451" algn="l" rtl="0" eaLnBrk="1" fontAlgn="base" hangingPunct="1">
              <a:lnSpc>
                <a:spcPct val="90000"/>
              </a:lnSpc>
              <a:spcBef>
                <a:spcPct val="0"/>
              </a:spcBef>
              <a:spcAft>
                <a:spcPct val="0"/>
              </a:spcAft>
              <a:defRPr sz="5920">
                <a:solidFill>
                  <a:srgbClr val="191919"/>
                </a:solidFill>
                <a:latin typeface="IBM Plex Sans" pitchFamily="34" charset="0"/>
              </a:defRPr>
            </a:lvl9pPr>
          </a:lstStyle>
          <a:p>
            <a:pPr defTabSz="914400"/>
            <a:r>
              <a:rPr lang="en-GB" kern="0" dirty="0">
                <a:solidFill>
                  <a:schemeClr val="tx1"/>
                </a:solidFill>
              </a:rPr>
              <a:t>IBM Storage FlashSystem</a:t>
            </a:r>
          </a:p>
        </p:txBody>
      </p:sp>
    </p:spTree>
    <p:extLst>
      <p:ext uri="{BB962C8B-B14F-4D97-AF65-F5344CB8AC3E}">
        <p14:creationId xmlns:p14="http://schemas.microsoft.com/office/powerpoint/2010/main" val="377152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loud on a black background&#10;&#10;Description automatically generated">
            <a:extLst>
              <a:ext uri="{FF2B5EF4-FFF2-40B4-BE49-F238E27FC236}">
                <a16:creationId xmlns:a16="http://schemas.microsoft.com/office/drawing/2014/main" id="{40084718-9E99-3ABC-550B-DA80FAACAAF0}"/>
              </a:ext>
            </a:extLst>
          </p:cNvPr>
          <p:cNvPicPr>
            <a:picLocks noChangeAspect="1"/>
          </p:cNvPicPr>
          <p:nvPr/>
        </p:nvPicPr>
        <p:blipFill>
          <a:blip r:embed="rId2">
            <a:alphaModFix/>
          </a:blip>
          <a:stretch>
            <a:fillRect/>
          </a:stretch>
        </p:blipFill>
        <p:spPr>
          <a:xfrm>
            <a:off x="20963664" y="5973656"/>
            <a:ext cx="3227874" cy="1492792"/>
          </a:xfrm>
          <a:prstGeom prst="rect">
            <a:avLst/>
          </a:prstGeom>
          <a:effectLst>
            <a:outerShdw blurRad="114300" dist="114300" dir="8100000" algn="tr" rotWithShape="0">
              <a:prstClr val="black">
                <a:alpha val="40000"/>
              </a:prstClr>
            </a:outerShdw>
          </a:effectLst>
        </p:spPr>
      </p:pic>
      <p:sp>
        <p:nvSpPr>
          <p:cNvPr id="116" name="TextBox 115">
            <a:extLst>
              <a:ext uri="{FF2B5EF4-FFF2-40B4-BE49-F238E27FC236}">
                <a16:creationId xmlns:a16="http://schemas.microsoft.com/office/drawing/2014/main" id="{776E4DB9-EB8B-0266-9938-49CB8C91BBD0}"/>
              </a:ext>
            </a:extLst>
          </p:cNvPr>
          <p:cNvSpPr txBox="1"/>
          <p:nvPr/>
        </p:nvSpPr>
        <p:spPr>
          <a:xfrm>
            <a:off x="18123411" y="6334586"/>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4876800">
              <a:spcBef>
                <a:spcPts val="5800"/>
              </a:spcBef>
              <a:buSzPct val="100000"/>
              <a:defRPr/>
            </a:pPr>
            <a:endParaRPr lang="en-US" kern="0" dirty="0">
              <a:solidFill>
                <a:srgbClr val="000000"/>
              </a:solidFill>
              <a:latin typeface="IBM Plex Sans" panose="020B0503050203000203" pitchFamily="34" charset="0"/>
              <a:sym typeface="Arial"/>
            </a:endParaRPr>
          </a:p>
        </p:txBody>
      </p:sp>
      <p:grpSp>
        <p:nvGrpSpPr>
          <p:cNvPr id="39" name="Group 38">
            <a:extLst>
              <a:ext uri="{FF2B5EF4-FFF2-40B4-BE49-F238E27FC236}">
                <a16:creationId xmlns:a16="http://schemas.microsoft.com/office/drawing/2014/main" id="{B03E0A5C-8EC8-1C9A-EBEB-B4BC7D28080C}"/>
              </a:ext>
            </a:extLst>
          </p:cNvPr>
          <p:cNvGrpSpPr/>
          <p:nvPr/>
        </p:nvGrpSpPr>
        <p:grpSpPr>
          <a:xfrm>
            <a:off x="15728070" y="6275546"/>
            <a:ext cx="4270610" cy="5413500"/>
            <a:chOff x="7863241" y="3137773"/>
            <a:chExt cx="2135305" cy="2706750"/>
          </a:xfrm>
        </p:grpSpPr>
        <p:cxnSp>
          <p:nvCxnSpPr>
            <p:cNvPr id="109" name="Elbow Connector 108">
              <a:extLst>
                <a:ext uri="{FF2B5EF4-FFF2-40B4-BE49-F238E27FC236}">
                  <a16:creationId xmlns:a16="http://schemas.microsoft.com/office/drawing/2014/main" id="{60ADB163-524B-EB3F-A7B9-A56B18ED262C}"/>
                </a:ext>
              </a:extLst>
            </p:cNvPr>
            <p:cNvCxnSpPr>
              <a:cxnSpLocks/>
              <a:stCxn id="20" idx="3"/>
            </p:cNvCxnSpPr>
            <p:nvPr/>
          </p:nvCxnSpPr>
          <p:spPr bwMode="auto">
            <a:xfrm>
              <a:off x="7863241" y="3597838"/>
              <a:ext cx="1065541" cy="2246685"/>
            </a:xfrm>
            <a:prstGeom prst="bentConnector2">
              <a:avLst/>
            </a:prstGeom>
            <a:ln w="38100">
              <a:solidFill>
                <a:srgbClr val="057A37"/>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43C7903F-134C-E8ED-0784-7DA4DB09D552}"/>
                </a:ext>
              </a:extLst>
            </p:cNvPr>
            <p:cNvSpPr txBox="1"/>
            <p:nvPr/>
          </p:nvSpPr>
          <p:spPr>
            <a:xfrm>
              <a:off x="7880895" y="3137773"/>
              <a:ext cx="2117651" cy="55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ctr" defTabSz="4876800">
                <a:spcBef>
                  <a:spcPts val="5800"/>
                </a:spcBef>
                <a:buSzPct val="100000"/>
                <a:defRPr/>
              </a:pPr>
              <a:r>
                <a:rPr lang="en-US" sz="2800" kern="0" dirty="0">
                  <a:solidFill>
                    <a:srgbClr val="057A37"/>
                  </a:solidFill>
                  <a:latin typeface="IBM Plex Sans" panose="020B0503050203000203" pitchFamily="34" charset="0"/>
                  <a:sym typeface="Arial"/>
                </a:rPr>
                <a:t>Invoke </a:t>
              </a:r>
              <a:r>
                <a:rPr lang="en-US" sz="2800" b="1" i="1" kern="0" dirty="0">
                  <a:solidFill>
                    <a:srgbClr val="000000"/>
                  </a:solidFill>
                  <a:latin typeface="IBM Plex Sans" panose="020B0503050203000203" pitchFamily="34" charset="0"/>
                  <a:sym typeface="Arial"/>
                </a:rPr>
                <a:t>Safeguarded Copy</a:t>
              </a:r>
              <a:r>
                <a:rPr lang="en-US" sz="2800" kern="0" dirty="0">
                  <a:solidFill>
                    <a:srgbClr val="057A37"/>
                  </a:solidFill>
                  <a:latin typeface="IBM Plex Sans" panose="020B0503050203000203" pitchFamily="34" charset="0"/>
                  <a:sym typeface="Arial"/>
                </a:rPr>
                <a:t> if threat is detected</a:t>
              </a:r>
            </a:p>
          </p:txBody>
        </p:sp>
      </p:grpSp>
      <p:sp>
        <p:nvSpPr>
          <p:cNvPr id="122" name="TextBox 121">
            <a:extLst>
              <a:ext uri="{FF2B5EF4-FFF2-40B4-BE49-F238E27FC236}">
                <a16:creationId xmlns:a16="http://schemas.microsoft.com/office/drawing/2014/main" id="{AF62D3D3-EEFA-E24E-868E-043FEBCD7852}"/>
              </a:ext>
            </a:extLst>
          </p:cNvPr>
          <p:cNvSpPr txBox="1"/>
          <p:nvPr/>
        </p:nvSpPr>
        <p:spPr>
          <a:xfrm>
            <a:off x="7137389" y="3123956"/>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888930" indent="-893498" defTabSz="4876800">
              <a:spcBef>
                <a:spcPts val="5800"/>
              </a:spcBef>
              <a:buSzPct val="100000"/>
              <a:buFontTx/>
              <a:buChar char="–"/>
              <a:defRPr/>
            </a:pPr>
            <a:endParaRPr lang="en-US" kern="0" dirty="0">
              <a:solidFill>
                <a:srgbClr val="000000"/>
              </a:solidFill>
              <a:latin typeface="IBM Plex Sans" panose="020B0503050203000203" pitchFamily="34" charset="0"/>
              <a:sym typeface="Arial"/>
            </a:endParaRPr>
          </a:p>
        </p:txBody>
      </p:sp>
      <p:sp>
        <p:nvSpPr>
          <p:cNvPr id="124" name="TextBox 123">
            <a:extLst>
              <a:ext uri="{FF2B5EF4-FFF2-40B4-BE49-F238E27FC236}">
                <a16:creationId xmlns:a16="http://schemas.microsoft.com/office/drawing/2014/main" id="{4E7338C1-3B31-A337-608A-ECC812537D95}"/>
              </a:ext>
            </a:extLst>
          </p:cNvPr>
          <p:cNvSpPr txBox="1"/>
          <p:nvPr/>
        </p:nvSpPr>
        <p:spPr>
          <a:xfrm>
            <a:off x="7257709" y="4843624"/>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marL="888930" indent="-893498" defTabSz="4876800">
              <a:spcBef>
                <a:spcPts val="5800"/>
              </a:spcBef>
              <a:buSzPct val="100000"/>
              <a:buFontTx/>
              <a:buChar char="–"/>
              <a:defRPr/>
            </a:pPr>
            <a:endParaRPr lang="en-US" kern="0" dirty="0">
              <a:solidFill>
                <a:srgbClr val="000000"/>
              </a:solidFill>
              <a:latin typeface="IBM Plex Sans" panose="020B0503050203000203" pitchFamily="34" charset="0"/>
              <a:sym typeface="Arial"/>
            </a:endParaRPr>
          </a:p>
        </p:txBody>
      </p:sp>
      <p:sp>
        <p:nvSpPr>
          <p:cNvPr id="145" name="TextBox 144">
            <a:extLst>
              <a:ext uri="{FF2B5EF4-FFF2-40B4-BE49-F238E27FC236}">
                <a16:creationId xmlns:a16="http://schemas.microsoft.com/office/drawing/2014/main" id="{005C1704-5A3E-3FA4-F430-B7CFCE60ACC4}"/>
              </a:ext>
            </a:extLst>
          </p:cNvPr>
          <p:cNvSpPr txBox="1"/>
          <p:nvPr/>
        </p:nvSpPr>
        <p:spPr>
          <a:xfrm>
            <a:off x="19046268" y="2633341"/>
            <a:ext cx="3476194" cy="1019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4876800">
              <a:spcBef>
                <a:spcPts val="5800"/>
              </a:spcBef>
              <a:buSzPct val="100000"/>
              <a:defRPr/>
            </a:pPr>
            <a:endParaRPr lang="en-US" kern="0" dirty="0">
              <a:solidFill>
                <a:srgbClr val="000000"/>
              </a:solidFill>
              <a:latin typeface="IBM Plex Sans" panose="020B0503050203000203" pitchFamily="34" charset="0"/>
              <a:sym typeface="Arial"/>
            </a:endParaRPr>
          </a:p>
        </p:txBody>
      </p:sp>
      <p:sp>
        <p:nvSpPr>
          <p:cNvPr id="155" name="TextBox 154">
            <a:extLst>
              <a:ext uri="{FF2B5EF4-FFF2-40B4-BE49-F238E27FC236}">
                <a16:creationId xmlns:a16="http://schemas.microsoft.com/office/drawing/2014/main" id="{6CC27CED-1A9F-A687-337D-4F4A98F278CE}"/>
              </a:ext>
            </a:extLst>
          </p:cNvPr>
          <p:cNvSpPr txBox="1"/>
          <p:nvPr/>
        </p:nvSpPr>
        <p:spPr>
          <a:xfrm>
            <a:off x="619063" y="470121"/>
            <a:ext cx="22168508" cy="1140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4876800">
              <a:spcBef>
                <a:spcPts val="5800"/>
              </a:spcBef>
              <a:buSzPct val="100000"/>
              <a:defRPr/>
            </a:pPr>
            <a:endParaRPr lang="en-US" sz="4800" kern="0" dirty="0">
              <a:solidFill>
                <a:srgbClr val="000000"/>
              </a:solidFill>
              <a:latin typeface="IBM Plex Sans" panose="020B0503050203000203" pitchFamily="34" charset="0"/>
              <a:sym typeface="Arial"/>
            </a:endParaRPr>
          </a:p>
        </p:txBody>
      </p:sp>
      <p:grpSp>
        <p:nvGrpSpPr>
          <p:cNvPr id="43" name="Group 42">
            <a:extLst>
              <a:ext uri="{FF2B5EF4-FFF2-40B4-BE49-F238E27FC236}">
                <a16:creationId xmlns:a16="http://schemas.microsoft.com/office/drawing/2014/main" id="{6EC8FBB6-E4AE-3D7D-A1B6-28D3A84C7648}"/>
              </a:ext>
            </a:extLst>
          </p:cNvPr>
          <p:cNvGrpSpPr/>
          <p:nvPr/>
        </p:nvGrpSpPr>
        <p:grpSpPr>
          <a:xfrm>
            <a:off x="6299330" y="6756913"/>
            <a:ext cx="5671878" cy="2659222"/>
            <a:chOff x="3148871" y="3378456"/>
            <a:chExt cx="2835939" cy="1329611"/>
          </a:xfrm>
        </p:grpSpPr>
        <p:cxnSp>
          <p:nvCxnSpPr>
            <p:cNvPr id="2" name="Elbow Connector 1">
              <a:extLst>
                <a:ext uri="{FF2B5EF4-FFF2-40B4-BE49-F238E27FC236}">
                  <a16:creationId xmlns:a16="http://schemas.microsoft.com/office/drawing/2014/main" id="{94DEB91E-A3D9-0182-4891-992564A3F19F}"/>
                </a:ext>
              </a:extLst>
            </p:cNvPr>
            <p:cNvCxnSpPr>
              <a:cxnSpLocks/>
            </p:cNvCxnSpPr>
            <p:nvPr/>
          </p:nvCxnSpPr>
          <p:spPr bwMode="auto">
            <a:xfrm rot="10800000" flipV="1">
              <a:off x="3257648" y="3675556"/>
              <a:ext cx="2727162" cy="890856"/>
            </a:xfrm>
            <a:prstGeom prst="bentConnector3">
              <a:avLst>
                <a:gd name="adj1" fmla="val 14648"/>
              </a:avLst>
            </a:prstGeom>
            <a:ln w="34925">
              <a:solidFill>
                <a:srgbClr val="057A37"/>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33E56B3-2440-65E0-53A2-93423FCB350B}"/>
                </a:ext>
              </a:extLst>
            </p:cNvPr>
            <p:cNvSpPr txBox="1"/>
            <p:nvPr/>
          </p:nvSpPr>
          <p:spPr>
            <a:xfrm>
              <a:off x="3148871" y="3378456"/>
              <a:ext cx="2229550" cy="1329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r" defTabSz="4876800">
                <a:spcBef>
                  <a:spcPts val="5800"/>
                </a:spcBef>
                <a:buSzPct val="100000"/>
                <a:defRPr/>
              </a:pPr>
              <a:r>
                <a:rPr lang="en-US" sz="2800" kern="0" dirty="0">
                  <a:solidFill>
                    <a:srgbClr val="057A37"/>
                  </a:solidFill>
                  <a:latin typeface="IBM Plex Sans" panose="020B0503050203000203" pitchFamily="34" charset="0"/>
                  <a:sym typeface="Arial"/>
                </a:rPr>
                <a:t>SIEM correlates Guardium events and invokes blocking/quarantine of compromised DB users/connections</a:t>
              </a:r>
            </a:p>
          </p:txBody>
        </p:sp>
      </p:grpSp>
      <p:grpSp>
        <p:nvGrpSpPr>
          <p:cNvPr id="44" name="Group 43">
            <a:extLst>
              <a:ext uri="{FF2B5EF4-FFF2-40B4-BE49-F238E27FC236}">
                <a16:creationId xmlns:a16="http://schemas.microsoft.com/office/drawing/2014/main" id="{8AD943CC-1B8B-A6EB-E45A-B02405DFD31D}"/>
              </a:ext>
            </a:extLst>
          </p:cNvPr>
          <p:cNvGrpSpPr/>
          <p:nvPr/>
        </p:nvGrpSpPr>
        <p:grpSpPr>
          <a:xfrm>
            <a:off x="6426457" y="3571379"/>
            <a:ext cx="5516764" cy="2468330"/>
            <a:chOff x="3212435" y="1785689"/>
            <a:chExt cx="2758382" cy="1234165"/>
          </a:xfrm>
        </p:grpSpPr>
        <p:cxnSp>
          <p:nvCxnSpPr>
            <p:cNvPr id="41" name="Elbow Connector 40">
              <a:extLst>
                <a:ext uri="{FF2B5EF4-FFF2-40B4-BE49-F238E27FC236}">
                  <a16:creationId xmlns:a16="http://schemas.microsoft.com/office/drawing/2014/main" id="{05C780BD-96EA-3220-BC56-633B67E18936}"/>
                </a:ext>
              </a:extLst>
            </p:cNvPr>
            <p:cNvCxnSpPr>
              <a:cxnSpLocks/>
            </p:cNvCxnSpPr>
            <p:nvPr/>
          </p:nvCxnSpPr>
          <p:spPr bwMode="auto">
            <a:xfrm rot="10800000">
              <a:off x="3874287" y="2836730"/>
              <a:ext cx="2096530" cy="183124"/>
            </a:xfrm>
            <a:prstGeom prst="bentConnector3">
              <a:avLst>
                <a:gd name="adj1" fmla="val 99430"/>
              </a:avLst>
            </a:prstGeom>
            <a:ln w="34925">
              <a:solidFill>
                <a:srgbClr val="FFC000"/>
              </a:solidFill>
              <a:prstDash val="dash"/>
              <a:headEnd type="triangle" w="med" len="med"/>
              <a:tailEnd type="none"/>
            </a:ln>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2EFAA1E2-9A93-B2F7-6D87-7192714D318E}"/>
                </a:ext>
              </a:extLst>
            </p:cNvPr>
            <p:cNvSpPr txBox="1"/>
            <p:nvPr/>
          </p:nvSpPr>
          <p:spPr>
            <a:xfrm>
              <a:off x="3212435" y="1785689"/>
              <a:ext cx="1839666" cy="1229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rmAutofit/>
            </a:bodyPr>
            <a:lstStyle/>
            <a:p>
              <a:pPr defTabSz="1828800">
                <a:defRPr/>
              </a:pPr>
              <a:r>
                <a:rPr lang="en-US" sz="2800" b="1" dirty="0">
                  <a:solidFill>
                    <a:srgbClr val="0043CE"/>
                  </a:solidFill>
                  <a:latin typeface="IBM Plex Sans" panose="020B0503050203000203" pitchFamily="34" charset="0"/>
                </a:rPr>
                <a:t>IBM Security Verify Governance</a:t>
              </a:r>
            </a:p>
            <a:p>
              <a:pPr defTabSz="4876800">
                <a:lnSpc>
                  <a:spcPct val="110000"/>
                </a:lnSpc>
                <a:buSzPct val="100000"/>
                <a:defRPr/>
              </a:pPr>
              <a:r>
                <a:rPr lang="en-US" sz="2200" dirty="0">
                  <a:solidFill>
                    <a:srgbClr val="000000"/>
                  </a:solidFill>
                  <a:latin typeface="IBM Plex Sans" panose="020B0503050203000203" pitchFamily="34" charset="0"/>
                </a:rPr>
                <a:t>Provision, audit and report on user access and activity through lifecycle, compliance and analytics</a:t>
              </a:r>
              <a:endParaRPr lang="en-US" sz="2200" kern="0" dirty="0">
                <a:solidFill>
                  <a:srgbClr val="000000"/>
                </a:solidFill>
                <a:latin typeface="IBM Plex Sans" panose="020B0503050203000203" pitchFamily="34" charset="0"/>
                <a:sym typeface="Arial"/>
              </a:endParaRPr>
            </a:p>
          </p:txBody>
        </p:sp>
      </p:grpSp>
      <p:grpSp>
        <p:nvGrpSpPr>
          <p:cNvPr id="42" name="Group 41">
            <a:extLst>
              <a:ext uri="{FF2B5EF4-FFF2-40B4-BE49-F238E27FC236}">
                <a16:creationId xmlns:a16="http://schemas.microsoft.com/office/drawing/2014/main" id="{1E78C2A5-AAA5-D195-2AA5-EC4C33A0ACF9}"/>
              </a:ext>
            </a:extLst>
          </p:cNvPr>
          <p:cNvGrpSpPr/>
          <p:nvPr/>
        </p:nvGrpSpPr>
        <p:grpSpPr>
          <a:xfrm>
            <a:off x="645384" y="2066401"/>
            <a:ext cx="11366802" cy="9030230"/>
            <a:chOff x="321898" y="1033200"/>
            <a:chExt cx="5683401" cy="4515115"/>
          </a:xfrm>
        </p:grpSpPr>
        <p:cxnSp>
          <p:nvCxnSpPr>
            <p:cNvPr id="156" name="Elbow Connector 155">
              <a:extLst>
                <a:ext uri="{FF2B5EF4-FFF2-40B4-BE49-F238E27FC236}">
                  <a16:creationId xmlns:a16="http://schemas.microsoft.com/office/drawing/2014/main" id="{FF5727CD-A212-4751-4526-E3F1DAB76E45}"/>
                </a:ext>
              </a:extLst>
            </p:cNvPr>
            <p:cNvCxnSpPr>
              <a:cxnSpLocks/>
            </p:cNvCxnSpPr>
            <p:nvPr/>
          </p:nvCxnSpPr>
          <p:spPr bwMode="auto">
            <a:xfrm rot="10800000" flipV="1">
              <a:off x="3238658" y="3805266"/>
              <a:ext cx="2766641" cy="935777"/>
            </a:xfrm>
            <a:prstGeom prst="bentConnector3">
              <a:avLst>
                <a:gd name="adj1" fmla="val 9764"/>
              </a:avLst>
            </a:prstGeom>
            <a:ln w="34925">
              <a:solidFill>
                <a:srgbClr val="FFC000"/>
              </a:solidFill>
              <a:prstDash val="dash"/>
              <a:headEnd type="triangle" w="med" len="med"/>
              <a:tailEnd type="none"/>
            </a:ln>
          </p:spPr>
          <p:style>
            <a:lnRef idx="2">
              <a:schemeClr val="accent1"/>
            </a:lnRef>
            <a:fillRef idx="0">
              <a:schemeClr val="accent1"/>
            </a:fillRef>
            <a:effectRef idx="1">
              <a:schemeClr val="accent1"/>
            </a:effectRef>
            <a:fontRef idx="minor">
              <a:schemeClr val="tx1"/>
            </a:fontRef>
          </p:style>
        </p:cxnSp>
        <p:sp>
          <p:nvSpPr>
            <p:cNvPr id="161" name="TextBox 160">
              <a:extLst>
                <a:ext uri="{FF2B5EF4-FFF2-40B4-BE49-F238E27FC236}">
                  <a16:creationId xmlns:a16="http://schemas.microsoft.com/office/drawing/2014/main" id="{C532A34F-DD64-327F-0E37-EB6D67C6BB41}"/>
                </a:ext>
              </a:extLst>
            </p:cNvPr>
            <p:cNvSpPr txBox="1"/>
            <p:nvPr/>
          </p:nvSpPr>
          <p:spPr>
            <a:xfrm>
              <a:off x="2964144" y="4841419"/>
              <a:ext cx="3026272" cy="706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defTabSz="4876800">
                <a:spcBef>
                  <a:spcPts val="5800"/>
                </a:spcBef>
                <a:buSzPct val="100000"/>
                <a:defRPr/>
              </a:pPr>
              <a:r>
                <a:rPr lang="en-US" sz="2800" kern="0" dirty="0">
                  <a:solidFill>
                    <a:srgbClr val="FF0000"/>
                  </a:solidFill>
                  <a:latin typeface="IBM Plex Sans" panose="020B0503050203000203" pitchFamily="34" charset="0"/>
                  <a:sym typeface="Arial"/>
                </a:rPr>
                <a:t>Data Security threat cases and alerts sent to SIEM for correlation; SOAR for playbook / incident response</a:t>
              </a:r>
            </a:p>
          </p:txBody>
        </p:sp>
        <p:grpSp>
          <p:nvGrpSpPr>
            <p:cNvPr id="40" name="Group 39">
              <a:extLst>
                <a:ext uri="{FF2B5EF4-FFF2-40B4-BE49-F238E27FC236}">
                  <a16:creationId xmlns:a16="http://schemas.microsoft.com/office/drawing/2014/main" id="{A3310B26-A73E-2697-F530-B8C2F43CE60A}"/>
                </a:ext>
              </a:extLst>
            </p:cNvPr>
            <p:cNvGrpSpPr/>
            <p:nvPr/>
          </p:nvGrpSpPr>
          <p:grpSpPr>
            <a:xfrm>
              <a:off x="321898" y="1033200"/>
              <a:ext cx="2791519" cy="3326702"/>
              <a:chOff x="321898" y="1033200"/>
              <a:chExt cx="2791519" cy="3326702"/>
            </a:xfrm>
          </p:grpSpPr>
          <p:cxnSp>
            <p:nvCxnSpPr>
              <p:cNvPr id="46" name="Straight Connector 45">
                <a:extLst>
                  <a:ext uri="{FF2B5EF4-FFF2-40B4-BE49-F238E27FC236}">
                    <a16:creationId xmlns:a16="http://schemas.microsoft.com/office/drawing/2014/main" id="{3CB22554-C5F2-1FA5-C219-07AC944ECFCC}"/>
                  </a:ext>
                </a:extLst>
              </p:cNvPr>
              <p:cNvCxnSpPr>
                <a:cxnSpLocks/>
              </p:cNvCxnSpPr>
              <p:nvPr/>
            </p:nvCxnSpPr>
            <p:spPr>
              <a:xfrm>
                <a:off x="557572" y="1889164"/>
                <a:ext cx="2328896" cy="0"/>
              </a:xfrm>
              <a:prstGeom prst="line">
                <a:avLst/>
              </a:prstGeom>
              <a:noFill/>
              <a:ln w="19050" cap="flat" cmpd="sng" algn="ctr">
                <a:solidFill>
                  <a:srgbClr val="0F62FE"/>
                </a:solidFill>
                <a:prstDash val="solid"/>
                <a:tailEnd type="none"/>
              </a:ln>
              <a:effectLst/>
            </p:spPr>
          </p:cxnSp>
          <p:sp>
            <p:nvSpPr>
              <p:cNvPr id="47" name="TextBox 46">
                <a:extLst>
                  <a:ext uri="{FF2B5EF4-FFF2-40B4-BE49-F238E27FC236}">
                    <a16:creationId xmlns:a16="http://schemas.microsoft.com/office/drawing/2014/main" id="{B14E306F-460E-773B-1889-47A4E3E01CF4}"/>
                  </a:ext>
                </a:extLst>
              </p:cNvPr>
              <p:cNvSpPr txBox="1"/>
              <p:nvPr/>
            </p:nvSpPr>
            <p:spPr>
              <a:xfrm>
                <a:off x="434426" y="1669473"/>
                <a:ext cx="2575189" cy="138500"/>
              </a:xfrm>
              <a:prstGeom prst="rect">
                <a:avLst/>
              </a:prstGeom>
              <a:noFill/>
            </p:spPr>
            <p:txBody>
              <a:bodyPr wrap="square" lIns="0" tIns="0" rIns="0" bIns="0" rtlCol="0">
                <a:spAutoFit/>
              </a:bodyPr>
              <a:lstStyle>
                <a:defPPr>
                  <a:defRPr lang="en-US"/>
                </a:defPPr>
                <a:lvl1pPr algn="l" rtl="0" fontAlgn="base">
                  <a:spcBef>
                    <a:spcPct val="0"/>
                  </a:spcBef>
                  <a:spcAft>
                    <a:spcPct val="0"/>
                  </a:spcAft>
                  <a:defRPr sz="810" kern="1200">
                    <a:solidFill>
                      <a:schemeClr val="tx1"/>
                    </a:solidFill>
                    <a:latin typeface="Arial" pitchFamily="34" charset="0"/>
                    <a:ea typeface="ＭＳ Ｐゴシック" pitchFamily="34" charset="-128"/>
                    <a:cs typeface="+mn-cs"/>
                  </a:defRPr>
                </a:lvl1pPr>
                <a:lvl2pPr marL="30861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2pPr>
                <a:lvl3pPr marL="61722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3pPr>
                <a:lvl4pPr marL="92583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4pPr>
                <a:lvl5pPr marL="123444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5pPr>
                <a:lvl6pPr marL="1543050" algn="l" defTabSz="617220" rtl="0" eaLnBrk="1" latinLnBrk="0" hangingPunct="1">
                  <a:defRPr sz="810" kern="1200">
                    <a:solidFill>
                      <a:schemeClr val="tx1"/>
                    </a:solidFill>
                    <a:latin typeface="Arial" pitchFamily="34" charset="0"/>
                    <a:ea typeface="ＭＳ Ｐゴシック" pitchFamily="34" charset="-128"/>
                    <a:cs typeface="+mn-cs"/>
                  </a:defRPr>
                </a:lvl6pPr>
                <a:lvl7pPr marL="1851660" algn="l" defTabSz="617220" rtl="0" eaLnBrk="1" latinLnBrk="0" hangingPunct="1">
                  <a:defRPr sz="810" kern="1200">
                    <a:solidFill>
                      <a:schemeClr val="tx1"/>
                    </a:solidFill>
                    <a:latin typeface="Arial" pitchFamily="34" charset="0"/>
                    <a:ea typeface="ＭＳ Ｐゴシック" pitchFamily="34" charset="-128"/>
                    <a:cs typeface="+mn-cs"/>
                  </a:defRPr>
                </a:lvl7pPr>
                <a:lvl8pPr marL="2160270" algn="l" defTabSz="617220" rtl="0" eaLnBrk="1" latinLnBrk="0" hangingPunct="1">
                  <a:defRPr sz="810" kern="1200">
                    <a:solidFill>
                      <a:schemeClr val="tx1"/>
                    </a:solidFill>
                    <a:latin typeface="Arial" pitchFamily="34" charset="0"/>
                    <a:ea typeface="ＭＳ Ｐゴシック" pitchFamily="34" charset="-128"/>
                    <a:cs typeface="+mn-cs"/>
                  </a:defRPr>
                </a:lvl8pPr>
                <a:lvl9pPr marL="2468880" algn="l" defTabSz="617220" rtl="0" eaLnBrk="1" latinLnBrk="0" hangingPunct="1">
                  <a:defRPr sz="810" kern="1200">
                    <a:solidFill>
                      <a:schemeClr val="tx1"/>
                    </a:solidFill>
                    <a:latin typeface="Arial" pitchFamily="34" charset="0"/>
                    <a:ea typeface="ＭＳ Ｐゴシック" pitchFamily="34" charset="-128"/>
                    <a:cs typeface="+mn-cs"/>
                  </a:defRPr>
                </a:lvl9pPr>
              </a:lstStyle>
              <a:p>
                <a:pPr algn="ctr" defTabSz="1371864" fontAlgn="auto">
                  <a:lnSpc>
                    <a:spcPct val="90000"/>
                  </a:lnSpc>
                  <a:spcBef>
                    <a:spcPts val="0"/>
                  </a:spcBef>
                  <a:spcAft>
                    <a:spcPts val="0"/>
                  </a:spcAft>
                  <a:defRPr/>
                </a:pPr>
                <a:r>
                  <a:rPr lang="en-US" sz="1800" dirty="0">
                    <a:solidFill>
                      <a:srgbClr val="000000"/>
                    </a:solidFill>
                    <a:latin typeface="IBM Plex Sans" panose="020B0503050203000203" pitchFamily="34" charset="0"/>
                    <a:ea typeface="ＭＳ Ｐゴシック"/>
                  </a:rPr>
                  <a:t>Protect data in cloud </a:t>
                </a:r>
                <a:r>
                  <a:rPr lang="en-US" sz="2000" dirty="0">
                    <a:solidFill>
                      <a:srgbClr val="000000"/>
                    </a:solidFill>
                    <a:latin typeface="IBM Plex Sans" panose="020B0503050203000203" pitchFamily="34" charset="0"/>
                    <a:ea typeface="ＭＳ Ｐゴシック"/>
                  </a:rPr>
                  <a:t>environments</a:t>
                </a:r>
                <a:endParaRPr lang="en-US" sz="1800" dirty="0">
                  <a:solidFill>
                    <a:srgbClr val="000000"/>
                  </a:solidFill>
                  <a:latin typeface="IBM Plex Sans" panose="020B0503050203000203" pitchFamily="34" charset="0"/>
                  <a:ea typeface="ＭＳ Ｐゴシック"/>
                </a:endParaRPr>
              </a:p>
            </p:txBody>
          </p:sp>
          <p:cxnSp>
            <p:nvCxnSpPr>
              <p:cNvPr id="48" name="Straight Arrow Connector 47">
                <a:extLst>
                  <a:ext uri="{FF2B5EF4-FFF2-40B4-BE49-F238E27FC236}">
                    <a16:creationId xmlns:a16="http://schemas.microsoft.com/office/drawing/2014/main" id="{006805B4-5FBB-B75D-3EBC-1D15572C096D}"/>
                  </a:ext>
                </a:extLst>
              </p:cNvPr>
              <p:cNvCxnSpPr>
                <a:cxnSpLocks/>
              </p:cNvCxnSpPr>
              <p:nvPr/>
            </p:nvCxnSpPr>
            <p:spPr>
              <a:xfrm>
                <a:off x="1779633" y="1889164"/>
                <a:ext cx="0" cy="228600"/>
              </a:xfrm>
              <a:prstGeom prst="straightConnector1">
                <a:avLst/>
              </a:prstGeom>
              <a:noFill/>
              <a:ln w="19050" cap="flat" cmpd="sng" algn="ctr">
                <a:solidFill>
                  <a:srgbClr val="0F62FE"/>
                </a:solidFill>
                <a:prstDash val="solid"/>
                <a:tailEnd type="triangle"/>
              </a:ln>
              <a:effectLst/>
            </p:spPr>
          </p:cxnSp>
          <p:sp>
            <p:nvSpPr>
              <p:cNvPr id="50" name="TextBox 49">
                <a:extLst>
                  <a:ext uri="{FF2B5EF4-FFF2-40B4-BE49-F238E27FC236}">
                    <a16:creationId xmlns:a16="http://schemas.microsoft.com/office/drawing/2014/main" id="{036E8F8C-D857-B62C-5E46-60F2432B718B}"/>
                  </a:ext>
                </a:extLst>
              </p:cNvPr>
              <p:cNvSpPr txBox="1"/>
              <p:nvPr/>
            </p:nvSpPr>
            <p:spPr>
              <a:xfrm flipH="1">
                <a:off x="321898" y="3518518"/>
                <a:ext cx="1264815" cy="433965"/>
              </a:xfrm>
              <a:prstGeom prst="rect">
                <a:avLst/>
              </a:prstGeom>
              <a:noFill/>
            </p:spPr>
            <p:txBody>
              <a:bodyPr wrap="square" rtlCol="0">
                <a:spAutoFit/>
              </a:bodyPr>
              <a:lstStyle>
                <a:defPPr>
                  <a:defRPr lang="en-US"/>
                </a:defPPr>
                <a:lvl1pPr algn="l" rtl="0" fontAlgn="base">
                  <a:spcBef>
                    <a:spcPct val="0"/>
                  </a:spcBef>
                  <a:spcAft>
                    <a:spcPct val="0"/>
                  </a:spcAft>
                  <a:defRPr sz="810" kern="1200">
                    <a:solidFill>
                      <a:schemeClr val="tx1"/>
                    </a:solidFill>
                    <a:latin typeface="Arial" pitchFamily="34" charset="0"/>
                    <a:ea typeface="ＭＳ Ｐゴシック" pitchFamily="34" charset="-128"/>
                    <a:cs typeface="+mn-cs"/>
                  </a:defRPr>
                </a:lvl1pPr>
                <a:lvl2pPr marL="30861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2pPr>
                <a:lvl3pPr marL="61722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3pPr>
                <a:lvl4pPr marL="92583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4pPr>
                <a:lvl5pPr marL="123444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5pPr>
                <a:lvl6pPr marL="1543050" algn="l" defTabSz="617220" rtl="0" eaLnBrk="1" latinLnBrk="0" hangingPunct="1">
                  <a:defRPr sz="810" kern="1200">
                    <a:solidFill>
                      <a:schemeClr val="tx1"/>
                    </a:solidFill>
                    <a:latin typeface="Arial" pitchFamily="34" charset="0"/>
                    <a:ea typeface="ＭＳ Ｐゴシック" pitchFamily="34" charset="-128"/>
                    <a:cs typeface="+mn-cs"/>
                  </a:defRPr>
                </a:lvl6pPr>
                <a:lvl7pPr marL="1851660" algn="l" defTabSz="617220" rtl="0" eaLnBrk="1" latinLnBrk="0" hangingPunct="1">
                  <a:defRPr sz="810" kern="1200">
                    <a:solidFill>
                      <a:schemeClr val="tx1"/>
                    </a:solidFill>
                    <a:latin typeface="Arial" pitchFamily="34" charset="0"/>
                    <a:ea typeface="ＭＳ Ｐゴシック" pitchFamily="34" charset="-128"/>
                    <a:cs typeface="+mn-cs"/>
                  </a:defRPr>
                </a:lvl7pPr>
                <a:lvl8pPr marL="2160270" algn="l" defTabSz="617220" rtl="0" eaLnBrk="1" latinLnBrk="0" hangingPunct="1">
                  <a:defRPr sz="810" kern="1200">
                    <a:solidFill>
                      <a:schemeClr val="tx1"/>
                    </a:solidFill>
                    <a:latin typeface="Arial" pitchFamily="34" charset="0"/>
                    <a:ea typeface="ＭＳ Ｐゴシック" pitchFamily="34" charset="-128"/>
                    <a:cs typeface="+mn-cs"/>
                  </a:defRPr>
                </a:lvl8pPr>
                <a:lvl9pPr marL="2468880" algn="l" defTabSz="617220" rtl="0" eaLnBrk="1" latinLnBrk="0" hangingPunct="1">
                  <a:defRPr sz="810" kern="1200">
                    <a:solidFill>
                      <a:schemeClr val="tx1"/>
                    </a:solidFill>
                    <a:latin typeface="Arial" pitchFamily="34" charset="0"/>
                    <a:ea typeface="ＭＳ Ｐゴシック" pitchFamily="34" charset="-128"/>
                    <a:cs typeface="+mn-cs"/>
                  </a:defRPr>
                </a:lvl9pPr>
              </a:lstStyle>
              <a:p>
                <a:pPr defTabSz="1371864" fontAlgn="auto">
                  <a:lnSpc>
                    <a:spcPct val="90000"/>
                  </a:lnSpc>
                  <a:spcBef>
                    <a:spcPts val="0"/>
                  </a:spcBef>
                  <a:spcAft>
                    <a:spcPts val="0"/>
                  </a:spcAft>
                  <a:defRPr/>
                </a:pPr>
                <a:r>
                  <a:rPr lang="en-US" sz="2800" b="1" kern="0" dirty="0">
                    <a:solidFill>
                      <a:srgbClr val="0043CE"/>
                    </a:solidFill>
                    <a:latin typeface="IBM Plex Sans" panose="020B0503050203000203" pitchFamily="34" charset="0"/>
                    <a:ea typeface="ＭＳ Ｐゴシック"/>
                  </a:rPr>
                  <a:t>IBM Security Guardium </a:t>
                </a:r>
              </a:p>
            </p:txBody>
          </p:sp>
          <p:sp>
            <p:nvSpPr>
              <p:cNvPr id="51" name="TextBox 50">
                <a:extLst>
                  <a:ext uri="{FF2B5EF4-FFF2-40B4-BE49-F238E27FC236}">
                    <a16:creationId xmlns:a16="http://schemas.microsoft.com/office/drawing/2014/main" id="{1BC17D15-6ECF-8933-4F5E-0A909E0A7656}"/>
                  </a:ext>
                </a:extLst>
              </p:cNvPr>
              <p:cNvSpPr txBox="1"/>
              <p:nvPr/>
            </p:nvSpPr>
            <p:spPr>
              <a:xfrm>
                <a:off x="438145" y="4221402"/>
                <a:ext cx="2575185" cy="138500"/>
              </a:xfrm>
              <a:prstGeom prst="rect">
                <a:avLst/>
              </a:prstGeom>
              <a:noFill/>
            </p:spPr>
            <p:txBody>
              <a:bodyPr wrap="square" lIns="0" tIns="0" rIns="0" bIns="0" rtlCol="0">
                <a:spAutoFit/>
              </a:bodyPr>
              <a:lstStyle>
                <a:defPPr>
                  <a:defRPr lang="en-US"/>
                </a:defPPr>
                <a:lvl1pPr algn="l" rtl="0" fontAlgn="base">
                  <a:spcBef>
                    <a:spcPct val="0"/>
                  </a:spcBef>
                  <a:spcAft>
                    <a:spcPct val="0"/>
                  </a:spcAft>
                  <a:defRPr sz="810" kern="1200">
                    <a:solidFill>
                      <a:schemeClr val="tx1"/>
                    </a:solidFill>
                    <a:latin typeface="Arial" pitchFamily="34" charset="0"/>
                    <a:ea typeface="ＭＳ Ｐゴシック" pitchFamily="34" charset="-128"/>
                    <a:cs typeface="+mn-cs"/>
                  </a:defRPr>
                </a:lvl1pPr>
                <a:lvl2pPr marL="30861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2pPr>
                <a:lvl3pPr marL="61722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3pPr>
                <a:lvl4pPr marL="92583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4pPr>
                <a:lvl5pPr marL="1234440" algn="l" rtl="0" fontAlgn="base">
                  <a:spcBef>
                    <a:spcPct val="0"/>
                  </a:spcBef>
                  <a:spcAft>
                    <a:spcPct val="0"/>
                  </a:spcAft>
                  <a:defRPr sz="810" kern="1200">
                    <a:solidFill>
                      <a:schemeClr val="tx1"/>
                    </a:solidFill>
                    <a:latin typeface="Arial" pitchFamily="34" charset="0"/>
                    <a:ea typeface="ＭＳ Ｐゴシック" pitchFamily="34" charset="-128"/>
                    <a:cs typeface="+mn-cs"/>
                  </a:defRPr>
                </a:lvl5pPr>
                <a:lvl6pPr marL="1543050" algn="l" defTabSz="617220" rtl="0" eaLnBrk="1" latinLnBrk="0" hangingPunct="1">
                  <a:defRPr sz="810" kern="1200">
                    <a:solidFill>
                      <a:schemeClr val="tx1"/>
                    </a:solidFill>
                    <a:latin typeface="Arial" pitchFamily="34" charset="0"/>
                    <a:ea typeface="ＭＳ Ｐゴシック" pitchFamily="34" charset="-128"/>
                    <a:cs typeface="+mn-cs"/>
                  </a:defRPr>
                </a:lvl6pPr>
                <a:lvl7pPr marL="1851660" algn="l" defTabSz="617220" rtl="0" eaLnBrk="1" latinLnBrk="0" hangingPunct="1">
                  <a:defRPr sz="810" kern="1200">
                    <a:solidFill>
                      <a:schemeClr val="tx1"/>
                    </a:solidFill>
                    <a:latin typeface="Arial" pitchFamily="34" charset="0"/>
                    <a:ea typeface="ＭＳ Ｐゴシック" pitchFamily="34" charset="-128"/>
                    <a:cs typeface="+mn-cs"/>
                  </a:defRPr>
                </a:lvl7pPr>
                <a:lvl8pPr marL="2160270" algn="l" defTabSz="617220" rtl="0" eaLnBrk="1" latinLnBrk="0" hangingPunct="1">
                  <a:defRPr sz="810" kern="1200">
                    <a:solidFill>
                      <a:schemeClr val="tx1"/>
                    </a:solidFill>
                    <a:latin typeface="Arial" pitchFamily="34" charset="0"/>
                    <a:ea typeface="ＭＳ Ｐゴシック" pitchFamily="34" charset="-128"/>
                    <a:cs typeface="+mn-cs"/>
                  </a:defRPr>
                </a:lvl8pPr>
                <a:lvl9pPr marL="2468880" algn="l" defTabSz="617220" rtl="0" eaLnBrk="1" latinLnBrk="0" hangingPunct="1">
                  <a:defRPr sz="810" kern="1200">
                    <a:solidFill>
                      <a:schemeClr val="tx1"/>
                    </a:solidFill>
                    <a:latin typeface="Arial" pitchFamily="34" charset="0"/>
                    <a:ea typeface="ＭＳ Ｐゴシック" pitchFamily="34" charset="-128"/>
                    <a:cs typeface="+mn-cs"/>
                  </a:defRPr>
                </a:lvl9pPr>
              </a:lstStyle>
              <a:p>
                <a:pPr algn="ctr" defTabSz="1371864" fontAlgn="auto">
                  <a:lnSpc>
                    <a:spcPct val="90000"/>
                  </a:lnSpc>
                  <a:spcBef>
                    <a:spcPts val="0"/>
                  </a:spcBef>
                  <a:spcAft>
                    <a:spcPts val="0"/>
                  </a:spcAft>
                  <a:defRPr/>
                </a:pPr>
                <a:r>
                  <a:rPr lang="en-US" sz="2000" dirty="0">
                    <a:solidFill>
                      <a:srgbClr val="000000"/>
                    </a:solidFill>
                    <a:latin typeface="IBM Plex Sans" panose="020B0503050203000203" pitchFamily="34" charset="0"/>
                    <a:ea typeface="ＭＳ Ｐゴシック"/>
                  </a:rPr>
                  <a:t>Protect data on-premises environments</a:t>
                </a:r>
              </a:p>
            </p:txBody>
          </p:sp>
          <p:cxnSp>
            <p:nvCxnSpPr>
              <p:cNvPr id="53" name="Straight Arrow Connector 52">
                <a:extLst>
                  <a:ext uri="{FF2B5EF4-FFF2-40B4-BE49-F238E27FC236}">
                    <a16:creationId xmlns:a16="http://schemas.microsoft.com/office/drawing/2014/main" id="{9D0EA797-2C6D-0BC5-D72A-F2CBE5CF2ED7}"/>
                  </a:ext>
                </a:extLst>
              </p:cNvPr>
              <p:cNvCxnSpPr>
                <a:cxnSpLocks/>
              </p:cNvCxnSpPr>
              <p:nvPr/>
            </p:nvCxnSpPr>
            <p:spPr>
              <a:xfrm flipH="1" flipV="1">
                <a:off x="1762320" y="3964206"/>
                <a:ext cx="0" cy="228600"/>
              </a:xfrm>
              <a:prstGeom prst="straightConnector1">
                <a:avLst/>
              </a:prstGeom>
              <a:noFill/>
              <a:ln w="19050" cap="flat" cmpd="sng" algn="ctr">
                <a:solidFill>
                  <a:srgbClr val="0043CE"/>
                </a:solidFill>
                <a:prstDash val="solid"/>
                <a:tailEnd type="triangle"/>
              </a:ln>
              <a:effectLst/>
            </p:spPr>
          </p:cxnSp>
          <p:grpSp>
            <p:nvGrpSpPr>
              <p:cNvPr id="56" name="Group 55">
                <a:extLst>
                  <a:ext uri="{FF2B5EF4-FFF2-40B4-BE49-F238E27FC236}">
                    <a16:creationId xmlns:a16="http://schemas.microsoft.com/office/drawing/2014/main" id="{315B3B96-DB28-5FEA-AE84-2FDDC10CAC8B}"/>
                  </a:ext>
                </a:extLst>
              </p:cNvPr>
              <p:cNvGrpSpPr/>
              <p:nvPr/>
            </p:nvGrpSpPr>
            <p:grpSpPr>
              <a:xfrm>
                <a:off x="594308" y="1033200"/>
                <a:ext cx="734971" cy="686734"/>
                <a:chOff x="1123572" y="1435968"/>
                <a:chExt cx="735269" cy="735269"/>
              </a:xfrm>
              <a:solidFill>
                <a:srgbClr val="000000"/>
              </a:solidFill>
            </p:grpSpPr>
            <p:pic>
              <p:nvPicPr>
                <p:cNvPr id="57" name="Graphic 56">
                  <a:extLst>
                    <a:ext uri="{FF2B5EF4-FFF2-40B4-BE49-F238E27FC236}">
                      <a16:creationId xmlns:a16="http://schemas.microsoft.com/office/drawing/2014/main" id="{FB53E28A-FFD7-3DAD-68F1-BFBF7974DFB5}"/>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123572" y="1435968"/>
                  <a:ext cx="735269" cy="735269"/>
                </a:xfrm>
                <a:custGeom>
                  <a:avLst/>
                  <a:gdLst>
                    <a:gd name="connsiteX0" fmla="*/ 0 w 735269"/>
                    <a:gd name="connsiteY0" fmla="*/ 0 h 735269"/>
                    <a:gd name="connsiteX1" fmla="*/ 735269 w 735269"/>
                    <a:gd name="connsiteY1" fmla="*/ 0 h 735269"/>
                    <a:gd name="connsiteX2" fmla="*/ 735269 w 735269"/>
                    <a:gd name="connsiteY2" fmla="*/ 735269 h 735269"/>
                    <a:gd name="connsiteX3" fmla="*/ 555640 w 735269"/>
                    <a:gd name="connsiteY3" fmla="*/ 735269 h 735269"/>
                    <a:gd name="connsiteX4" fmla="*/ 555640 w 735269"/>
                    <a:gd name="connsiteY4" fmla="*/ 279603 h 735269"/>
                    <a:gd name="connsiteX5" fmla="*/ 197294 w 735269"/>
                    <a:gd name="connsiteY5" fmla="*/ 279603 h 735269"/>
                    <a:gd name="connsiteX6" fmla="*/ 197294 w 735269"/>
                    <a:gd name="connsiteY6" fmla="*/ 735269 h 735269"/>
                    <a:gd name="connsiteX7" fmla="*/ 0 w 735269"/>
                    <a:gd name="connsiteY7" fmla="*/ 735269 h 7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269" h="735269">
                      <a:moveTo>
                        <a:pt x="0" y="0"/>
                      </a:moveTo>
                      <a:lnTo>
                        <a:pt x="735269" y="0"/>
                      </a:lnTo>
                      <a:lnTo>
                        <a:pt x="735269" y="735269"/>
                      </a:lnTo>
                      <a:lnTo>
                        <a:pt x="555640" y="735269"/>
                      </a:lnTo>
                      <a:lnTo>
                        <a:pt x="555640" y="279603"/>
                      </a:lnTo>
                      <a:lnTo>
                        <a:pt x="197294" y="279603"/>
                      </a:lnTo>
                      <a:lnTo>
                        <a:pt x="197294" y="735269"/>
                      </a:lnTo>
                      <a:lnTo>
                        <a:pt x="0" y="735269"/>
                      </a:lnTo>
                      <a:close/>
                    </a:path>
                  </a:pathLst>
                </a:custGeom>
              </p:spPr>
            </p:pic>
            <p:pic>
              <p:nvPicPr>
                <p:cNvPr id="58" name="Graphic 57">
                  <a:extLst>
                    <a:ext uri="{FF2B5EF4-FFF2-40B4-BE49-F238E27FC236}">
                      <a16:creationId xmlns:a16="http://schemas.microsoft.com/office/drawing/2014/main" id="{76940D1D-9201-5AF6-6ACD-6503D6CE0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4597" y="1716433"/>
                  <a:ext cx="315308" cy="315308"/>
                </a:xfrm>
                <a:prstGeom prst="rect">
                  <a:avLst/>
                </a:prstGeom>
              </p:spPr>
            </p:pic>
          </p:grpSp>
          <p:grpSp>
            <p:nvGrpSpPr>
              <p:cNvPr id="59" name="Group 58">
                <a:extLst>
                  <a:ext uri="{FF2B5EF4-FFF2-40B4-BE49-F238E27FC236}">
                    <a16:creationId xmlns:a16="http://schemas.microsoft.com/office/drawing/2014/main" id="{356A2073-6ED0-3CE4-F2D0-44D5A7BFD36F}"/>
                  </a:ext>
                </a:extLst>
              </p:cNvPr>
              <p:cNvGrpSpPr/>
              <p:nvPr/>
            </p:nvGrpSpPr>
            <p:grpSpPr>
              <a:xfrm>
                <a:off x="1394835" y="1033200"/>
                <a:ext cx="734971" cy="686734"/>
                <a:chOff x="1924423" y="1440634"/>
                <a:chExt cx="735269" cy="735269"/>
              </a:xfrm>
              <a:solidFill>
                <a:srgbClr val="000000"/>
              </a:solidFill>
            </p:grpSpPr>
            <p:pic>
              <p:nvPicPr>
                <p:cNvPr id="60" name="Graphic 59">
                  <a:extLst>
                    <a:ext uri="{FF2B5EF4-FFF2-40B4-BE49-F238E27FC236}">
                      <a16:creationId xmlns:a16="http://schemas.microsoft.com/office/drawing/2014/main" id="{BD755747-7D7B-9500-11EF-8F50205EFF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1594" y="1745760"/>
                  <a:ext cx="304800" cy="304800"/>
                </a:xfrm>
                <a:prstGeom prst="rect">
                  <a:avLst/>
                </a:prstGeom>
              </p:spPr>
            </p:pic>
            <p:pic>
              <p:nvPicPr>
                <p:cNvPr id="61" name="Graphic 60">
                  <a:extLst>
                    <a:ext uri="{FF2B5EF4-FFF2-40B4-BE49-F238E27FC236}">
                      <a16:creationId xmlns:a16="http://schemas.microsoft.com/office/drawing/2014/main" id="{BBBF0A9D-6DA9-2E15-A3CE-A5BE9CBAC9EF}"/>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1924423" y="1440634"/>
                  <a:ext cx="735269" cy="735269"/>
                </a:xfrm>
                <a:custGeom>
                  <a:avLst/>
                  <a:gdLst>
                    <a:gd name="connsiteX0" fmla="*/ 0 w 735269"/>
                    <a:gd name="connsiteY0" fmla="*/ 0 h 735269"/>
                    <a:gd name="connsiteX1" fmla="*/ 735269 w 735269"/>
                    <a:gd name="connsiteY1" fmla="*/ 0 h 735269"/>
                    <a:gd name="connsiteX2" fmla="*/ 735269 w 735269"/>
                    <a:gd name="connsiteY2" fmla="*/ 735269 h 735269"/>
                    <a:gd name="connsiteX3" fmla="*/ 555640 w 735269"/>
                    <a:gd name="connsiteY3" fmla="*/ 735269 h 735269"/>
                    <a:gd name="connsiteX4" fmla="*/ 555640 w 735269"/>
                    <a:gd name="connsiteY4" fmla="*/ 279603 h 735269"/>
                    <a:gd name="connsiteX5" fmla="*/ 197294 w 735269"/>
                    <a:gd name="connsiteY5" fmla="*/ 279603 h 735269"/>
                    <a:gd name="connsiteX6" fmla="*/ 197294 w 735269"/>
                    <a:gd name="connsiteY6" fmla="*/ 735269 h 735269"/>
                    <a:gd name="connsiteX7" fmla="*/ 0 w 735269"/>
                    <a:gd name="connsiteY7" fmla="*/ 735269 h 7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269" h="735269">
                      <a:moveTo>
                        <a:pt x="0" y="0"/>
                      </a:moveTo>
                      <a:lnTo>
                        <a:pt x="735269" y="0"/>
                      </a:lnTo>
                      <a:lnTo>
                        <a:pt x="735269" y="735269"/>
                      </a:lnTo>
                      <a:lnTo>
                        <a:pt x="555640" y="735269"/>
                      </a:lnTo>
                      <a:lnTo>
                        <a:pt x="555640" y="279603"/>
                      </a:lnTo>
                      <a:lnTo>
                        <a:pt x="197294" y="279603"/>
                      </a:lnTo>
                      <a:lnTo>
                        <a:pt x="197294" y="735269"/>
                      </a:lnTo>
                      <a:lnTo>
                        <a:pt x="0" y="735269"/>
                      </a:lnTo>
                      <a:close/>
                    </a:path>
                  </a:pathLst>
                </a:custGeom>
              </p:spPr>
            </p:pic>
          </p:grpSp>
          <p:grpSp>
            <p:nvGrpSpPr>
              <p:cNvPr id="64" name="Group 63">
                <a:extLst>
                  <a:ext uri="{FF2B5EF4-FFF2-40B4-BE49-F238E27FC236}">
                    <a16:creationId xmlns:a16="http://schemas.microsoft.com/office/drawing/2014/main" id="{C24B2D73-5183-98E2-4116-A109044EFBBD}"/>
                  </a:ext>
                </a:extLst>
              </p:cNvPr>
              <p:cNvGrpSpPr/>
              <p:nvPr/>
            </p:nvGrpSpPr>
            <p:grpSpPr>
              <a:xfrm>
                <a:off x="2182183" y="1033200"/>
                <a:ext cx="734971" cy="686734"/>
                <a:chOff x="2712091" y="1461482"/>
                <a:chExt cx="735269" cy="735269"/>
              </a:xfrm>
              <a:solidFill>
                <a:srgbClr val="000000"/>
              </a:solidFill>
            </p:grpSpPr>
            <p:pic>
              <p:nvPicPr>
                <p:cNvPr id="65" name="Graphic 64">
                  <a:extLst>
                    <a:ext uri="{FF2B5EF4-FFF2-40B4-BE49-F238E27FC236}">
                      <a16:creationId xmlns:a16="http://schemas.microsoft.com/office/drawing/2014/main" id="{73C78285-29A0-8EC6-7BD2-EB07AC94CA0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2712091" y="1461482"/>
                  <a:ext cx="735269" cy="735269"/>
                </a:xfrm>
                <a:custGeom>
                  <a:avLst/>
                  <a:gdLst>
                    <a:gd name="connsiteX0" fmla="*/ 0 w 735269"/>
                    <a:gd name="connsiteY0" fmla="*/ 0 h 735269"/>
                    <a:gd name="connsiteX1" fmla="*/ 735269 w 735269"/>
                    <a:gd name="connsiteY1" fmla="*/ 0 h 735269"/>
                    <a:gd name="connsiteX2" fmla="*/ 735269 w 735269"/>
                    <a:gd name="connsiteY2" fmla="*/ 735269 h 735269"/>
                    <a:gd name="connsiteX3" fmla="*/ 555640 w 735269"/>
                    <a:gd name="connsiteY3" fmla="*/ 735269 h 735269"/>
                    <a:gd name="connsiteX4" fmla="*/ 555640 w 735269"/>
                    <a:gd name="connsiteY4" fmla="*/ 279603 h 735269"/>
                    <a:gd name="connsiteX5" fmla="*/ 197294 w 735269"/>
                    <a:gd name="connsiteY5" fmla="*/ 279603 h 735269"/>
                    <a:gd name="connsiteX6" fmla="*/ 197294 w 735269"/>
                    <a:gd name="connsiteY6" fmla="*/ 735269 h 735269"/>
                    <a:gd name="connsiteX7" fmla="*/ 0 w 735269"/>
                    <a:gd name="connsiteY7" fmla="*/ 735269 h 73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269" h="735269">
                      <a:moveTo>
                        <a:pt x="0" y="0"/>
                      </a:moveTo>
                      <a:lnTo>
                        <a:pt x="735269" y="0"/>
                      </a:lnTo>
                      <a:lnTo>
                        <a:pt x="735269" y="735269"/>
                      </a:lnTo>
                      <a:lnTo>
                        <a:pt x="555640" y="735269"/>
                      </a:lnTo>
                      <a:lnTo>
                        <a:pt x="555640" y="279603"/>
                      </a:lnTo>
                      <a:lnTo>
                        <a:pt x="197294" y="279603"/>
                      </a:lnTo>
                      <a:lnTo>
                        <a:pt x="197294" y="735269"/>
                      </a:lnTo>
                      <a:lnTo>
                        <a:pt x="0" y="735269"/>
                      </a:lnTo>
                      <a:close/>
                    </a:path>
                  </a:pathLst>
                </a:custGeom>
              </p:spPr>
            </p:pic>
            <p:pic>
              <p:nvPicPr>
                <p:cNvPr id="66" name="Graphic 65">
                  <a:extLst>
                    <a:ext uri="{FF2B5EF4-FFF2-40B4-BE49-F238E27FC236}">
                      <a16:creationId xmlns:a16="http://schemas.microsoft.com/office/drawing/2014/main" id="{AE0258EF-2AC1-98C0-2730-748FAF9C13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3116" y="1741947"/>
                  <a:ext cx="315308" cy="315308"/>
                </a:xfrm>
                <a:prstGeom prst="rect">
                  <a:avLst/>
                </a:prstGeom>
              </p:spPr>
            </p:pic>
          </p:grpSp>
          <p:grpSp>
            <p:nvGrpSpPr>
              <p:cNvPr id="4" name="Group 3">
                <a:extLst>
                  <a:ext uri="{FF2B5EF4-FFF2-40B4-BE49-F238E27FC236}">
                    <a16:creationId xmlns:a16="http://schemas.microsoft.com/office/drawing/2014/main" id="{3994C2E2-413E-F752-667E-708DE9B7D45D}"/>
                  </a:ext>
                </a:extLst>
              </p:cNvPr>
              <p:cNvGrpSpPr/>
              <p:nvPr/>
            </p:nvGrpSpPr>
            <p:grpSpPr>
              <a:xfrm>
                <a:off x="1066272" y="2155276"/>
                <a:ext cx="1426721" cy="1179423"/>
                <a:chOff x="1185263" y="2493821"/>
                <a:chExt cx="1426721" cy="1179423"/>
              </a:xfrm>
            </p:grpSpPr>
            <p:pic>
              <p:nvPicPr>
                <p:cNvPr id="32" name="Picture 31">
                  <a:extLst>
                    <a:ext uri="{FF2B5EF4-FFF2-40B4-BE49-F238E27FC236}">
                      <a16:creationId xmlns:a16="http://schemas.microsoft.com/office/drawing/2014/main" id="{3E7D47F6-2676-8469-3197-A3C5CC1A5A4C}"/>
                    </a:ext>
                  </a:extLst>
                </p:cNvPr>
                <p:cNvPicPr>
                  <a:picLocks noChangeAspect="1"/>
                </p:cNvPicPr>
                <p:nvPr/>
              </p:nvPicPr>
              <p:blipFill>
                <a:blip r:embed="rId9"/>
                <a:stretch>
                  <a:fillRect/>
                </a:stretch>
              </p:blipFill>
              <p:spPr>
                <a:xfrm>
                  <a:off x="1185263" y="2493821"/>
                  <a:ext cx="1426721" cy="1179423"/>
                </a:xfrm>
                <a:prstGeom prst="rect">
                  <a:avLst/>
                </a:prstGeom>
              </p:spPr>
            </p:pic>
            <p:pic>
              <p:nvPicPr>
                <p:cNvPr id="31" name="Picture 30">
                  <a:extLst>
                    <a:ext uri="{FF2B5EF4-FFF2-40B4-BE49-F238E27FC236}">
                      <a16:creationId xmlns:a16="http://schemas.microsoft.com/office/drawing/2014/main" id="{326AEA59-A7CF-77D5-2845-DD823DDBEE56}"/>
                    </a:ext>
                  </a:extLst>
                </p:cNvPr>
                <p:cNvPicPr>
                  <a:picLocks noChangeAspect="1"/>
                </p:cNvPicPr>
                <p:nvPr/>
              </p:nvPicPr>
              <p:blipFill>
                <a:blip r:embed="rId10"/>
                <a:stretch>
                  <a:fillRect/>
                </a:stretch>
              </p:blipFill>
              <p:spPr>
                <a:xfrm>
                  <a:off x="1228134" y="2533470"/>
                  <a:ext cx="1331092" cy="764277"/>
                </a:xfrm>
                <a:prstGeom prst="rect">
                  <a:avLst/>
                </a:prstGeom>
              </p:spPr>
            </p:pic>
          </p:grpSp>
          <p:sp>
            <p:nvSpPr>
              <p:cNvPr id="36" name="TextBox 35">
                <a:extLst>
                  <a:ext uri="{FF2B5EF4-FFF2-40B4-BE49-F238E27FC236}">
                    <a16:creationId xmlns:a16="http://schemas.microsoft.com/office/drawing/2014/main" id="{6E825D19-A640-B7D7-D8E0-55E410A09D00}"/>
                  </a:ext>
                </a:extLst>
              </p:cNvPr>
              <p:cNvSpPr txBox="1"/>
              <p:nvPr/>
            </p:nvSpPr>
            <p:spPr>
              <a:xfrm>
                <a:off x="1078329" y="3644817"/>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4876800">
                  <a:spcBef>
                    <a:spcPts val="5800"/>
                  </a:spcBef>
                  <a:buSzPct val="100000"/>
                  <a:defRPr/>
                </a:pPr>
                <a:endParaRPr lang="en-US" kern="0" dirty="0">
                  <a:solidFill>
                    <a:srgbClr val="000000"/>
                  </a:solidFill>
                  <a:latin typeface="IBM Plex Sans" panose="020B0503050203000203" pitchFamily="34" charset="0"/>
                  <a:sym typeface="Arial"/>
                </a:endParaRPr>
              </a:p>
            </p:txBody>
          </p:sp>
          <p:sp>
            <p:nvSpPr>
              <p:cNvPr id="38" name="TextBox 37">
                <a:extLst>
                  <a:ext uri="{FF2B5EF4-FFF2-40B4-BE49-F238E27FC236}">
                    <a16:creationId xmlns:a16="http://schemas.microsoft.com/office/drawing/2014/main" id="{5A1D8F3B-DC71-71AA-DA2C-6BDFDAD2EF78}"/>
                  </a:ext>
                </a:extLst>
              </p:cNvPr>
              <p:cNvSpPr txBox="1"/>
              <p:nvPr/>
            </p:nvSpPr>
            <p:spPr>
              <a:xfrm>
                <a:off x="1480250" y="3567103"/>
                <a:ext cx="1633167" cy="382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ctr" defTabSz="4876800">
                  <a:spcBef>
                    <a:spcPts val="5800"/>
                  </a:spcBef>
                  <a:buSzPct val="100000"/>
                  <a:defRPr/>
                </a:pPr>
                <a:r>
                  <a:rPr lang="en-US" sz="2200" kern="0" dirty="0">
                    <a:solidFill>
                      <a:srgbClr val="000000"/>
                    </a:solidFill>
                    <a:latin typeface="IBM Plex Sans" panose="020B0503050203000203" pitchFamily="34" charset="0"/>
                    <a:sym typeface="Arial"/>
                  </a:rPr>
                  <a:t>Identify data security</a:t>
                </a:r>
              </a:p>
              <a:p>
                <a:pPr algn="ctr" defTabSz="4876800">
                  <a:buSzPct val="100000"/>
                  <a:defRPr/>
                </a:pPr>
                <a:r>
                  <a:rPr lang="en-US" sz="2200" kern="0" dirty="0">
                    <a:solidFill>
                      <a:srgbClr val="000000"/>
                    </a:solidFill>
                    <a:latin typeface="IBM Plex Sans" panose="020B0503050203000203" pitchFamily="34" charset="0"/>
                    <a:sym typeface="Arial"/>
                  </a:rPr>
                  <a:t>and compliance risks</a:t>
                </a:r>
              </a:p>
            </p:txBody>
          </p:sp>
          <p:cxnSp>
            <p:nvCxnSpPr>
              <p:cNvPr id="93" name="Straight Connector 92">
                <a:extLst>
                  <a:ext uri="{FF2B5EF4-FFF2-40B4-BE49-F238E27FC236}">
                    <a16:creationId xmlns:a16="http://schemas.microsoft.com/office/drawing/2014/main" id="{662EE7C0-0955-5ADA-8A0E-4DE006D6335B}"/>
                  </a:ext>
                </a:extLst>
              </p:cNvPr>
              <p:cNvCxnSpPr>
                <a:cxnSpLocks/>
              </p:cNvCxnSpPr>
              <p:nvPr/>
            </p:nvCxnSpPr>
            <p:spPr>
              <a:xfrm>
                <a:off x="557572" y="4176368"/>
                <a:ext cx="2328896" cy="0"/>
              </a:xfrm>
              <a:prstGeom prst="line">
                <a:avLst/>
              </a:prstGeom>
              <a:noFill/>
              <a:ln w="25400" cap="flat" cmpd="sng" algn="ctr">
                <a:solidFill>
                  <a:srgbClr val="0043CE"/>
                </a:solidFill>
                <a:prstDash val="solid"/>
                <a:tailEnd type="none"/>
              </a:ln>
              <a:effectLst/>
            </p:spPr>
          </p:cxnSp>
        </p:grpSp>
      </p:grpSp>
      <p:grpSp>
        <p:nvGrpSpPr>
          <p:cNvPr id="33" name="Group 32">
            <a:extLst>
              <a:ext uri="{FF2B5EF4-FFF2-40B4-BE49-F238E27FC236}">
                <a16:creationId xmlns:a16="http://schemas.microsoft.com/office/drawing/2014/main" id="{FB8D6E4A-3285-FD6A-3910-0FF94180B51D}"/>
              </a:ext>
            </a:extLst>
          </p:cNvPr>
          <p:cNvGrpSpPr/>
          <p:nvPr/>
        </p:nvGrpSpPr>
        <p:grpSpPr>
          <a:xfrm>
            <a:off x="15312889" y="1600561"/>
            <a:ext cx="8777340" cy="11863830"/>
            <a:chOff x="7655651" y="800280"/>
            <a:chExt cx="4388670" cy="5931915"/>
          </a:xfrm>
        </p:grpSpPr>
        <p:pic>
          <p:nvPicPr>
            <p:cNvPr id="24" name="Picture 23" descr="A picture containing text, computer&#10;&#10;Description automatically generated">
              <a:extLst>
                <a:ext uri="{FF2B5EF4-FFF2-40B4-BE49-F238E27FC236}">
                  <a16:creationId xmlns:a16="http://schemas.microsoft.com/office/drawing/2014/main" id="{12D59DC3-7363-CEB8-D454-B7184B517D2C}"/>
                </a:ext>
              </a:extLst>
            </p:cNvPr>
            <p:cNvPicPr>
              <a:picLocks noChangeAspect="1"/>
            </p:cNvPicPr>
            <p:nvPr/>
          </p:nvPicPr>
          <p:blipFill>
            <a:blip r:embed="rId11"/>
            <a:stretch>
              <a:fillRect/>
            </a:stretch>
          </p:blipFill>
          <p:spPr>
            <a:xfrm>
              <a:off x="7655651" y="5871942"/>
              <a:ext cx="3122839" cy="552662"/>
            </a:xfrm>
            <a:prstGeom prst="rect">
              <a:avLst/>
            </a:prstGeom>
          </p:spPr>
        </p:pic>
        <p:sp>
          <p:nvSpPr>
            <p:cNvPr id="75" name="TextBox 74">
              <a:extLst>
                <a:ext uri="{FF2B5EF4-FFF2-40B4-BE49-F238E27FC236}">
                  <a16:creationId xmlns:a16="http://schemas.microsoft.com/office/drawing/2014/main" id="{1096F2CF-FB34-5C47-0699-F0655DDBE0E1}"/>
                </a:ext>
              </a:extLst>
            </p:cNvPr>
            <p:cNvSpPr txBox="1"/>
            <p:nvPr/>
          </p:nvSpPr>
          <p:spPr>
            <a:xfrm>
              <a:off x="10809179" y="3232925"/>
              <a:ext cx="837688" cy="364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algn="ctr" defTabSz="4876800">
                <a:spcBef>
                  <a:spcPts val="5800"/>
                </a:spcBef>
                <a:buSzPct val="100000"/>
                <a:defRPr/>
              </a:pPr>
              <a:r>
                <a:rPr lang="en-US" b="1" kern="0" dirty="0">
                  <a:solidFill>
                    <a:srgbClr val="0043CE"/>
                  </a:solidFill>
                  <a:latin typeface="IBM Plex Sans" panose="020B0503050203000203" pitchFamily="34" charset="0"/>
                  <a:sym typeface="Arial"/>
                </a:rPr>
                <a:t>IBM</a:t>
              </a:r>
            </a:p>
          </p:txBody>
        </p:sp>
        <p:cxnSp>
          <p:nvCxnSpPr>
            <p:cNvPr id="77" name="Straight Connector 76">
              <a:extLst>
                <a:ext uri="{FF2B5EF4-FFF2-40B4-BE49-F238E27FC236}">
                  <a16:creationId xmlns:a16="http://schemas.microsoft.com/office/drawing/2014/main" id="{C46F55F1-968A-46E9-6B77-2B1427A42BE2}"/>
                </a:ext>
              </a:extLst>
            </p:cNvPr>
            <p:cNvCxnSpPr>
              <a:cxnSpLocks/>
              <a:stCxn id="24" idx="3"/>
            </p:cNvCxnSpPr>
            <p:nvPr/>
          </p:nvCxnSpPr>
          <p:spPr bwMode="auto">
            <a:xfrm flipV="1">
              <a:off x="10778490" y="6147448"/>
              <a:ext cx="481947" cy="825"/>
            </a:xfrm>
            <a:prstGeom prst="line">
              <a:avLst/>
            </a:prstGeom>
            <a:ln w="38100">
              <a:solidFill>
                <a:schemeClr val="tx1"/>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65F39F1B-C4AC-AB5D-8E34-B90AC45928A5}"/>
                </a:ext>
              </a:extLst>
            </p:cNvPr>
            <p:cNvCxnSpPr>
              <a:cxnSpLocks/>
              <a:endCxn id="75" idx="2"/>
            </p:cNvCxnSpPr>
            <p:nvPr/>
          </p:nvCxnSpPr>
          <p:spPr bwMode="auto">
            <a:xfrm flipV="1">
              <a:off x="11228023" y="3597838"/>
              <a:ext cx="0" cy="882351"/>
            </a:xfrm>
            <a:prstGeom prst="line">
              <a:avLst/>
            </a:prstGeom>
            <a:ln w="38100">
              <a:solidFill>
                <a:schemeClr val="tx1"/>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8" name="TextBox 117">
              <a:extLst>
                <a:ext uri="{FF2B5EF4-FFF2-40B4-BE49-F238E27FC236}">
                  <a16:creationId xmlns:a16="http://schemas.microsoft.com/office/drawing/2014/main" id="{D4D6A020-139D-AAB0-71B1-1162D9F757E7}"/>
                </a:ext>
              </a:extLst>
            </p:cNvPr>
            <p:cNvSpPr txBox="1"/>
            <p:nvPr/>
          </p:nvSpPr>
          <p:spPr>
            <a:xfrm>
              <a:off x="9713745" y="4560985"/>
              <a:ext cx="2330576" cy="659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ctr" defTabSz="4876800">
                <a:spcBef>
                  <a:spcPts val="5800"/>
                </a:spcBef>
                <a:buSzPct val="100000"/>
                <a:defRPr/>
              </a:pPr>
              <a:r>
                <a:rPr lang="en-US" sz="2800" kern="0" dirty="0">
                  <a:solidFill>
                    <a:srgbClr val="000000"/>
                  </a:solidFill>
                  <a:latin typeface="IBM Plex Sans" panose="020B0503050203000203" pitchFamily="34" charset="0"/>
                  <a:sym typeface="Arial"/>
                </a:rPr>
                <a:t>Ransomware Threat Detection anomalies sent to IBM via </a:t>
              </a:r>
              <a:r>
                <a:rPr lang="en-US" sz="2800" b="1" kern="0" dirty="0">
                  <a:solidFill>
                    <a:srgbClr val="0043CE"/>
                  </a:solidFill>
                  <a:latin typeface="IBM Plex Sans" panose="020B0503050203000203" pitchFamily="34" charset="0"/>
                  <a:sym typeface="Arial"/>
                </a:rPr>
                <a:t>Storage Insights</a:t>
              </a:r>
            </a:p>
          </p:txBody>
        </p:sp>
        <p:sp>
          <p:nvSpPr>
            <p:cNvPr id="136" name="TextBox 135">
              <a:extLst>
                <a:ext uri="{FF2B5EF4-FFF2-40B4-BE49-F238E27FC236}">
                  <a16:creationId xmlns:a16="http://schemas.microsoft.com/office/drawing/2014/main" id="{58E030CF-F4BC-AEAC-8B26-0B6E355A4625}"/>
                </a:ext>
              </a:extLst>
            </p:cNvPr>
            <p:cNvSpPr txBox="1"/>
            <p:nvPr/>
          </p:nvSpPr>
          <p:spPr>
            <a:xfrm>
              <a:off x="7655651" y="6435910"/>
              <a:ext cx="3122838" cy="296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algn="ctr" defTabSz="4876800">
                <a:spcBef>
                  <a:spcPts val="5800"/>
                </a:spcBef>
                <a:buSzPct val="100000"/>
                <a:defRPr/>
              </a:pPr>
              <a:r>
                <a:rPr lang="en-US" sz="2800" b="1" kern="0" dirty="0">
                  <a:solidFill>
                    <a:srgbClr val="000000"/>
                  </a:solidFill>
                  <a:latin typeface="IBM Plex Sans" panose="020B0503050203000203" pitchFamily="34" charset="0"/>
                  <a:sym typeface="Arial"/>
                </a:rPr>
                <a:t>IBM FlashSystem</a:t>
              </a:r>
            </a:p>
          </p:txBody>
        </p:sp>
        <p:pic>
          <p:nvPicPr>
            <p:cNvPr id="142" name="Graphic 141" descr="Male profile outline">
              <a:extLst>
                <a:ext uri="{FF2B5EF4-FFF2-40B4-BE49-F238E27FC236}">
                  <a16:creationId xmlns:a16="http://schemas.microsoft.com/office/drawing/2014/main" id="{01A4C6E2-B610-C54E-C47B-DC63B10631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67115" y="800280"/>
              <a:ext cx="1166227" cy="1166227"/>
            </a:xfrm>
            <a:prstGeom prst="rect">
              <a:avLst/>
            </a:prstGeom>
          </p:spPr>
        </p:pic>
        <p:sp>
          <p:nvSpPr>
            <p:cNvPr id="146" name="TextBox 145">
              <a:extLst>
                <a:ext uri="{FF2B5EF4-FFF2-40B4-BE49-F238E27FC236}">
                  <a16:creationId xmlns:a16="http://schemas.microsoft.com/office/drawing/2014/main" id="{159F17B9-D078-DF64-6126-E2A58081803D}"/>
                </a:ext>
              </a:extLst>
            </p:cNvPr>
            <p:cNvSpPr txBox="1"/>
            <p:nvPr/>
          </p:nvSpPr>
          <p:spPr>
            <a:xfrm>
              <a:off x="9522340" y="1499471"/>
              <a:ext cx="1599104" cy="552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Autofit/>
            </a:bodyPr>
            <a:lstStyle/>
            <a:p>
              <a:pPr algn="ctr" defTabSz="4876800">
                <a:spcBef>
                  <a:spcPts val="5800"/>
                </a:spcBef>
                <a:buSzPct val="100000"/>
                <a:defRPr/>
              </a:pPr>
              <a:r>
                <a:rPr lang="en-US" sz="2800" kern="0" dirty="0">
                  <a:solidFill>
                    <a:srgbClr val="000000"/>
                  </a:solidFill>
                  <a:latin typeface="IBM Plex Sans" panose="020B0503050203000203" pitchFamily="34" charset="0"/>
                  <a:sym typeface="Arial"/>
                </a:rPr>
                <a:t>Notification of Anomaly detected</a:t>
              </a:r>
            </a:p>
          </p:txBody>
        </p:sp>
        <p:cxnSp>
          <p:nvCxnSpPr>
            <p:cNvPr id="148" name="Elbow Connector 147">
              <a:extLst>
                <a:ext uri="{FF2B5EF4-FFF2-40B4-BE49-F238E27FC236}">
                  <a16:creationId xmlns:a16="http://schemas.microsoft.com/office/drawing/2014/main" id="{924074AB-2AEC-039B-540A-873CD70FDE4B}"/>
                </a:ext>
              </a:extLst>
            </p:cNvPr>
            <p:cNvCxnSpPr>
              <a:cxnSpLocks/>
            </p:cNvCxnSpPr>
            <p:nvPr/>
          </p:nvCxnSpPr>
          <p:spPr bwMode="auto">
            <a:xfrm rot="16200000" flipV="1">
              <a:off x="9336906" y="1114550"/>
              <a:ext cx="1690113" cy="2080826"/>
            </a:xfrm>
            <a:prstGeom prst="bentConnector2">
              <a:avLst/>
            </a:prstGeom>
            <a:ln w="38100">
              <a:solidFill>
                <a:srgbClr val="057A37"/>
              </a:solidFill>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E395352D-B54B-CC82-0C14-E739B58F0EC0}"/>
                </a:ext>
              </a:extLst>
            </p:cNvPr>
            <p:cNvCxnSpPr>
              <a:cxnSpLocks/>
            </p:cNvCxnSpPr>
            <p:nvPr/>
          </p:nvCxnSpPr>
          <p:spPr bwMode="auto">
            <a:xfrm flipV="1">
              <a:off x="11228023" y="5220802"/>
              <a:ext cx="0" cy="822960"/>
            </a:xfrm>
            <a:prstGeom prst="line">
              <a:avLst/>
            </a:prstGeom>
            <a:ln w="38100">
              <a:solidFill>
                <a:schemeClr val="tx1"/>
              </a:solidFill>
              <a:prstDash val="sysDot"/>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45" name="Group 44">
            <a:extLst>
              <a:ext uri="{FF2B5EF4-FFF2-40B4-BE49-F238E27FC236}">
                <a16:creationId xmlns:a16="http://schemas.microsoft.com/office/drawing/2014/main" id="{2BB6DDB6-9C28-6246-BA91-05DEE4053022}"/>
              </a:ext>
            </a:extLst>
          </p:cNvPr>
          <p:cNvGrpSpPr/>
          <p:nvPr/>
        </p:nvGrpSpPr>
        <p:grpSpPr>
          <a:xfrm>
            <a:off x="11513205" y="1589499"/>
            <a:ext cx="6264664" cy="10361322"/>
            <a:chOff x="5755809" y="794749"/>
            <a:chExt cx="3132332" cy="5180661"/>
          </a:xfrm>
        </p:grpSpPr>
        <p:cxnSp>
          <p:nvCxnSpPr>
            <p:cNvPr id="25" name="Straight Arrow Connector 24">
              <a:extLst>
                <a:ext uri="{FF2B5EF4-FFF2-40B4-BE49-F238E27FC236}">
                  <a16:creationId xmlns:a16="http://schemas.microsoft.com/office/drawing/2014/main" id="{DB7D7763-CE57-33B4-7E47-FBFA26EC85C3}"/>
                </a:ext>
              </a:extLst>
            </p:cNvPr>
            <p:cNvCxnSpPr>
              <a:cxnSpLocks/>
            </p:cNvCxnSpPr>
            <p:nvPr/>
          </p:nvCxnSpPr>
          <p:spPr>
            <a:xfrm flipH="1" flipV="1">
              <a:off x="6960557" y="5239350"/>
              <a:ext cx="0" cy="274320"/>
            </a:xfrm>
            <a:prstGeom prst="straightConnector1">
              <a:avLst/>
            </a:prstGeom>
            <a:ln>
              <a:solidFill>
                <a:srgbClr val="FFC000"/>
              </a:solidFill>
              <a:prstDash val="dash"/>
              <a:tailEnd type="triangle"/>
            </a:ln>
          </p:spPr>
          <p:style>
            <a:lnRef idx="2">
              <a:schemeClr val="accent6"/>
            </a:lnRef>
            <a:fillRef idx="0">
              <a:schemeClr val="accent6"/>
            </a:fillRef>
            <a:effectRef idx="1">
              <a:schemeClr val="accent6"/>
            </a:effectRef>
            <a:fontRef idx="minor">
              <a:schemeClr val="tx1"/>
            </a:fontRef>
          </p:style>
        </p:cxnSp>
        <p:grpSp>
          <p:nvGrpSpPr>
            <p:cNvPr id="37" name="Group 36">
              <a:extLst>
                <a:ext uri="{FF2B5EF4-FFF2-40B4-BE49-F238E27FC236}">
                  <a16:creationId xmlns:a16="http://schemas.microsoft.com/office/drawing/2014/main" id="{9B50BDE7-C87D-38AC-91C2-51E93094B631}"/>
                </a:ext>
              </a:extLst>
            </p:cNvPr>
            <p:cNvGrpSpPr/>
            <p:nvPr/>
          </p:nvGrpSpPr>
          <p:grpSpPr>
            <a:xfrm>
              <a:off x="5755809" y="794749"/>
              <a:ext cx="3132332" cy="5180661"/>
              <a:chOff x="5755809" y="794749"/>
              <a:chExt cx="3132332" cy="5180661"/>
            </a:xfrm>
          </p:grpSpPr>
          <p:grpSp>
            <p:nvGrpSpPr>
              <p:cNvPr id="73" name="Group 72">
                <a:extLst>
                  <a:ext uri="{FF2B5EF4-FFF2-40B4-BE49-F238E27FC236}">
                    <a16:creationId xmlns:a16="http://schemas.microsoft.com/office/drawing/2014/main" id="{FEF19F9B-B678-969D-F886-4C88E40C8E72}"/>
                  </a:ext>
                </a:extLst>
              </p:cNvPr>
              <p:cNvGrpSpPr/>
              <p:nvPr/>
            </p:nvGrpSpPr>
            <p:grpSpPr>
              <a:xfrm>
                <a:off x="5984810" y="794749"/>
                <a:ext cx="2251913" cy="4416946"/>
                <a:chOff x="5503995" y="732950"/>
                <a:chExt cx="2251913" cy="4416946"/>
              </a:xfrm>
            </p:grpSpPr>
            <p:grpSp>
              <p:nvGrpSpPr>
                <p:cNvPr id="5" name="Group 4">
                  <a:extLst>
                    <a:ext uri="{FF2B5EF4-FFF2-40B4-BE49-F238E27FC236}">
                      <a16:creationId xmlns:a16="http://schemas.microsoft.com/office/drawing/2014/main" id="{CBF17A55-2E55-519F-26F5-2E84CB506743}"/>
                    </a:ext>
                  </a:extLst>
                </p:cNvPr>
                <p:cNvGrpSpPr/>
                <p:nvPr/>
              </p:nvGrpSpPr>
              <p:grpSpPr>
                <a:xfrm>
                  <a:off x="5542760" y="2057576"/>
                  <a:ext cx="2213148" cy="3092320"/>
                  <a:chOff x="1682196" y="8536147"/>
                  <a:chExt cx="4677342" cy="5923418"/>
                </a:xfrm>
              </p:grpSpPr>
              <p:sp>
                <p:nvSpPr>
                  <p:cNvPr id="6" name="Rectangle 5">
                    <a:extLst>
                      <a:ext uri="{FF2B5EF4-FFF2-40B4-BE49-F238E27FC236}">
                        <a16:creationId xmlns:a16="http://schemas.microsoft.com/office/drawing/2014/main" id="{9DA8A742-2D5F-12DB-892D-99D84B5F9218}"/>
                      </a:ext>
                    </a:extLst>
                  </p:cNvPr>
                  <p:cNvSpPr/>
                  <p:nvPr/>
                </p:nvSpPr>
                <p:spPr bwMode="auto">
                  <a:xfrm>
                    <a:off x="1713467" y="10567437"/>
                    <a:ext cx="3892128" cy="3892128"/>
                  </a:xfrm>
                  <a:prstGeom prst="rect">
                    <a:avLst/>
                  </a:prstGeom>
                  <a:solidFill>
                    <a:srgbClr val="E0E0E0"/>
                  </a:solidFill>
                  <a:ln w="19050">
                    <a:noFill/>
                    <a:headEnd type="none" w="med" len="med"/>
                    <a:tailEnd type="none" w="med" len="med"/>
                  </a:ln>
                  <a:effectLst>
                    <a:softEdge rad="596270"/>
                  </a:effectLst>
                  <a:scene3d>
                    <a:camera prst="isometricTopUp"/>
                    <a:lightRig rig="balanced" dir="t"/>
                  </a:scene3d>
                  <a:sp3d/>
                </p:spPr>
                <p:style>
                  <a:lnRef idx="2">
                    <a:schemeClr val="accent6"/>
                  </a:lnRef>
                  <a:fillRef idx="1">
                    <a:schemeClr val="lt1"/>
                  </a:fillRef>
                  <a:effectRef idx="0">
                    <a:schemeClr val="accent6"/>
                  </a:effectRef>
                  <a:fontRef idx="minor">
                    <a:schemeClr val="dk1"/>
                  </a:fontRef>
                </p:style>
                <p:txBody>
                  <a:bodyPr vert="horz" wrap="square" lIns="182858" tIns="182858" rIns="182858" bIns="182858" numCol="1" rtlCol="0" anchor="t" anchorCtr="0" compatLnSpc="1">
                    <a:prstTxWarp prst="textNoShape">
                      <a:avLst/>
                    </a:prstTxWarp>
                  </a:bodyPr>
                  <a:lstStyle/>
                  <a:p>
                    <a:pPr defTabSz="1828822" fontAlgn="base">
                      <a:spcBef>
                        <a:spcPct val="0"/>
                      </a:spcBef>
                      <a:spcAft>
                        <a:spcPct val="0"/>
                      </a:spcAft>
                      <a:defRPr/>
                    </a:pPr>
                    <a:endParaRPr lang="en-US" sz="1800" dirty="0">
                      <a:solidFill>
                        <a:srgbClr val="FFFFFF"/>
                      </a:solidFill>
                      <a:latin typeface="IBM Plex Sans" panose="020B0503050203000203" pitchFamily="34" charset="0"/>
                    </a:endParaRPr>
                  </a:p>
                </p:txBody>
              </p:sp>
              <p:grpSp>
                <p:nvGrpSpPr>
                  <p:cNvPr id="7" name="Group 6">
                    <a:extLst>
                      <a:ext uri="{FF2B5EF4-FFF2-40B4-BE49-F238E27FC236}">
                        <a16:creationId xmlns:a16="http://schemas.microsoft.com/office/drawing/2014/main" id="{EEAFDAA6-6D52-5A89-D299-8DDE3287F13B}"/>
                      </a:ext>
                    </a:extLst>
                  </p:cNvPr>
                  <p:cNvGrpSpPr/>
                  <p:nvPr/>
                </p:nvGrpSpPr>
                <p:grpSpPr>
                  <a:xfrm>
                    <a:off x="1682196" y="8536147"/>
                    <a:ext cx="4677342" cy="4839157"/>
                    <a:chOff x="1682196" y="8536147"/>
                    <a:chExt cx="4677342" cy="4839157"/>
                  </a:xfrm>
                </p:grpSpPr>
                <p:grpSp>
                  <p:nvGrpSpPr>
                    <p:cNvPr id="8" name="Group 7">
                      <a:extLst>
                        <a:ext uri="{FF2B5EF4-FFF2-40B4-BE49-F238E27FC236}">
                          <a16:creationId xmlns:a16="http://schemas.microsoft.com/office/drawing/2014/main" id="{2DFB39D8-4004-5AFF-EAD5-52D944995AEA}"/>
                        </a:ext>
                      </a:extLst>
                    </p:cNvPr>
                    <p:cNvGrpSpPr/>
                    <p:nvPr/>
                  </p:nvGrpSpPr>
                  <p:grpSpPr>
                    <a:xfrm>
                      <a:off x="1682196" y="8752583"/>
                      <a:ext cx="4677342" cy="4622721"/>
                      <a:chOff x="11024791" y="3778109"/>
                      <a:chExt cx="4677342" cy="4622721"/>
                    </a:xfrm>
                  </p:grpSpPr>
                  <p:grpSp>
                    <p:nvGrpSpPr>
                      <p:cNvPr id="12" name="Group 11">
                        <a:extLst>
                          <a:ext uri="{FF2B5EF4-FFF2-40B4-BE49-F238E27FC236}">
                            <a16:creationId xmlns:a16="http://schemas.microsoft.com/office/drawing/2014/main" id="{3334215F-ADF2-7D54-2954-78A31C6D611B}"/>
                          </a:ext>
                        </a:extLst>
                      </p:cNvPr>
                      <p:cNvGrpSpPr/>
                      <p:nvPr/>
                    </p:nvGrpSpPr>
                    <p:grpSpPr>
                      <a:xfrm>
                        <a:off x="11029212" y="5596836"/>
                        <a:ext cx="3888011" cy="2803994"/>
                        <a:chOff x="11029212" y="4483702"/>
                        <a:chExt cx="3888011" cy="2803994"/>
                      </a:xfrm>
                    </p:grpSpPr>
                    <p:pic>
                      <p:nvPicPr>
                        <p:cNvPr id="22" name="Graphic 21">
                          <a:extLst>
                            <a:ext uri="{FF2B5EF4-FFF2-40B4-BE49-F238E27FC236}">
                              <a16:creationId xmlns:a16="http://schemas.microsoft.com/office/drawing/2014/main" id="{BB906DDF-51E1-C370-D132-B1789FB518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29212" y="4483702"/>
                          <a:ext cx="3888011" cy="2803994"/>
                        </a:xfrm>
                        <a:prstGeom prst="rect">
                          <a:avLst/>
                        </a:prstGeom>
                      </p:spPr>
                    </p:pic>
                    <p:sp>
                      <p:nvSpPr>
                        <p:cNvPr id="23" name="TextBox 22">
                          <a:extLst>
                            <a:ext uri="{FF2B5EF4-FFF2-40B4-BE49-F238E27FC236}">
                              <a16:creationId xmlns:a16="http://schemas.microsoft.com/office/drawing/2014/main" id="{1781515D-CDF6-412B-D601-1F47E212030E}"/>
                            </a:ext>
                          </a:extLst>
                        </p:cNvPr>
                        <p:cNvSpPr txBox="1"/>
                        <p:nvPr/>
                      </p:nvSpPr>
                      <p:spPr>
                        <a:xfrm>
                          <a:off x="12809129" y="6330904"/>
                          <a:ext cx="1997671" cy="305524"/>
                        </a:xfrm>
                        <a:prstGeom prst="rect">
                          <a:avLst/>
                        </a:prstGeom>
                        <a:noFill/>
                        <a:scene3d>
                          <a:camera prst="isometricRightUp"/>
                          <a:lightRig rig="threePt" dir="t"/>
                        </a:scene3d>
                      </p:spPr>
                      <p:txBody>
                        <a:bodyPr wrap="square" lIns="0" tIns="0" rIns="0" bIns="0" rtlCol="0">
                          <a:spAutoFit/>
                        </a:bodyPr>
                        <a:lstStyle/>
                        <a:p>
                          <a:pPr defTabSz="3658664" hangingPunct="0">
                            <a:lnSpc>
                              <a:spcPct val="110000"/>
                            </a:lnSpc>
                            <a:defRPr/>
                          </a:pPr>
                          <a:r>
                            <a:rPr lang="en-US" sz="2000" dirty="0" err="1">
                              <a:solidFill>
                                <a:srgbClr val="FFFFFF"/>
                              </a:solidFill>
                              <a:latin typeface="IBM Plex Sans" panose="020B0503050203000203" pitchFamily="34" charset="0"/>
                              <a:sym typeface="Helvetica"/>
                            </a:rPr>
                            <a:t>QRadar</a:t>
                          </a:r>
                          <a:r>
                            <a:rPr lang="en-US" sz="2000" dirty="0">
                              <a:solidFill>
                                <a:srgbClr val="FFFFFF"/>
                              </a:solidFill>
                              <a:latin typeface="IBM Plex Sans" panose="020B0503050203000203" pitchFamily="34" charset="0"/>
                              <a:sym typeface="Helvetica"/>
                            </a:rPr>
                            <a:t> SIEM</a:t>
                          </a:r>
                        </a:p>
                      </p:txBody>
                    </p:sp>
                  </p:grpSp>
                  <p:grpSp>
                    <p:nvGrpSpPr>
                      <p:cNvPr id="13" name="Group 12">
                        <a:extLst>
                          <a:ext uri="{FF2B5EF4-FFF2-40B4-BE49-F238E27FC236}">
                            <a16:creationId xmlns:a16="http://schemas.microsoft.com/office/drawing/2014/main" id="{1361E208-E6D7-9F80-E2DF-791D2D6CB60E}"/>
                          </a:ext>
                        </a:extLst>
                      </p:cNvPr>
                      <p:cNvGrpSpPr/>
                      <p:nvPr/>
                    </p:nvGrpSpPr>
                    <p:grpSpPr>
                      <a:xfrm>
                        <a:off x="11024791" y="4991694"/>
                        <a:ext cx="4241363" cy="2803994"/>
                        <a:chOff x="11024791" y="3878560"/>
                        <a:chExt cx="4241363" cy="2803994"/>
                      </a:xfrm>
                    </p:grpSpPr>
                    <p:pic>
                      <p:nvPicPr>
                        <p:cNvPr id="20" name="Graphic 19">
                          <a:extLst>
                            <a:ext uri="{FF2B5EF4-FFF2-40B4-BE49-F238E27FC236}">
                              <a16:creationId xmlns:a16="http://schemas.microsoft.com/office/drawing/2014/main" id="{2A9C5ADF-78EE-0065-34AF-9279BB4D4029}"/>
                            </a:ext>
                          </a:extLst>
                        </p:cNvPr>
                        <p:cNvPicPr>
                          <a:picLocks noChangeAspect="1"/>
                        </p:cNvPicPr>
                        <p:nvPr/>
                      </p:nvPicPr>
                      <p:blipFill>
                        <a:blip r:embed="rId16">
                          <a:duotone>
                            <a:prstClr val="black"/>
                            <a:schemeClr val="accent1">
                              <a:tint val="45000"/>
                              <a:satMod val="400000"/>
                            </a:schemeClr>
                          </a:duotone>
                          <a:extLst>
                            <a:ext uri="{96DAC541-7B7A-43D3-8B79-37D633B846F1}">
                              <asvg:svgBlip xmlns:asvg="http://schemas.microsoft.com/office/drawing/2016/SVG/main" r:embed="rId17"/>
                            </a:ext>
                          </a:extLst>
                        </a:blip>
                        <a:stretch>
                          <a:fillRect/>
                        </a:stretch>
                      </p:blipFill>
                      <p:spPr>
                        <a:xfrm>
                          <a:off x="11024791" y="3878560"/>
                          <a:ext cx="3888011" cy="2803994"/>
                        </a:xfrm>
                        <a:prstGeom prst="rect">
                          <a:avLst/>
                        </a:prstGeom>
                      </p:spPr>
                    </p:pic>
                    <p:sp>
                      <p:nvSpPr>
                        <p:cNvPr id="21" name="TextBox 20">
                          <a:extLst>
                            <a:ext uri="{FF2B5EF4-FFF2-40B4-BE49-F238E27FC236}">
                              <a16:creationId xmlns:a16="http://schemas.microsoft.com/office/drawing/2014/main" id="{87839B32-E9E5-0A05-1950-4A2795632ACE}"/>
                            </a:ext>
                          </a:extLst>
                        </p:cNvPr>
                        <p:cNvSpPr txBox="1"/>
                        <p:nvPr/>
                      </p:nvSpPr>
                      <p:spPr>
                        <a:xfrm>
                          <a:off x="12729527" y="5635085"/>
                          <a:ext cx="2536627" cy="305524"/>
                        </a:xfrm>
                        <a:prstGeom prst="rect">
                          <a:avLst/>
                        </a:prstGeom>
                        <a:noFill/>
                        <a:scene3d>
                          <a:camera prst="isometricRightUp"/>
                          <a:lightRig rig="threePt" dir="t"/>
                        </a:scene3d>
                      </p:spPr>
                      <p:txBody>
                        <a:bodyPr wrap="square" lIns="0" tIns="0" rIns="0" bIns="0" rtlCol="0">
                          <a:spAutoFit/>
                        </a:bodyPr>
                        <a:lstStyle/>
                        <a:p>
                          <a:pPr defTabSz="3658664" hangingPunct="0">
                            <a:lnSpc>
                              <a:spcPct val="110000"/>
                            </a:lnSpc>
                            <a:defRPr/>
                          </a:pPr>
                          <a:r>
                            <a:rPr lang="en-US" sz="2000" dirty="0" err="1">
                              <a:solidFill>
                                <a:srgbClr val="FFFFFF"/>
                              </a:solidFill>
                              <a:latin typeface="IBM Plex Sans" panose="020B0503050203000203" pitchFamily="34" charset="0"/>
                              <a:sym typeface="Helvetica"/>
                            </a:rPr>
                            <a:t>QRadar</a:t>
                          </a:r>
                          <a:r>
                            <a:rPr lang="en-US" sz="2000" dirty="0">
                              <a:solidFill>
                                <a:srgbClr val="FFFFFF"/>
                              </a:solidFill>
                              <a:latin typeface="IBM Plex Sans" panose="020B0503050203000203" pitchFamily="34" charset="0"/>
                              <a:sym typeface="Helvetica"/>
                            </a:rPr>
                            <a:t> SOAR</a:t>
                          </a:r>
                        </a:p>
                      </p:txBody>
                    </p:sp>
                  </p:grpSp>
                  <p:grpSp>
                    <p:nvGrpSpPr>
                      <p:cNvPr id="14" name="Group 13">
                        <a:extLst>
                          <a:ext uri="{FF2B5EF4-FFF2-40B4-BE49-F238E27FC236}">
                            <a16:creationId xmlns:a16="http://schemas.microsoft.com/office/drawing/2014/main" id="{80B8BC55-96FF-D6BB-0EA6-90B470A0E3B6}"/>
                          </a:ext>
                        </a:extLst>
                      </p:cNvPr>
                      <p:cNvGrpSpPr/>
                      <p:nvPr/>
                    </p:nvGrpSpPr>
                    <p:grpSpPr>
                      <a:xfrm>
                        <a:off x="11024791" y="4384775"/>
                        <a:ext cx="4677342" cy="2803994"/>
                        <a:chOff x="11024791" y="5089524"/>
                        <a:chExt cx="4677342" cy="2803994"/>
                      </a:xfrm>
                    </p:grpSpPr>
                    <p:pic>
                      <p:nvPicPr>
                        <p:cNvPr id="18" name="Graphic 17">
                          <a:extLst>
                            <a:ext uri="{FF2B5EF4-FFF2-40B4-BE49-F238E27FC236}">
                              <a16:creationId xmlns:a16="http://schemas.microsoft.com/office/drawing/2014/main" id="{0022C01E-619B-CE68-DDD4-43CB8A304691}"/>
                            </a:ext>
                          </a:extLst>
                        </p:cNvPr>
                        <p:cNvPicPr>
                          <a:picLocks noChangeAspect="1"/>
                        </p:cNvPicPr>
                        <p:nvPr/>
                      </p:nvPicPr>
                      <p:blipFill>
                        <a:blip r:embed="rId16">
                          <a:duotone>
                            <a:prstClr val="black"/>
                            <a:schemeClr val="accent1">
                              <a:tint val="45000"/>
                              <a:satMod val="400000"/>
                            </a:schemeClr>
                          </a:duotone>
                          <a:extLst>
                            <a:ext uri="{96DAC541-7B7A-43D3-8B79-37D633B846F1}">
                              <asvg:svgBlip xmlns:asvg="http://schemas.microsoft.com/office/drawing/2016/SVG/main" r:embed="rId17"/>
                            </a:ext>
                          </a:extLst>
                        </a:blip>
                        <a:stretch>
                          <a:fillRect/>
                        </a:stretch>
                      </p:blipFill>
                      <p:spPr>
                        <a:xfrm>
                          <a:off x="11024791" y="5089524"/>
                          <a:ext cx="3888010" cy="2803994"/>
                        </a:xfrm>
                        <a:prstGeom prst="rect">
                          <a:avLst/>
                        </a:prstGeom>
                      </p:spPr>
                    </p:pic>
                    <p:sp>
                      <p:nvSpPr>
                        <p:cNvPr id="19" name="TextBox 18">
                          <a:extLst>
                            <a:ext uri="{FF2B5EF4-FFF2-40B4-BE49-F238E27FC236}">
                              <a16:creationId xmlns:a16="http://schemas.microsoft.com/office/drawing/2014/main" id="{475D7131-91E3-385E-187F-0EBC90C1EFB6}"/>
                            </a:ext>
                          </a:extLst>
                        </p:cNvPr>
                        <p:cNvSpPr txBox="1"/>
                        <p:nvPr/>
                      </p:nvSpPr>
                      <p:spPr>
                        <a:xfrm>
                          <a:off x="12647760" y="6751750"/>
                          <a:ext cx="3054373" cy="305524"/>
                        </a:xfrm>
                        <a:prstGeom prst="rect">
                          <a:avLst/>
                        </a:prstGeom>
                        <a:noFill/>
                        <a:scene3d>
                          <a:camera prst="isometricRightUp"/>
                          <a:lightRig rig="threePt" dir="t"/>
                        </a:scene3d>
                      </p:spPr>
                      <p:txBody>
                        <a:bodyPr wrap="square" lIns="0" tIns="0" rIns="0" bIns="0" rtlCol="0">
                          <a:spAutoFit/>
                        </a:bodyPr>
                        <a:lstStyle/>
                        <a:p>
                          <a:pPr defTabSz="3658664" hangingPunct="0">
                            <a:lnSpc>
                              <a:spcPct val="110000"/>
                            </a:lnSpc>
                            <a:defRPr/>
                          </a:pPr>
                          <a:r>
                            <a:rPr lang="en-US" sz="2000" dirty="0" err="1">
                              <a:solidFill>
                                <a:srgbClr val="FFFFFF"/>
                              </a:solidFill>
                              <a:latin typeface="IBM Plex Sans" panose="020B0503050203000203" pitchFamily="34" charset="0"/>
                              <a:sym typeface="Helvetica"/>
                            </a:rPr>
                            <a:t>QRadar</a:t>
                          </a:r>
                          <a:r>
                            <a:rPr lang="en-US" sz="2000" dirty="0">
                              <a:solidFill>
                                <a:srgbClr val="FFFFFF"/>
                              </a:solidFill>
                              <a:latin typeface="IBM Plex Sans" panose="020B0503050203000203" pitchFamily="34" charset="0"/>
                              <a:sym typeface="Helvetica"/>
                            </a:rPr>
                            <a:t> EDR</a:t>
                          </a:r>
                        </a:p>
                      </p:txBody>
                    </p:sp>
                  </p:grpSp>
                  <p:grpSp>
                    <p:nvGrpSpPr>
                      <p:cNvPr id="15" name="Group 14">
                        <a:extLst>
                          <a:ext uri="{FF2B5EF4-FFF2-40B4-BE49-F238E27FC236}">
                            <a16:creationId xmlns:a16="http://schemas.microsoft.com/office/drawing/2014/main" id="{066B7191-2EBE-C20C-3356-916A921FCCC4}"/>
                          </a:ext>
                        </a:extLst>
                      </p:cNvPr>
                      <p:cNvGrpSpPr/>
                      <p:nvPr/>
                    </p:nvGrpSpPr>
                    <p:grpSpPr>
                      <a:xfrm>
                        <a:off x="11024791" y="3778109"/>
                        <a:ext cx="4241363" cy="2803994"/>
                        <a:chOff x="11024791" y="3282290"/>
                        <a:chExt cx="4241363" cy="2803994"/>
                      </a:xfrm>
                    </p:grpSpPr>
                    <p:pic>
                      <p:nvPicPr>
                        <p:cNvPr id="16" name="Graphic 15">
                          <a:extLst>
                            <a:ext uri="{FF2B5EF4-FFF2-40B4-BE49-F238E27FC236}">
                              <a16:creationId xmlns:a16="http://schemas.microsoft.com/office/drawing/2014/main" id="{CA30253D-3947-1DFA-9989-D03B07E41D25}"/>
                            </a:ext>
                          </a:extLst>
                        </p:cNvPr>
                        <p:cNvPicPr>
                          <a:picLocks noChangeAspect="1"/>
                        </p:cNvPicPr>
                        <p:nvPr/>
                      </p:nvPicPr>
                      <p:blipFill>
                        <a:blip r:embed="rId16">
                          <a:duotone>
                            <a:prstClr val="black"/>
                            <a:schemeClr val="accent1">
                              <a:tint val="45000"/>
                              <a:satMod val="400000"/>
                            </a:schemeClr>
                          </a:duotone>
                          <a:extLst>
                            <a:ext uri="{96DAC541-7B7A-43D3-8B79-37D633B846F1}">
                              <asvg:svgBlip xmlns:asvg="http://schemas.microsoft.com/office/drawing/2016/SVG/main" r:embed="rId17"/>
                            </a:ext>
                          </a:extLst>
                        </a:blip>
                        <a:stretch>
                          <a:fillRect/>
                        </a:stretch>
                      </p:blipFill>
                      <p:spPr>
                        <a:xfrm>
                          <a:off x="11024791" y="3282290"/>
                          <a:ext cx="3888011" cy="2803994"/>
                        </a:xfrm>
                        <a:prstGeom prst="rect">
                          <a:avLst/>
                        </a:prstGeom>
                      </p:spPr>
                    </p:pic>
                    <p:sp>
                      <p:nvSpPr>
                        <p:cNvPr id="17" name="TextBox 16">
                          <a:extLst>
                            <a:ext uri="{FF2B5EF4-FFF2-40B4-BE49-F238E27FC236}">
                              <a16:creationId xmlns:a16="http://schemas.microsoft.com/office/drawing/2014/main" id="{F9496EB2-C0DF-3FE8-6ABA-7F478D557B75}"/>
                            </a:ext>
                          </a:extLst>
                        </p:cNvPr>
                        <p:cNvSpPr txBox="1"/>
                        <p:nvPr/>
                      </p:nvSpPr>
                      <p:spPr>
                        <a:xfrm>
                          <a:off x="12729527" y="5038811"/>
                          <a:ext cx="2536627" cy="305524"/>
                        </a:xfrm>
                        <a:prstGeom prst="rect">
                          <a:avLst/>
                        </a:prstGeom>
                        <a:noFill/>
                        <a:scene3d>
                          <a:camera prst="isometricRightUp"/>
                          <a:lightRig rig="threePt" dir="t"/>
                        </a:scene3d>
                      </p:spPr>
                      <p:txBody>
                        <a:bodyPr wrap="square" lIns="0" tIns="0" rIns="0" bIns="0" rtlCol="0">
                          <a:spAutoFit/>
                        </a:bodyPr>
                        <a:lstStyle/>
                        <a:p>
                          <a:pPr defTabSz="3658664" hangingPunct="0">
                            <a:lnSpc>
                              <a:spcPct val="110000"/>
                            </a:lnSpc>
                            <a:defRPr/>
                          </a:pPr>
                          <a:r>
                            <a:rPr lang="en-US" sz="2000" dirty="0" err="1">
                              <a:solidFill>
                                <a:srgbClr val="FFFFFF"/>
                              </a:solidFill>
                              <a:latin typeface="IBM Plex Sans" panose="020B0503050203000203" pitchFamily="34" charset="0"/>
                              <a:sym typeface="Helvetica"/>
                            </a:rPr>
                            <a:t>QRadar</a:t>
                          </a:r>
                          <a:r>
                            <a:rPr lang="en-US" sz="2000" dirty="0">
                              <a:solidFill>
                                <a:srgbClr val="FFFFFF"/>
                              </a:solidFill>
                              <a:latin typeface="IBM Plex Sans" panose="020B0503050203000203" pitchFamily="34" charset="0"/>
                              <a:sym typeface="Helvetica"/>
                            </a:rPr>
                            <a:t> Log Insights</a:t>
                          </a:r>
                        </a:p>
                      </p:txBody>
                    </p:sp>
                  </p:grpSp>
                </p:grpSp>
                <p:grpSp>
                  <p:nvGrpSpPr>
                    <p:cNvPr id="9" name="Group 8">
                      <a:extLst>
                        <a:ext uri="{FF2B5EF4-FFF2-40B4-BE49-F238E27FC236}">
                          <a16:creationId xmlns:a16="http://schemas.microsoft.com/office/drawing/2014/main" id="{11B30465-2BD0-6C6D-80F0-EBAB3C958B1D}"/>
                        </a:ext>
                      </a:extLst>
                    </p:cNvPr>
                    <p:cNvGrpSpPr>
                      <a:grpSpLocks noChangeAspect="1"/>
                    </p:cNvGrpSpPr>
                    <p:nvPr/>
                  </p:nvGrpSpPr>
                  <p:grpSpPr>
                    <a:xfrm>
                      <a:off x="2266381" y="8536147"/>
                      <a:ext cx="2724858" cy="2501631"/>
                      <a:chOff x="-3429845" y="3821563"/>
                      <a:chExt cx="2510265" cy="2304615"/>
                    </a:xfrm>
                  </p:grpSpPr>
                  <p:sp>
                    <p:nvSpPr>
                      <p:cNvPr id="10" name="Rectangle 9">
                        <a:extLst>
                          <a:ext uri="{FF2B5EF4-FFF2-40B4-BE49-F238E27FC236}">
                            <a16:creationId xmlns:a16="http://schemas.microsoft.com/office/drawing/2014/main" id="{0F6B197F-8ABF-5B5E-47E9-B8788D81BA60}"/>
                          </a:ext>
                        </a:extLst>
                      </p:cNvPr>
                      <p:cNvSpPr/>
                      <p:nvPr/>
                    </p:nvSpPr>
                    <p:spPr bwMode="auto">
                      <a:xfrm>
                        <a:off x="-3429845" y="3826021"/>
                        <a:ext cx="2510265" cy="2275193"/>
                      </a:xfrm>
                      <a:prstGeom prst="rect">
                        <a:avLst/>
                      </a:prstGeom>
                      <a:solidFill>
                        <a:srgbClr val="0C24E4"/>
                      </a:solidFill>
                      <a:ln w="19050">
                        <a:noFill/>
                        <a:headEnd type="none" w="med" len="med"/>
                        <a:tailEnd type="none" w="med" len="med"/>
                      </a:ln>
                      <a:effectLst/>
                      <a:scene3d>
                        <a:camera prst="isometricTopUp"/>
                        <a:lightRig rig="balanced" dir="t"/>
                      </a:scene3d>
                      <a:sp3d extrusionH="127000"/>
                    </p:spPr>
                    <p:style>
                      <a:lnRef idx="2">
                        <a:schemeClr val="accent6"/>
                      </a:lnRef>
                      <a:fillRef idx="1">
                        <a:schemeClr val="lt1"/>
                      </a:fillRef>
                      <a:effectRef idx="0">
                        <a:schemeClr val="accent6"/>
                      </a:effectRef>
                      <a:fontRef idx="minor">
                        <a:schemeClr val="dk1"/>
                      </a:fontRef>
                    </p:style>
                    <p:txBody>
                      <a:bodyPr vert="horz" wrap="square" lIns="182858" tIns="182858" rIns="182858" bIns="182858" numCol="1" rtlCol="0" anchor="t" anchorCtr="0" compatLnSpc="1">
                        <a:prstTxWarp prst="textNoShape">
                          <a:avLst/>
                        </a:prstTxWarp>
                      </a:bodyPr>
                      <a:lstStyle/>
                      <a:p>
                        <a:pPr defTabSz="1828822" fontAlgn="base">
                          <a:spcBef>
                            <a:spcPct val="0"/>
                          </a:spcBef>
                          <a:spcAft>
                            <a:spcPct val="0"/>
                          </a:spcAft>
                          <a:defRPr/>
                        </a:pPr>
                        <a:endParaRPr lang="en-US" sz="1800" dirty="0">
                          <a:solidFill>
                            <a:srgbClr val="FFFFFF"/>
                          </a:solidFill>
                          <a:latin typeface="IBM Plex Sans" panose="020B0503050203000203" pitchFamily="34" charset="0"/>
                        </a:endParaRPr>
                      </a:p>
                    </p:txBody>
                  </p:sp>
                  <p:pic>
                    <p:nvPicPr>
                      <p:cNvPr id="11" name="Picture 10" descr="A picture containing compact disk, vector graphics&#10;&#10;Description automatically generated">
                        <a:extLst>
                          <a:ext uri="{FF2B5EF4-FFF2-40B4-BE49-F238E27FC236}">
                            <a16:creationId xmlns:a16="http://schemas.microsoft.com/office/drawing/2014/main" id="{18958194-976A-EFBB-3DDE-8C55C3422A96}"/>
                          </a:ext>
                        </a:extLst>
                      </p:cNvPr>
                      <p:cNvPicPr>
                        <a:picLocks noChangeAspect="1"/>
                      </p:cNvPicPr>
                      <p:nvPr/>
                    </p:nvPicPr>
                    <p:blipFill rotWithShape="1">
                      <a:blip r:embed="rId18"/>
                      <a:srcRect l="20144" t="20144" r="20144" b="20144"/>
                      <a:stretch/>
                    </p:blipFill>
                    <p:spPr>
                      <a:xfrm>
                        <a:off x="-3342612" y="3821563"/>
                        <a:ext cx="2304615" cy="2304615"/>
                      </a:xfrm>
                      <a:prstGeom prst="ellipse">
                        <a:avLst/>
                      </a:prstGeom>
                      <a:scene3d>
                        <a:camera prst="isometricTopUp"/>
                        <a:lightRig rig="threePt" dir="t"/>
                      </a:scene3d>
                    </p:spPr>
                  </p:pic>
                </p:grpSp>
              </p:grpSp>
            </p:grpSp>
            <p:grpSp>
              <p:nvGrpSpPr>
                <p:cNvPr id="72" name="Group 71">
                  <a:extLst>
                    <a:ext uri="{FF2B5EF4-FFF2-40B4-BE49-F238E27FC236}">
                      <a16:creationId xmlns:a16="http://schemas.microsoft.com/office/drawing/2014/main" id="{44AB4C97-9013-9C6B-E1EE-8F4BCCB895BB}"/>
                    </a:ext>
                  </a:extLst>
                </p:cNvPr>
                <p:cNvGrpSpPr/>
                <p:nvPr/>
              </p:nvGrpSpPr>
              <p:grpSpPr>
                <a:xfrm>
                  <a:off x="5503995" y="732950"/>
                  <a:ext cx="1905000" cy="1574800"/>
                  <a:chOff x="8653812" y="3932521"/>
                  <a:chExt cx="1905000" cy="1574800"/>
                </a:xfrm>
              </p:grpSpPr>
              <p:pic>
                <p:nvPicPr>
                  <p:cNvPr id="71" name="Picture 70">
                    <a:extLst>
                      <a:ext uri="{FF2B5EF4-FFF2-40B4-BE49-F238E27FC236}">
                        <a16:creationId xmlns:a16="http://schemas.microsoft.com/office/drawing/2014/main" id="{B05A9F1F-5557-4C66-FDF3-9D167E558ADE}"/>
                      </a:ext>
                    </a:extLst>
                  </p:cNvPr>
                  <p:cNvPicPr>
                    <a:picLocks noChangeAspect="1"/>
                  </p:cNvPicPr>
                  <p:nvPr/>
                </p:nvPicPr>
                <p:blipFill>
                  <a:blip r:embed="rId9"/>
                  <a:stretch>
                    <a:fillRect/>
                  </a:stretch>
                </p:blipFill>
                <p:spPr>
                  <a:xfrm>
                    <a:off x="8653812" y="3932521"/>
                    <a:ext cx="1905000" cy="1574800"/>
                  </a:xfrm>
                  <a:prstGeom prst="rect">
                    <a:avLst/>
                  </a:prstGeom>
                </p:spPr>
              </p:pic>
              <p:pic>
                <p:nvPicPr>
                  <p:cNvPr id="70" name="Picture 69">
                    <a:extLst>
                      <a:ext uri="{FF2B5EF4-FFF2-40B4-BE49-F238E27FC236}">
                        <a16:creationId xmlns:a16="http://schemas.microsoft.com/office/drawing/2014/main" id="{50E88CE6-871D-C3AB-BBE7-100412BACD5F}"/>
                      </a:ext>
                    </a:extLst>
                  </p:cNvPr>
                  <p:cNvPicPr>
                    <a:picLocks noChangeAspect="1"/>
                  </p:cNvPicPr>
                  <p:nvPr/>
                </p:nvPicPr>
                <p:blipFill>
                  <a:blip r:embed="rId19"/>
                  <a:stretch>
                    <a:fillRect/>
                  </a:stretch>
                </p:blipFill>
                <p:spPr>
                  <a:xfrm>
                    <a:off x="8692895" y="4020362"/>
                    <a:ext cx="1807170" cy="961245"/>
                  </a:xfrm>
                  <a:prstGeom prst="rect">
                    <a:avLst/>
                  </a:prstGeom>
                </p:spPr>
              </p:pic>
            </p:grpSp>
          </p:grpSp>
          <p:sp>
            <p:nvSpPr>
              <p:cNvPr id="113" name="TextBox 112">
                <a:extLst>
                  <a:ext uri="{FF2B5EF4-FFF2-40B4-BE49-F238E27FC236}">
                    <a16:creationId xmlns:a16="http://schemas.microsoft.com/office/drawing/2014/main" id="{E8A56DE0-B544-A3CC-BD59-F1DBD983E5AE}"/>
                  </a:ext>
                </a:extLst>
              </p:cNvPr>
              <p:cNvSpPr txBox="1"/>
              <p:nvPr/>
            </p:nvSpPr>
            <p:spPr>
              <a:xfrm>
                <a:off x="6365630" y="5706589"/>
                <a:ext cx="1142008" cy="268821"/>
              </a:xfrm>
              <a:prstGeom prst="rect">
                <a:avLst/>
              </a:prstGeom>
              <a:solidFill>
                <a:schemeClr val="bg1">
                  <a:lumMod val="95000"/>
                </a:schemeClr>
              </a:solidFill>
              <a:ln w="3175">
                <a:solidFill>
                  <a:schemeClr val="bg1">
                    <a:lumMod val="75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chor="ctr">
                <a:noAutofit/>
              </a:bodyPr>
              <a:lstStyle/>
              <a:p>
                <a:pPr algn="ctr" defTabSz="4876800">
                  <a:spcBef>
                    <a:spcPts val="5800"/>
                  </a:spcBef>
                  <a:buSzPct val="100000"/>
                  <a:defRPr/>
                </a:pPr>
                <a:r>
                  <a:rPr lang="en-US" sz="2800" kern="0" dirty="0">
                    <a:solidFill>
                      <a:srgbClr val="000000"/>
                    </a:solidFill>
                    <a:latin typeface="IBM Plex Sans" panose="020B0503050203000203" pitchFamily="34" charset="0"/>
                    <a:sym typeface="Arial"/>
                  </a:rPr>
                  <a:t>AUDIT LOGS</a:t>
                </a:r>
              </a:p>
            </p:txBody>
          </p:sp>
          <p:sp>
            <p:nvSpPr>
              <p:cNvPr id="86" name="TextBox 85">
                <a:extLst>
                  <a:ext uri="{FF2B5EF4-FFF2-40B4-BE49-F238E27FC236}">
                    <a16:creationId xmlns:a16="http://schemas.microsoft.com/office/drawing/2014/main" id="{295A46E8-EE41-5926-3139-920BD640DF4C}"/>
                  </a:ext>
                </a:extLst>
              </p:cNvPr>
              <p:cNvSpPr txBox="1"/>
              <p:nvPr/>
            </p:nvSpPr>
            <p:spPr>
              <a:xfrm>
                <a:off x="6168807" y="4708067"/>
                <a:ext cx="2719334" cy="622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ormAutofit/>
              </a:bodyPr>
              <a:lstStyle/>
              <a:p>
                <a:pPr defTabSz="1828800">
                  <a:defRPr/>
                </a:pPr>
                <a:r>
                  <a:rPr lang="en-US" sz="2800" b="1" dirty="0">
                    <a:solidFill>
                      <a:srgbClr val="0043CE"/>
                    </a:solidFill>
                    <a:latin typeface="IBM Plex Sans" panose="020B0503050203000203" pitchFamily="34" charset="0"/>
                  </a:rPr>
                  <a:t>IBM Security </a:t>
                </a:r>
                <a:r>
                  <a:rPr lang="en-US" sz="2800" b="1" dirty="0" err="1">
                    <a:solidFill>
                      <a:srgbClr val="0043CE"/>
                    </a:solidFill>
                    <a:latin typeface="IBM Plex Sans" panose="020B0503050203000203" pitchFamily="34" charset="0"/>
                  </a:rPr>
                  <a:t>Qradar</a:t>
                </a:r>
                <a:r>
                  <a:rPr lang="en-US" sz="2800" b="1" dirty="0">
                    <a:solidFill>
                      <a:srgbClr val="0043CE"/>
                    </a:solidFill>
                    <a:latin typeface="IBM Plex Sans" panose="020B0503050203000203" pitchFamily="34" charset="0"/>
                  </a:rPr>
                  <a:t> Suite</a:t>
                </a:r>
              </a:p>
              <a:p>
                <a:pPr defTabSz="1828800">
                  <a:defRPr/>
                </a:pPr>
                <a:r>
                  <a:rPr lang="en-US" sz="2800" dirty="0">
                    <a:solidFill>
                      <a:srgbClr val="000000"/>
                    </a:solidFill>
                    <a:latin typeface="IBM Plex Sans" panose="020B0503050203000203" pitchFamily="34" charset="0"/>
                  </a:rPr>
                  <a:t>M</a:t>
                </a:r>
                <a:r>
                  <a:rPr lang="en-US" sz="2200" dirty="0">
                    <a:solidFill>
                      <a:srgbClr val="000000"/>
                    </a:solidFill>
                    <a:latin typeface="IBM Plex Sans" panose="020B0503050203000203" pitchFamily="34" charset="0"/>
                  </a:rPr>
                  <a:t>odernized threat detection and response </a:t>
                </a:r>
                <a:endParaRPr lang="en-US" sz="2200" kern="0" dirty="0">
                  <a:solidFill>
                    <a:srgbClr val="000000"/>
                  </a:solidFill>
                  <a:latin typeface="IBM Plex Sans" panose="020B0503050203000203" pitchFamily="34" charset="0"/>
                  <a:sym typeface="Arial"/>
                </a:endParaRPr>
              </a:p>
            </p:txBody>
          </p:sp>
          <p:cxnSp>
            <p:nvCxnSpPr>
              <p:cNvPr id="26" name="Straight Connector 25">
                <a:extLst>
                  <a:ext uri="{FF2B5EF4-FFF2-40B4-BE49-F238E27FC236}">
                    <a16:creationId xmlns:a16="http://schemas.microsoft.com/office/drawing/2014/main" id="{1DA0AA63-E107-675D-D7B0-4AA609C74FCC}"/>
                  </a:ext>
                </a:extLst>
              </p:cNvPr>
              <p:cNvCxnSpPr>
                <a:cxnSpLocks/>
              </p:cNvCxnSpPr>
              <p:nvPr/>
            </p:nvCxnSpPr>
            <p:spPr>
              <a:xfrm>
                <a:off x="5755809" y="5537240"/>
                <a:ext cx="2328896" cy="0"/>
              </a:xfrm>
              <a:prstGeom prst="line">
                <a:avLst/>
              </a:prstGeom>
              <a:noFill/>
              <a:ln w="25400" cap="flat" cmpd="sng" algn="ctr">
                <a:solidFill>
                  <a:srgbClr val="0043CE"/>
                </a:solidFill>
                <a:prstDash val="solid"/>
                <a:tailEnd type="none"/>
              </a:ln>
              <a:effectLst/>
            </p:spPr>
          </p:cxnSp>
        </p:grpSp>
      </p:grpSp>
      <p:sp>
        <p:nvSpPr>
          <p:cNvPr id="27" name="TextBox 26">
            <a:extLst>
              <a:ext uri="{FF2B5EF4-FFF2-40B4-BE49-F238E27FC236}">
                <a16:creationId xmlns:a16="http://schemas.microsoft.com/office/drawing/2014/main" id="{622A230B-8D9E-A59D-7742-87003995538C}"/>
              </a:ext>
            </a:extLst>
          </p:cNvPr>
          <p:cNvSpPr txBox="1"/>
          <p:nvPr/>
        </p:nvSpPr>
        <p:spPr>
          <a:xfrm>
            <a:off x="14803437" y="12863016"/>
            <a:ext cx="0" cy="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defTabSz="4876800">
              <a:buSzPct val="100000"/>
              <a:defRPr/>
            </a:pPr>
            <a:endParaRPr lang="en-US" sz="4800" dirty="0">
              <a:solidFill>
                <a:srgbClr val="000000"/>
              </a:solidFill>
              <a:latin typeface="IBM Plex Sans" panose="020B0503050203000203"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588FBC24-ADD6-2F8D-C42A-BC2B6E977311}"/>
              </a:ext>
            </a:extLst>
          </p:cNvPr>
          <p:cNvGrpSpPr/>
          <p:nvPr/>
        </p:nvGrpSpPr>
        <p:grpSpPr>
          <a:xfrm>
            <a:off x="909412" y="8787673"/>
            <a:ext cx="15224262" cy="4676718"/>
            <a:chOff x="453912" y="4393836"/>
            <a:chExt cx="7612131" cy="2338359"/>
          </a:xfrm>
        </p:grpSpPr>
        <p:cxnSp>
          <p:nvCxnSpPr>
            <p:cNvPr id="68" name="Straight Connector 67">
              <a:extLst>
                <a:ext uri="{FF2B5EF4-FFF2-40B4-BE49-F238E27FC236}">
                  <a16:creationId xmlns:a16="http://schemas.microsoft.com/office/drawing/2014/main" id="{45CC4252-AA92-D26A-C26E-CED958096B70}"/>
                </a:ext>
              </a:extLst>
            </p:cNvPr>
            <p:cNvCxnSpPr/>
            <p:nvPr/>
          </p:nvCxnSpPr>
          <p:spPr bwMode="auto">
            <a:xfrm>
              <a:off x="8066043" y="6444587"/>
              <a:ext cx="0" cy="274320"/>
            </a:xfrm>
            <a:prstGeom prst="line">
              <a:avLst/>
            </a:prstGeom>
            <a:ln w="25400">
              <a:solidFill>
                <a:srgbClr val="FFC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nvGrpSpPr>
            <p:cNvPr id="34" name="Group 33">
              <a:extLst>
                <a:ext uri="{FF2B5EF4-FFF2-40B4-BE49-F238E27FC236}">
                  <a16:creationId xmlns:a16="http://schemas.microsoft.com/office/drawing/2014/main" id="{6E5B5FF4-2C6B-7817-7DE9-4A8D0EBB74FB}"/>
                </a:ext>
              </a:extLst>
            </p:cNvPr>
            <p:cNvGrpSpPr/>
            <p:nvPr/>
          </p:nvGrpSpPr>
          <p:grpSpPr>
            <a:xfrm>
              <a:off x="453912" y="4393836"/>
              <a:ext cx="7612131" cy="2338359"/>
              <a:chOff x="453912" y="4393836"/>
              <a:chExt cx="7612131" cy="2338359"/>
            </a:xfrm>
          </p:grpSpPr>
          <p:pic>
            <p:nvPicPr>
              <p:cNvPr id="55" name="Graphic 54">
                <a:extLst>
                  <a:ext uri="{FF2B5EF4-FFF2-40B4-BE49-F238E27FC236}">
                    <a16:creationId xmlns:a16="http://schemas.microsoft.com/office/drawing/2014/main" id="{1A9AB543-194F-E0ED-B3A3-64A84D5BFAB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5235" y="4494305"/>
                <a:ext cx="461478" cy="431191"/>
              </a:xfrm>
              <a:prstGeom prst="rect">
                <a:avLst/>
              </a:prstGeom>
            </p:spPr>
          </p:pic>
          <p:pic>
            <p:nvPicPr>
              <p:cNvPr id="62" name="Graphic 61">
                <a:extLst>
                  <a:ext uri="{FF2B5EF4-FFF2-40B4-BE49-F238E27FC236}">
                    <a16:creationId xmlns:a16="http://schemas.microsoft.com/office/drawing/2014/main" id="{BC0650F9-54E5-1E9D-2537-CADE57AE23D3}"/>
                  </a:ext>
                </a:extLst>
              </p:cNvPr>
              <p:cNvPicPr>
                <a:picLocks noChangeAspect="1"/>
              </p:cNvPicPr>
              <p:nvPr/>
            </p:nvPicPr>
            <p:blipFill>
              <a:blip r:embed="rId20">
                <a:extLst>
                  <a:ext uri="{96DAC541-7B7A-43D3-8B79-37D633B846F1}">
                    <asvg:svgBlip xmlns:asvg="http://schemas.microsoft.com/office/drawing/2016/SVG/main" r:embed="rId22"/>
                  </a:ext>
                </a:extLst>
              </a:blip>
              <a:stretch>
                <a:fillRect/>
              </a:stretch>
            </p:blipFill>
            <p:spPr>
              <a:xfrm>
                <a:off x="1541463" y="4494305"/>
                <a:ext cx="461478" cy="431191"/>
              </a:xfrm>
              <a:prstGeom prst="rect">
                <a:avLst/>
              </a:prstGeom>
            </p:spPr>
          </p:pic>
          <p:pic>
            <p:nvPicPr>
              <p:cNvPr id="63" name="Graphic 62">
                <a:extLst>
                  <a:ext uri="{FF2B5EF4-FFF2-40B4-BE49-F238E27FC236}">
                    <a16:creationId xmlns:a16="http://schemas.microsoft.com/office/drawing/2014/main" id="{CBC69F84-ECBC-E6C5-49A8-AF757FB26C0B}"/>
                  </a:ext>
                </a:extLst>
              </p:cNvPr>
              <p:cNvPicPr>
                <a:picLocks noChangeAspect="1"/>
              </p:cNvPicPr>
              <p:nvPr/>
            </p:nvPicPr>
            <p:blipFill>
              <a:blip r:embed="rId20">
                <a:extLst>
                  <a:ext uri="{96DAC541-7B7A-43D3-8B79-37D633B846F1}">
                    <asvg:svgBlip xmlns:asvg="http://schemas.microsoft.com/office/drawing/2016/SVG/main" r:embed="rId22"/>
                  </a:ext>
                </a:extLst>
              </a:blip>
              <a:stretch>
                <a:fillRect/>
              </a:stretch>
            </p:blipFill>
            <p:spPr>
              <a:xfrm>
                <a:off x="2241537" y="4494305"/>
                <a:ext cx="461478" cy="431191"/>
              </a:xfrm>
              <a:prstGeom prst="rect">
                <a:avLst/>
              </a:prstGeom>
            </p:spPr>
          </p:pic>
          <p:pic>
            <p:nvPicPr>
              <p:cNvPr id="69" name="Picture 68">
                <a:extLst>
                  <a:ext uri="{FF2B5EF4-FFF2-40B4-BE49-F238E27FC236}">
                    <a16:creationId xmlns:a16="http://schemas.microsoft.com/office/drawing/2014/main" id="{0AED64AF-CC51-270E-0BCD-7B6F1D0D5B4B}"/>
                  </a:ext>
                </a:extLst>
              </p:cNvPr>
              <p:cNvPicPr>
                <a:picLocks noChangeAspect="1"/>
              </p:cNvPicPr>
              <p:nvPr/>
            </p:nvPicPr>
            <p:blipFill>
              <a:blip r:embed="rId23"/>
              <a:stretch>
                <a:fillRect/>
              </a:stretch>
            </p:blipFill>
            <p:spPr>
              <a:xfrm>
                <a:off x="3392082" y="5871942"/>
                <a:ext cx="2854240" cy="551012"/>
              </a:xfrm>
              <a:prstGeom prst="rect">
                <a:avLst/>
              </a:prstGeom>
            </p:spPr>
          </p:pic>
          <p:cxnSp>
            <p:nvCxnSpPr>
              <p:cNvPr id="78" name="Straight Connector 77">
                <a:extLst>
                  <a:ext uri="{FF2B5EF4-FFF2-40B4-BE49-F238E27FC236}">
                    <a16:creationId xmlns:a16="http://schemas.microsoft.com/office/drawing/2014/main" id="{BC3DC133-6767-D260-064D-49F4216A7026}"/>
                  </a:ext>
                </a:extLst>
              </p:cNvPr>
              <p:cNvCxnSpPr>
                <a:cxnSpLocks/>
                <a:stCxn id="69" idx="3"/>
                <a:endCxn id="24" idx="1"/>
              </p:cNvCxnSpPr>
              <p:nvPr/>
            </p:nvCxnSpPr>
            <p:spPr bwMode="auto">
              <a:xfrm>
                <a:off x="6246322" y="6147448"/>
                <a:ext cx="1409329" cy="82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6327AD0F-EC7F-5FB5-4392-61C9714B01E5}"/>
                  </a:ext>
                </a:extLst>
              </p:cNvPr>
              <p:cNvCxnSpPr>
                <a:cxnSpLocks/>
              </p:cNvCxnSpPr>
              <p:nvPr/>
            </p:nvCxnSpPr>
            <p:spPr bwMode="auto">
              <a:xfrm>
                <a:off x="2241885" y="6117952"/>
                <a:ext cx="1150197"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7AE4A4E5-9F68-F6C6-0039-B39A561D0971}"/>
                  </a:ext>
                </a:extLst>
              </p:cNvPr>
              <p:cNvCxnSpPr>
                <a:cxnSpLocks/>
              </p:cNvCxnSpPr>
              <p:nvPr/>
            </p:nvCxnSpPr>
            <p:spPr bwMode="auto">
              <a:xfrm>
                <a:off x="2241885" y="5064468"/>
                <a:ext cx="0" cy="1045656"/>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5" name="TextBox 134">
                <a:extLst>
                  <a:ext uri="{FF2B5EF4-FFF2-40B4-BE49-F238E27FC236}">
                    <a16:creationId xmlns:a16="http://schemas.microsoft.com/office/drawing/2014/main" id="{64DA3C13-6182-20FA-0794-22A1D6689675}"/>
                  </a:ext>
                </a:extLst>
              </p:cNvPr>
              <p:cNvSpPr txBox="1"/>
              <p:nvPr/>
            </p:nvSpPr>
            <p:spPr>
              <a:xfrm>
                <a:off x="3392080" y="6421622"/>
                <a:ext cx="2854231" cy="296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algn="ctr" defTabSz="4876800">
                  <a:spcBef>
                    <a:spcPts val="5800"/>
                  </a:spcBef>
                  <a:buSzPct val="100000"/>
                  <a:defRPr/>
                </a:pPr>
                <a:r>
                  <a:rPr lang="en-US" sz="2800" b="1" kern="0" dirty="0">
                    <a:solidFill>
                      <a:srgbClr val="000000"/>
                    </a:solidFill>
                    <a:latin typeface="IBM Plex Sans" panose="020B0503050203000203" pitchFamily="34" charset="0"/>
                    <a:sym typeface="Arial"/>
                  </a:rPr>
                  <a:t>Fiber channel Switch Network</a:t>
                </a:r>
              </a:p>
            </p:txBody>
          </p:sp>
          <p:sp>
            <p:nvSpPr>
              <p:cNvPr id="30" name="TextBox 29">
                <a:extLst>
                  <a:ext uri="{FF2B5EF4-FFF2-40B4-BE49-F238E27FC236}">
                    <a16:creationId xmlns:a16="http://schemas.microsoft.com/office/drawing/2014/main" id="{02E1D871-BB43-9A07-188D-576676473B37}"/>
                  </a:ext>
                </a:extLst>
              </p:cNvPr>
              <p:cNvSpPr txBox="1"/>
              <p:nvPr/>
            </p:nvSpPr>
            <p:spPr>
              <a:xfrm>
                <a:off x="453912" y="5311922"/>
                <a:ext cx="1666155" cy="1132665"/>
              </a:xfrm>
              <a:prstGeom prst="rect">
                <a:avLst/>
              </a:prstGeom>
              <a:ln w="25400">
                <a:solidFill>
                  <a:srgbClr val="FFC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rmAutofit/>
              </a:bodyPr>
              <a:lstStyle/>
              <a:p>
                <a:pPr defTabSz="4876800">
                  <a:lnSpc>
                    <a:spcPct val="110000"/>
                  </a:lnSpc>
                  <a:buSzPct val="100000"/>
                  <a:defRPr/>
                </a:pPr>
                <a:r>
                  <a:rPr lang="en-US" sz="2800" b="1" dirty="0">
                    <a:solidFill>
                      <a:srgbClr val="0043CE"/>
                    </a:solidFill>
                    <a:latin typeface="IBM Plex Sans" panose="020B0503050203000203" pitchFamily="34" charset="0"/>
                  </a:rPr>
                  <a:t>Guardium Key Lifecycle Manager </a:t>
                </a:r>
              </a:p>
              <a:p>
                <a:pPr marL="182880" indent="-182880" defTabSz="4876800">
                  <a:lnSpc>
                    <a:spcPct val="110000"/>
                  </a:lnSpc>
                  <a:buSzPct val="100000"/>
                  <a:buFont typeface="Arial" panose="020B0604020202020204" pitchFamily="34" charset="0"/>
                  <a:buChar char="•"/>
                  <a:defRPr/>
                </a:pPr>
                <a:r>
                  <a:rPr lang="en-US" sz="2200" kern="0" dirty="0">
                    <a:solidFill>
                      <a:srgbClr val="000000"/>
                    </a:solidFill>
                    <a:latin typeface="IBM Plex Sans" panose="020B0503050203000203" pitchFamily="34" charset="0"/>
                    <a:sym typeface="Arial"/>
                  </a:rPr>
                  <a:t>Centralizes, simplifies and automates key management process</a:t>
                </a:r>
              </a:p>
            </p:txBody>
          </p:sp>
          <p:sp>
            <p:nvSpPr>
              <p:cNvPr id="80" name="Rounded Rectangle 79">
                <a:extLst>
                  <a:ext uri="{FF2B5EF4-FFF2-40B4-BE49-F238E27FC236}">
                    <a16:creationId xmlns:a16="http://schemas.microsoft.com/office/drawing/2014/main" id="{827B11F3-8B4E-D17F-56DC-A16C0EF35FBA}"/>
                  </a:ext>
                </a:extLst>
              </p:cNvPr>
              <p:cNvSpPr/>
              <p:nvPr/>
            </p:nvSpPr>
            <p:spPr bwMode="auto">
              <a:xfrm>
                <a:off x="594658" y="4393836"/>
                <a:ext cx="2274575" cy="670632"/>
              </a:xfrm>
              <a:prstGeom prst="roundRect">
                <a:avLst/>
              </a:prstGeom>
              <a:noFill/>
              <a:ln w="3810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defRPr/>
                </a:pPr>
                <a:endParaRPr lang="en-US" sz="2800" dirty="0">
                  <a:solidFill>
                    <a:srgbClr val="FFFFFF"/>
                  </a:solidFill>
                  <a:latin typeface="IBM Plex Sans" panose="020B0503050203000203" pitchFamily="34" charset="0"/>
                </a:endParaRPr>
              </a:p>
            </p:txBody>
          </p:sp>
          <p:cxnSp>
            <p:nvCxnSpPr>
              <p:cNvPr id="52" name="Straight Connector 51">
                <a:extLst>
                  <a:ext uri="{FF2B5EF4-FFF2-40B4-BE49-F238E27FC236}">
                    <a16:creationId xmlns:a16="http://schemas.microsoft.com/office/drawing/2014/main" id="{07AF5E4B-EB7C-9804-8DEC-0B0196F5902F}"/>
                  </a:ext>
                </a:extLst>
              </p:cNvPr>
              <p:cNvCxnSpPr>
                <a:cxnSpLocks/>
              </p:cNvCxnSpPr>
              <p:nvPr/>
            </p:nvCxnSpPr>
            <p:spPr bwMode="auto">
              <a:xfrm>
                <a:off x="1173809" y="6453918"/>
                <a:ext cx="0" cy="268946"/>
              </a:xfrm>
              <a:prstGeom prst="line">
                <a:avLst/>
              </a:prstGeom>
              <a:ln w="25400">
                <a:solidFill>
                  <a:srgbClr val="FFC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482079DA-7999-F841-C169-7BCE0BD8813E}"/>
                  </a:ext>
                </a:extLst>
              </p:cNvPr>
              <p:cNvCxnSpPr/>
              <p:nvPr/>
            </p:nvCxnSpPr>
            <p:spPr bwMode="auto">
              <a:xfrm flipV="1">
                <a:off x="1181585" y="6717907"/>
                <a:ext cx="6884458" cy="14288"/>
              </a:xfrm>
              <a:prstGeom prst="line">
                <a:avLst/>
              </a:prstGeom>
              <a:ln w="25400">
                <a:solidFill>
                  <a:srgbClr val="FFC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EB32FE70-9DA0-D5CC-681B-7446F8B961C6}"/>
                  </a:ext>
                </a:extLst>
              </p:cNvPr>
              <p:cNvCxnSpPr>
                <a:cxnSpLocks/>
              </p:cNvCxnSpPr>
              <p:nvPr/>
            </p:nvCxnSpPr>
            <p:spPr bwMode="auto">
              <a:xfrm>
                <a:off x="1173809" y="5057431"/>
                <a:ext cx="0" cy="268946"/>
              </a:xfrm>
              <a:prstGeom prst="line">
                <a:avLst/>
              </a:prstGeom>
              <a:ln w="12700">
                <a:solidFill>
                  <a:srgbClr val="CF9C17"/>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sp>
        <p:nvSpPr>
          <p:cNvPr id="28" name="Title 1">
            <a:extLst>
              <a:ext uri="{FF2B5EF4-FFF2-40B4-BE49-F238E27FC236}">
                <a16:creationId xmlns:a16="http://schemas.microsoft.com/office/drawing/2014/main" id="{45F4B581-B2FB-81EC-D14D-DD3B823D7308}"/>
              </a:ext>
            </a:extLst>
          </p:cNvPr>
          <p:cNvSpPr>
            <a:spLocks noGrp="1"/>
          </p:cNvSpPr>
          <p:nvPr>
            <p:ph type="title"/>
          </p:nvPr>
        </p:nvSpPr>
        <p:spPr>
          <a:xfrm>
            <a:off x="1588" y="305599"/>
            <a:ext cx="24383998" cy="1214598"/>
          </a:xfrm>
        </p:spPr>
        <p:txBody>
          <a:bodyPr>
            <a:normAutofit fontScale="90000"/>
          </a:bodyPr>
          <a:lstStyle/>
          <a:p>
            <a:pPr algn="ctr" defTabSz="4876800" fontAlgn="auto">
              <a:spcBef>
                <a:spcPts val="5800"/>
              </a:spcBef>
              <a:spcAft>
                <a:spcPts val="0"/>
              </a:spcAft>
              <a:buSzPct val="100000"/>
              <a:defRPr/>
            </a:pPr>
            <a:r>
              <a:rPr lang="en-US" sz="7200" dirty="0">
                <a:solidFill>
                  <a:srgbClr val="000000"/>
                </a:solidFill>
                <a:latin typeface="IBM Plex Sans" panose="020B0503050203000203" pitchFamily="34" charset="0"/>
                <a:ea typeface="+mn-ea"/>
                <a:cs typeface="+mn-cs"/>
                <a:sym typeface="Arial"/>
              </a:rPr>
              <a:t>IBM PROVIDES SECURE AND RESILIENT INFRASTRUCTURE</a:t>
            </a:r>
          </a:p>
        </p:txBody>
      </p:sp>
    </p:spTree>
    <p:extLst>
      <p:ext uri="{BB962C8B-B14F-4D97-AF65-F5344CB8AC3E}">
        <p14:creationId xmlns:p14="http://schemas.microsoft.com/office/powerpoint/2010/main" val="19145491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2F774CE-595F-7833-64F5-76113B677BE9}"/>
              </a:ext>
            </a:extLst>
          </p:cNvPr>
          <p:cNvGrpSpPr/>
          <p:nvPr/>
        </p:nvGrpSpPr>
        <p:grpSpPr>
          <a:xfrm>
            <a:off x="12040245" y="1336782"/>
            <a:ext cx="12479892" cy="11966694"/>
            <a:chOff x="5889770" y="847373"/>
            <a:chExt cx="6239946" cy="5983347"/>
          </a:xfrm>
        </p:grpSpPr>
        <p:grpSp>
          <p:nvGrpSpPr>
            <p:cNvPr id="24" name="Group 23">
              <a:extLst>
                <a:ext uri="{FF2B5EF4-FFF2-40B4-BE49-F238E27FC236}">
                  <a16:creationId xmlns:a16="http://schemas.microsoft.com/office/drawing/2014/main" id="{7BFC95FE-000F-79F9-73A5-7402A8BED56C}"/>
                </a:ext>
              </a:extLst>
            </p:cNvPr>
            <p:cNvGrpSpPr/>
            <p:nvPr/>
          </p:nvGrpSpPr>
          <p:grpSpPr>
            <a:xfrm>
              <a:off x="7243885" y="1805862"/>
              <a:ext cx="3395428" cy="3435293"/>
              <a:chOff x="4156490" y="1457035"/>
              <a:chExt cx="3859593" cy="3913537"/>
            </a:xfrm>
          </p:grpSpPr>
          <p:sp>
            <p:nvSpPr>
              <p:cNvPr id="16" name="Oval 15">
                <a:extLst>
                  <a:ext uri="{FF2B5EF4-FFF2-40B4-BE49-F238E27FC236}">
                    <a16:creationId xmlns:a16="http://schemas.microsoft.com/office/drawing/2014/main" id="{3DF2FA5A-A5C3-9B9A-1A18-F80ADFE7264B}"/>
                  </a:ext>
                </a:extLst>
              </p:cNvPr>
              <p:cNvSpPr/>
              <p:nvPr/>
            </p:nvSpPr>
            <p:spPr bwMode="auto">
              <a:xfrm>
                <a:off x="4824919" y="2188723"/>
                <a:ext cx="2500009" cy="2470826"/>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fontAlgn="base">
                  <a:spcBef>
                    <a:spcPct val="0"/>
                  </a:spcBef>
                  <a:spcAft>
                    <a:spcPct val="0"/>
                  </a:spcAft>
                </a:pPr>
                <a:r>
                  <a:rPr lang="en-US" sz="6400" b="1" dirty="0">
                    <a:solidFill>
                      <a:srgbClr val="000000"/>
                    </a:solidFill>
                    <a:latin typeface="IBM Plex Sans" panose="020B0503050203000203" pitchFamily="34" charset="0"/>
                  </a:rPr>
                  <a:t>NIST</a:t>
                </a:r>
              </a:p>
              <a:p>
                <a:pPr algn="ctr" defTabSz="1828800" fontAlgn="base">
                  <a:lnSpc>
                    <a:spcPct val="70000"/>
                  </a:lnSpc>
                  <a:spcBef>
                    <a:spcPct val="0"/>
                  </a:spcBef>
                  <a:spcAft>
                    <a:spcPct val="0"/>
                  </a:spcAft>
                </a:pPr>
                <a:r>
                  <a:rPr lang="en-US" sz="3200" b="1" dirty="0">
                    <a:solidFill>
                      <a:srgbClr val="000000"/>
                    </a:solidFill>
                    <a:latin typeface="IBM Plex Sans" panose="020B0503050203000203" pitchFamily="34" charset="0"/>
                  </a:rPr>
                  <a:t>Cybersecurity</a:t>
                </a:r>
              </a:p>
              <a:p>
                <a:pPr algn="ctr" defTabSz="1828800" fontAlgn="base">
                  <a:lnSpc>
                    <a:spcPct val="70000"/>
                  </a:lnSpc>
                  <a:spcBef>
                    <a:spcPct val="0"/>
                  </a:spcBef>
                  <a:spcAft>
                    <a:spcPct val="0"/>
                  </a:spcAft>
                </a:pPr>
                <a:endParaRPr lang="en-US" sz="1400" b="1" dirty="0">
                  <a:solidFill>
                    <a:srgbClr val="000000"/>
                  </a:solidFill>
                  <a:latin typeface="IBM Plex Sans" panose="020B0503050203000203" pitchFamily="34" charset="0"/>
                </a:endParaRPr>
              </a:p>
              <a:p>
                <a:pPr algn="ctr" defTabSz="1828800" fontAlgn="base">
                  <a:lnSpc>
                    <a:spcPct val="70000"/>
                  </a:lnSpc>
                  <a:spcBef>
                    <a:spcPct val="0"/>
                  </a:spcBef>
                  <a:spcAft>
                    <a:spcPct val="0"/>
                  </a:spcAft>
                </a:pPr>
                <a:r>
                  <a:rPr lang="en-US" sz="3200" b="1" dirty="0">
                    <a:solidFill>
                      <a:srgbClr val="000000"/>
                    </a:solidFill>
                    <a:latin typeface="IBM Plex Sans" panose="020B0503050203000203" pitchFamily="34" charset="0"/>
                  </a:rPr>
                  <a:t>Framework</a:t>
                </a:r>
              </a:p>
            </p:txBody>
          </p:sp>
          <p:grpSp>
            <p:nvGrpSpPr>
              <p:cNvPr id="19" name="Group 18">
                <a:extLst>
                  <a:ext uri="{FF2B5EF4-FFF2-40B4-BE49-F238E27FC236}">
                    <a16:creationId xmlns:a16="http://schemas.microsoft.com/office/drawing/2014/main" id="{8A93F750-F414-07A9-B8C8-BF7B6185DC77}"/>
                  </a:ext>
                </a:extLst>
              </p:cNvPr>
              <p:cNvGrpSpPr/>
              <p:nvPr/>
            </p:nvGrpSpPr>
            <p:grpSpPr>
              <a:xfrm rot="19415743">
                <a:off x="4156490" y="1457035"/>
                <a:ext cx="3859593" cy="3907858"/>
                <a:chOff x="4317370" y="1298347"/>
                <a:chExt cx="3859593" cy="3907858"/>
              </a:xfrm>
            </p:grpSpPr>
            <p:sp>
              <p:nvSpPr>
                <p:cNvPr id="9" name="Arc 8">
                  <a:extLst>
                    <a:ext uri="{FF2B5EF4-FFF2-40B4-BE49-F238E27FC236}">
                      <a16:creationId xmlns:a16="http://schemas.microsoft.com/office/drawing/2014/main" id="{15D7FEDA-2AAD-B1A7-21DF-025FC6BAC4C7}"/>
                    </a:ext>
                  </a:extLst>
                </p:cNvPr>
                <p:cNvSpPr>
                  <a:spLocks noChangeAspect="1"/>
                </p:cNvSpPr>
                <p:nvPr/>
              </p:nvSpPr>
              <p:spPr bwMode="auto">
                <a:xfrm rot="19165578">
                  <a:off x="4317370" y="1344778"/>
                  <a:ext cx="3846633" cy="3846633"/>
                </a:xfrm>
                <a:prstGeom prst="arc">
                  <a:avLst>
                    <a:gd name="adj1" fmla="val 16725864"/>
                    <a:gd name="adj2" fmla="val 20544473"/>
                  </a:avLst>
                </a:prstGeom>
                <a:ln w="508000">
                  <a:solidFill>
                    <a:srgbClr val="00B050"/>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defTabSz="1828800"/>
                  <a:endParaRPr lang="en-US" sz="3200">
                    <a:solidFill>
                      <a:srgbClr val="000000"/>
                    </a:solidFill>
                    <a:latin typeface="IBM Plex Sans" panose="020B0503050203000203" pitchFamily="34" charset="0"/>
                  </a:endParaRPr>
                </a:p>
              </p:txBody>
            </p:sp>
            <p:sp>
              <p:nvSpPr>
                <p:cNvPr id="10" name="Arc 9">
                  <a:extLst>
                    <a:ext uri="{FF2B5EF4-FFF2-40B4-BE49-F238E27FC236}">
                      <a16:creationId xmlns:a16="http://schemas.microsoft.com/office/drawing/2014/main" id="{E11EB1F8-F40C-77A4-9329-6E198E26E9F7}"/>
                    </a:ext>
                  </a:extLst>
                </p:cNvPr>
                <p:cNvSpPr>
                  <a:spLocks noChangeAspect="1"/>
                </p:cNvSpPr>
                <p:nvPr/>
              </p:nvSpPr>
              <p:spPr bwMode="auto">
                <a:xfrm rot="14977230">
                  <a:off x="4317370" y="1359572"/>
                  <a:ext cx="3846633" cy="3846633"/>
                </a:xfrm>
                <a:prstGeom prst="arc">
                  <a:avLst>
                    <a:gd name="adj1" fmla="val 16712091"/>
                    <a:gd name="adj2" fmla="val 20367160"/>
                  </a:avLst>
                </a:prstGeom>
                <a:ln w="508000">
                  <a:solidFill>
                    <a:srgbClr val="C0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prstTxWarp prst="textArchUp">
                    <a:avLst/>
                  </a:prstTxWarp>
                </a:bodyPr>
                <a:lstStyle/>
                <a:p>
                  <a:pPr algn="ctr" defTabSz="1828800"/>
                  <a:endParaRPr lang="en-US" sz="3200" b="1" dirty="0">
                    <a:solidFill>
                      <a:srgbClr val="FFFFFF"/>
                    </a:solidFill>
                    <a:latin typeface="IBM Plex Sans" panose="020B0503050203000203" pitchFamily="34" charset="0"/>
                  </a:endParaRPr>
                </a:p>
              </p:txBody>
            </p:sp>
            <p:sp>
              <p:nvSpPr>
                <p:cNvPr id="11" name="Arc 10">
                  <a:extLst>
                    <a:ext uri="{FF2B5EF4-FFF2-40B4-BE49-F238E27FC236}">
                      <a16:creationId xmlns:a16="http://schemas.microsoft.com/office/drawing/2014/main" id="{E515BD6E-4BD3-18DC-CC7B-C907F11C9A4B}"/>
                    </a:ext>
                  </a:extLst>
                </p:cNvPr>
                <p:cNvSpPr>
                  <a:spLocks noChangeAspect="1"/>
                </p:cNvSpPr>
                <p:nvPr/>
              </p:nvSpPr>
              <p:spPr bwMode="auto">
                <a:xfrm rot="10800000">
                  <a:off x="4330329" y="1359571"/>
                  <a:ext cx="3846633" cy="3846633"/>
                </a:xfrm>
                <a:prstGeom prst="arc">
                  <a:avLst>
                    <a:gd name="adj1" fmla="val 16630528"/>
                    <a:gd name="adj2" fmla="val 20344142"/>
                  </a:avLst>
                </a:prstGeom>
                <a:ln w="508000">
                  <a:solidFill>
                    <a:srgbClr val="F6A900"/>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defTabSz="1828800"/>
                  <a:endParaRPr lang="en-US" sz="3200">
                    <a:solidFill>
                      <a:srgbClr val="000000"/>
                    </a:solidFill>
                    <a:latin typeface="IBM Plex Sans" panose="020B0503050203000203" pitchFamily="34" charset="0"/>
                  </a:endParaRPr>
                </a:p>
              </p:txBody>
            </p:sp>
            <p:sp>
              <p:nvSpPr>
                <p:cNvPr id="12" name="Arc 11">
                  <a:extLst>
                    <a:ext uri="{FF2B5EF4-FFF2-40B4-BE49-F238E27FC236}">
                      <a16:creationId xmlns:a16="http://schemas.microsoft.com/office/drawing/2014/main" id="{4E38A64F-6D18-4C3C-ED25-16A904B251A2}"/>
                    </a:ext>
                  </a:extLst>
                </p:cNvPr>
                <p:cNvSpPr>
                  <a:spLocks noChangeAspect="1"/>
                </p:cNvSpPr>
                <p:nvPr/>
              </p:nvSpPr>
              <p:spPr bwMode="auto">
                <a:xfrm rot="6608514">
                  <a:off x="4335695" y="1353332"/>
                  <a:ext cx="3835904" cy="3835904"/>
                </a:xfrm>
                <a:prstGeom prst="arc">
                  <a:avLst>
                    <a:gd name="adj1" fmla="val 16625624"/>
                    <a:gd name="adj2" fmla="val 20287034"/>
                  </a:avLst>
                </a:prstGeom>
                <a:ln w="508000">
                  <a:solidFill>
                    <a:srgbClr val="7030A0"/>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defTabSz="1828800"/>
                  <a:endParaRPr lang="en-US" sz="3200">
                    <a:solidFill>
                      <a:srgbClr val="000000"/>
                    </a:solidFill>
                    <a:latin typeface="IBM Plex Sans" panose="020B0503050203000203" pitchFamily="34" charset="0"/>
                  </a:endParaRPr>
                </a:p>
              </p:txBody>
            </p:sp>
            <p:sp>
              <p:nvSpPr>
                <p:cNvPr id="13" name="Arc 12">
                  <a:extLst>
                    <a:ext uri="{FF2B5EF4-FFF2-40B4-BE49-F238E27FC236}">
                      <a16:creationId xmlns:a16="http://schemas.microsoft.com/office/drawing/2014/main" id="{A91D2B53-E440-3923-EF70-2A3F7FCDFE05}"/>
                    </a:ext>
                  </a:extLst>
                </p:cNvPr>
                <p:cNvSpPr>
                  <a:spLocks noChangeAspect="1"/>
                </p:cNvSpPr>
                <p:nvPr/>
              </p:nvSpPr>
              <p:spPr bwMode="auto">
                <a:xfrm rot="2437189">
                  <a:off x="4330330" y="1344945"/>
                  <a:ext cx="3846633" cy="3846633"/>
                </a:xfrm>
                <a:prstGeom prst="arc">
                  <a:avLst>
                    <a:gd name="adj1" fmla="val 16272363"/>
                    <a:gd name="adj2" fmla="val 20231524"/>
                  </a:avLst>
                </a:prstGeom>
                <a:ln w="508000">
                  <a:solidFill>
                    <a:schemeClr val="accent2"/>
                  </a:solidFill>
                  <a:headEnd type="none" w="med" len="med"/>
                  <a:tailEnd type="none" w="med" len="med"/>
                </a:ln>
                <a:effectLst/>
              </p:spPr>
              <p:style>
                <a:lnRef idx="1">
                  <a:schemeClr val="dk1"/>
                </a:lnRef>
                <a:fillRef idx="0">
                  <a:schemeClr val="dk1"/>
                </a:fillRef>
                <a:effectRef idx="0">
                  <a:schemeClr val="dk1"/>
                </a:effectRef>
                <a:fontRef idx="minor">
                  <a:schemeClr val="tx1"/>
                </a:fontRef>
              </p:style>
              <p:txBody>
                <a:bodyPr rtlCol="0" anchor="ctr"/>
                <a:lstStyle/>
                <a:p>
                  <a:pPr algn="ctr" defTabSz="1828800"/>
                  <a:endParaRPr lang="en-US" sz="3200">
                    <a:solidFill>
                      <a:srgbClr val="000000"/>
                    </a:solidFill>
                    <a:latin typeface="IBM Plex Sans" panose="020B0503050203000203" pitchFamily="34" charset="0"/>
                  </a:endParaRPr>
                </a:p>
              </p:txBody>
            </p:sp>
            <p:sp>
              <p:nvSpPr>
                <p:cNvPr id="14" name="TextBox 13">
                  <a:extLst>
                    <a:ext uri="{FF2B5EF4-FFF2-40B4-BE49-F238E27FC236}">
                      <a16:creationId xmlns:a16="http://schemas.microsoft.com/office/drawing/2014/main" id="{A7B73C03-6312-724F-3A33-57BAAC9F251C}"/>
                    </a:ext>
                  </a:extLst>
                </p:cNvPr>
                <p:cNvSpPr txBox="1"/>
                <p:nvPr/>
              </p:nvSpPr>
              <p:spPr>
                <a:xfrm rot="21582338">
                  <a:off x="5114001" y="1298347"/>
                  <a:ext cx="2320086" cy="845975"/>
                </a:xfrm>
                <a:prstGeom prst="rect">
                  <a:avLst/>
                </a:prstGeom>
                <a:noFill/>
              </p:spPr>
              <p:txBody>
                <a:bodyPr spcFirstLastPara="1" wrap="none" lIns="182880" tIns="182880" rIns="182880" bIns="182880" numCol="1" rtlCol="0">
                  <a:prstTxWarp prst="textArchUp">
                    <a:avLst>
                      <a:gd name="adj" fmla="val 10994669"/>
                    </a:avLst>
                  </a:prstTxWarp>
                  <a:spAutoFit/>
                </a:bodyPr>
                <a:lstStyle/>
                <a:p>
                  <a:pPr algn="ctr" defTabSz="1828800">
                    <a:spcBef>
                      <a:spcPts val="2200"/>
                    </a:spcBef>
                  </a:pPr>
                  <a:r>
                    <a:rPr lang="en-US" sz="3200" b="1" spc="600" dirty="0">
                      <a:solidFill>
                        <a:srgbClr val="FFFFFF"/>
                      </a:solidFill>
                      <a:latin typeface="IBM Plex Sans" panose="020B0503050203000203" pitchFamily="34" charset="0"/>
                      <a:ea typeface="IBM Plex Sans" charset="0"/>
                      <a:cs typeface="IBM Plex Sans" charset="0"/>
                    </a:rPr>
                    <a:t>RECOVER</a:t>
                  </a:r>
                </a:p>
              </p:txBody>
            </p:sp>
            <p:sp>
              <p:nvSpPr>
                <p:cNvPr id="15" name="Oval 14">
                  <a:extLst>
                    <a:ext uri="{FF2B5EF4-FFF2-40B4-BE49-F238E27FC236}">
                      <a16:creationId xmlns:a16="http://schemas.microsoft.com/office/drawing/2014/main" id="{89659387-09EF-46C1-5E63-C3618C2B36F6}"/>
                    </a:ext>
                  </a:extLst>
                </p:cNvPr>
                <p:cNvSpPr/>
                <p:nvPr/>
              </p:nvSpPr>
              <p:spPr bwMode="auto">
                <a:xfrm>
                  <a:off x="4776282" y="1798684"/>
                  <a:ext cx="2918298" cy="2928960"/>
                </a:xfrm>
                <a:prstGeom prst="ellipse">
                  <a:avLst/>
                </a:prstGeom>
                <a:noFill/>
                <a:ln w="444500">
                  <a:solidFill>
                    <a:srgbClr val="FFFF0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1828800" fontAlgn="base">
                    <a:spcBef>
                      <a:spcPct val="0"/>
                    </a:spcBef>
                    <a:spcAft>
                      <a:spcPct val="0"/>
                    </a:spcAft>
                  </a:pPr>
                  <a:endParaRPr lang="en-US" sz="2400" dirty="0">
                    <a:solidFill>
                      <a:srgbClr val="FFFFFF"/>
                    </a:solidFill>
                    <a:latin typeface="IBM Plex Sans" panose="020B0503050203000203" pitchFamily="34" charset="0"/>
                  </a:endParaRPr>
                </a:p>
              </p:txBody>
            </p:sp>
            <p:sp>
              <p:nvSpPr>
                <p:cNvPr id="18" name="TextBox 17">
                  <a:extLst>
                    <a:ext uri="{FF2B5EF4-FFF2-40B4-BE49-F238E27FC236}">
                      <a16:creationId xmlns:a16="http://schemas.microsoft.com/office/drawing/2014/main" id="{10ED8594-6E51-ACA1-9D27-B3140C23828E}"/>
                    </a:ext>
                  </a:extLst>
                </p:cNvPr>
                <p:cNvSpPr txBox="1"/>
                <p:nvPr/>
              </p:nvSpPr>
              <p:spPr>
                <a:xfrm rot="4643256">
                  <a:off x="6629458" y="2507447"/>
                  <a:ext cx="2125440" cy="886804"/>
                </a:xfrm>
                <a:prstGeom prst="rect">
                  <a:avLst/>
                </a:prstGeom>
                <a:noFill/>
              </p:spPr>
              <p:txBody>
                <a:bodyPr spcFirstLastPara="1" wrap="none" lIns="182880" tIns="182880" rIns="182880" bIns="182880" numCol="1" rtlCol="0">
                  <a:prstTxWarp prst="textArchUp">
                    <a:avLst>
                      <a:gd name="adj" fmla="val 13731789"/>
                    </a:avLst>
                  </a:prstTxWarp>
                  <a:spAutoFit/>
                </a:bodyPr>
                <a:lstStyle/>
                <a:p>
                  <a:pPr algn="ctr" defTabSz="1828800">
                    <a:spcBef>
                      <a:spcPts val="2200"/>
                    </a:spcBef>
                  </a:pPr>
                  <a:r>
                    <a:rPr lang="en-US" sz="3200" b="1" spc="600" dirty="0">
                      <a:solidFill>
                        <a:srgbClr val="FFFFFF"/>
                      </a:solidFill>
                      <a:latin typeface="IBM Plex Sans" panose="020B0503050203000203" pitchFamily="34" charset="0"/>
                      <a:ea typeface="IBM Plex Sans" charset="0"/>
                      <a:cs typeface="IBM Plex Sans" charset="0"/>
                    </a:rPr>
                    <a:t>IDENTIFY</a:t>
                  </a:r>
                </a:p>
              </p:txBody>
            </p:sp>
          </p:grpSp>
          <p:sp>
            <p:nvSpPr>
              <p:cNvPr id="20" name="TextBox 19">
                <a:extLst>
                  <a:ext uri="{FF2B5EF4-FFF2-40B4-BE49-F238E27FC236}">
                    <a16:creationId xmlns:a16="http://schemas.microsoft.com/office/drawing/2014/main" id="{D9577410-927F-4AD3-61BF-E06C52C24229}"/>
                  </a:ext>
                </a:extLst>
              </p:cNvPr>
              <p:cNvSpPr txBox="1"/>
              <p:nvPr/>
            </p:nvSpPr>
            <p:spPr>
              <a:xfrm rot="6490048">
                <a:off x="6671607" y="3483150"/>
                <a:ext cx="1653702" cy="899935"/>
              </a:xfrm>
              <a:prstGeom prst="rect">
                <a:avLst/>
              </a:prstGeom>
              <a:noFill/>
            </p:spPr>
            <p:txBody>
              <a:bodyPr spcFirstLastPara="1" wrap="none" lIns="182880" tIns="182880" rIns="182880" bIns="182880" numCol="1" rtlCol="0">
                <a:prstTxWarp prst="textArchDown">
                  <a:avLst>
                    <a:gd name="adj" fmla="val 10983246"/>
                  </a:avLst>
                </a:prstTxWarp>
                <a:spAutoFit/>
              </a:bodyPr>
              <a:lstStyle/>
              <a:p>
                <a:pPr algn="ctr" defTabSz="1828800">
                  <a:spcBef>
                    <a:spcPts val="2200"/>
                  </a:spcBef>
                </a:pPr>
                <a:r>
                  <a:rPr lang="en-US" sz="3200" b="1" spc="600" dirty="0">
                    <a:solidFill>
                      <a:srgbClr val="FFFFFF"/>
                    </a:solidFill>
                    <a:latin typeface="IBM Plex Sans" panose="020B0503050203000203" pitchFamily="34" charset="0"/>
                    <a:ea typeface="IBM Plex Sans" charset="0"/>
                    <a:cs typeface="IBM Plex Sans" charset="0"/>
                  </a:rPr>
                  <a:t>PROTECT</a:t>
                </a:r>
              </a:p>
            </p:txBody>
          </p:sp>
          <p:sp>
            <p:nvSpPr>
              <p:cNvPr id="21" name="TextBox 20">
                <a:extLst>
                  <a:ext uri="{FF2B5EF4-FFF2-40B4-BE49-F238E27FC236}">
                    <a16:creationId xmlns:a16="http://schemas.microsoft.com/office/drawing/2014/main" id="{929F3B98-ED01-3FA6-24B9-58D8090BE28D}"/>
                  </a:ext>
                </a:extLst>
              </p:cNvPr>
              <p:cNvSpPr txBox="1"/>
              <p:nvPr/>
            </p:nvSpPr>
            <p:spPr>
              <a:xfrm>
                <a:off x="5051118" y="4047913"/>
                <a:ext cx="2089764" cy="1322659"/>
              </a:xfrm>
              <a:prstGeom prst="rect">
                <a:avLst/>
              </a:prstGeom>
              <a:noFill/>
            </p:spPr>
            <p:txBody>
              <a:bodyPr spcFirstLastPara="1" wrap="square" lIns="182880" tIns="182880" rIns="182880" bIns="182880" numCol="1" rtlCol="0">
                <a:prstTxWarp prst="textArchDown">
                  <a:avLst/>
                </a:prstTxWarp>
                <a:spAutoFit/>
              </a:bodyPr>
              <a:lstStyle/>
              <a:p>
                <a:pPr algn="ctr" defTabSz="1828800">
                  <a:spcBef>
                    <a:spcPts val="2200"/>
                  </a:spcBef>
                </a:pPr>
                <a:r>
                  <a:rPr lang="en-US" sz="3200" b="1" spc="600" dirty="0">
                    <a:solidFill>
                      <a:srgbClr val="FFFFFF"/>
                    </a:solidFill>
                    <a:latin typeface="IBM Plex Sans" panose="020B0503050203000203" pitchFamily="34" charset="0"/>
                    <a:ea typeface="IBM Plex Sans" charset="0"/>
                    <a:cs typeface="IBM Plex Sans" charset="0"/>
                  </a:rPr>
                  <a:t>DETECT</a:t>
                </a:r>
              </a:p>
            </p:txBody>
          </p:sp>
          <p:sp>
            <p:nvSpPr>
              <p:cNvPr id="22" name="TextBox 21">
                <a:extLst>
                  <a:ext uri="{FF2B5EF4-FFF2-40B4-BE49-F238E27FC236}">
                    <a16:creationId xmlns:a16="http://schemas.microsoft.com/office/drawing/2014/main" id="{B881F34C-FF60-21AF-B72F-0A2652129F05}"/>
                  </a:ext>
                </a:extLst>
              </p:cNvPr>
              <p:cNvSpPr txBox="1"/>
              <p:nvPr/>
            </p:nvSpPr>
            <p:spPr>
              <a:xfrm rot="4297504">
                <a:off x="3665464" y="2859762"/>
                <a:ext cx="2830782" cy="1780904"/>
              </a:xfrm>
              <a:prstGeom prst="rect">
                <a:avLst/>
              </a:prstGeom>
              <a:noFill/>
            </p:spPr>
            <p:txBody>
              <a:bodyPr spcFirstLastPara="1" wrap="square" lIns="182880" tIns="182880" rIns="182880" bIns="182880" numCol="1" rtlCol="0">
                <a:prstTxWarp prst="textArchDown">
                  <a:avLst/>
                </a:prstTxWarp>
                <a:spAutoFit/>
              </a:bodyPr>
              <a:lstStyle/>
              <a:p>
                <a:pPr algn="ctr" defTabSz="1828800">
                  <a:spcBef>
                    <a:spcPts val="2200"/>
                  </a:spcBef>
                </a:pPr>
                <a:r>
                  <a:rPr lang="en-US" sz="3200" b="1" spc="600" dirty="0">
                    <a:solidFill>
                      <a:srgbClr val="FFFFFF"/>
                    </a:solidFill>
                    <a:latin typeface="IBM Plex Sans" panose="020B0503050203000203" pitchFamily="34" charset="0"/>
                    <a:ea typeface="IBM Plex Sans" charset="0"/>
                    <a:cs typeface="IBM Plex Sans" charset="0"/>
                  </a:rPr>
                  <a:t>RESPOND</a:t>
                </a:r>
              </a:p>
            </p:txBody>
          </p:sp>
          <p:sp>
            <p:nvSpPr>
              <p:cNvPr id="23" name="TextBox 22">
                <a:extLst>
                  <a:ext uri="{FF2B5EF4-FFF2-40B4-BE49-F238E27FC236}">
                    <a16:creationId xmlns:a16="http://schemas.microsoft.com/office/drawing/2014/main" id="{10083BDE-2B59-71D4-4519-1BC04B82EF69}"/>
                  </a:ext>
                </a:extLst>
              </p:cNvPr>
              <p:cNvSpPr txBox="1"/>
              <p:nvPr/>
            </p:nvSpPr>
            <p:spPr>
              <a:xfrm>
                <a:off x="4450830" y="1960907"/>
                <a:ext cx="3317674" cy="2796203"/>
              </a:xfrm>
              <a:prstGeom prst="rect">
                <a:avLst/>
              </a:prstGeom>
              <a:noFill/>
              <a:ln>
                <a:noFill/>
              </a:ln>
            </p:spPr>
            <p:txBody>
              <a:bodyPr spcFirstLastPara="1" wrap="none" lIns="182880" tIns="182880" rIns="182880" bIns="182880" numCol="1" rtlCol="0">
                <a:prstTxWarp prst="textArchUp">
                  <a:avLst>
                    <a:gd name="adj" fmla="val 10994669"/>
                  </a:avLst>
                </a:prstTxWarp>
                <a:spAutoFit/>
              </a:bodyPr>
              <a:lstStyle/>
              <a:p>
                <a:pPr algn="ctr" defTabSz="1828800">
                  <a:spcBef>
                    <a:spcPts val="2200"/>
                  </a:spcBef>
                </a:pPr>
                <a:r>
                  <a:rPr lang="en-US" b="1" spc="600" dirty="0">
                    <a:solidFill>
                      <a:srgbClr val="000000"/>
                    </a:solidFill>
                    <a:latin typeface="IBM Plex Sans" panose="020B0503050203000203" pitchFamily="34" charset="0"/>
                    <a:ea typeface="IBM Plex Sans" charset="0"/>
                    <a:cs typeface="IBM Plex Sans" charset="0"/>
                  </a:rPr>
                  <a:t>GOVERN</a:t>
                </a:r>
              </a:p>
            </p:txBody>
          </p:sp>
        </p:grpSp>
        <p:sp>
          <p:nvSpPr>
            <p:cNvPr id="25" name="TextBox 24">
              <a:extLst>
                <a:ext uri="{FF2B5EF4-FFF2-40B4-BE49-F238E27FC236}">
                  <a16:creationId xmlns:a16="http://schemas.microsoft.com/office/drawing/2014/main" id="{3137450A-DFB4-DD23-298A-9460A156FE4D}"/>
                </a:ext>
              </a:extLst>
            </p:cNvPr>
            <p:cNvSpPr txBox="1"/>
            <p:nvPr/>
          </p:nvSpPr>
          <p:spPr>
            <a:xfrm>
              <a:off x="6007492" y="1635755"/>
              <a:ext cx="1633799" cy="738664"/>
            </a:xfrm>
            <a:prstGeom prst="rect">
              <a:avLst/>
            </a:prstGeom>
            <a:noFill/>
          </p:spPr>
          <p:txBody>
            <a:bodyPr wrap="square" lIns="182880" tIns="182880" rIns="182880" bIns="182880" rtlCol="0">
              <a:spAutoFit/>
            </a:bodyPr>
            <a:lstStyle/>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Recovery Planning</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Improvements</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Communications</a:t>
              </a:r>
              <a:endParaRPr lang="en-US" sz="1600" dirty="0">
                <a:solidFill>
                  <a:srgbClr val="000000"/>
                </a:solidFill>
                <a:latin typeface="IBM Plex Sans" panose="020B0503050203000203" pitchFamily="34" charset="0"/>
                <a:ea typeface="IBM Plex Sans" charset="0"/>
                <a:cs typeface="IBM Plex Sans" charset="0"/>
              </a:endParaRPr>
            </a:p>
          </p:txBody>
        </p:sp>
        <p:sp>
          <p:nvSpPr>
            <p:cNvPr id="26" name="TextBox 25">
              <a:extLst>
                <a:ext uri="{FF2B5EF4-FFF2-40B4-BE49-F238E27FC236}">
                  <a16:creationId xmlns:a16="http://schemas.microsoft.com/office/drawing/2014/main" id="{CE72E713-39BB-B76B-E722-591F9D7175DD}"/>
                </a:ext>
              </a:extLst>
            </p:cNvPr>
            <p:cNvSpPr txBox="1"/>
            <p:nvPr/>
          </p:nvSpPr>
          <p:spPr>
            <a:xfrm>
              <a:off x="5889770" y="4571637"/>
              <a:ext cx="1717922" cy="1107996"/>
            </a:xfrm>
            <a:prstGeom prst="rect">
              <a:avLst/>
            </a:prstGeom>
            <a:noFill/>
          </p:spPr>
          <p:txBody>
            <a:bodyPr wrap="square" lIns="182880" tIns="182880" rIns="182880" bIns="182880" rtlCol="0">
              <a:spAutoFit/>
            </a:bodyPr>
            <a:lstStyle/>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Response Planning</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Communications</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Analysis</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Mitigations</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Improvements</a:t>
              </a:r>
            </a:p>
          </p:txBody>
        </p:sp>
        <p:sp>
          <p:nvSpPr>
            <p:cNvPr id="27" name="TextBox 26">
              <a:extLst>
                <a:ext uri="{FF2B5EF4-FFF2-40B4-BE49-F238E27FC236}">
                  <a16:creationId xmlns:a16="http://schemas.microsoft.com/office/drawing/2014/main" id="{CC127A0F-C04A-3873-D9B5-7943A2E46DEE}"/>
                </a:ext>
              </a:extLst>
            </p:cNvPr>
            <p:cNvSpPr txBox="1"/>
            <p:nvPr/>
          </p:nvSpPr>
          <p:spPr>
            <a:xfrm>
              <a:off x="7802053" y="6092056"/>
              <a:ext cx="2780218" cy="738664"/>
            </a:xfrm>
            <a:prstGeom prst="rect">
              <a:avLst/>
            </a:prstGeom>
            <a:noFill/>
          </p:spPr>
          <p:txBody>
            <a:bodyPr wrap="square" lIns="182880" tIns="182880" rIns="182880" bIns="182880" rtlCol="0">
              <a:spAutoFit/>
            </a:bodyPr>
            <a:lstStyle/>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Anomalies and Events</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Security and Continuous Monitoring</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Detection Processes</a:t>
              </a:r>
            </a:p>
          </p:txBody>
        </p:sp>
        <p:sp>
          <p:nvSpPr>
            <p:cNvPr id="28" name="TextBox 27">
              <a:extLst>
                <a:ext uri="{FF2B5EF4-FFF2-40B4-BE49-F238E27FC236}">
                  <a16:creationId xmlns:a16="http://schemas.microsoft.com/office/drawing/2014/main" id="{D6DF1FD5-02A0-61DD-07ED-B2E55B3329BF}"/>
                </a:ext>
              </a:extLst>
            </p:cNvPr>
            <p:cNvSpPr txBox="1"/>
            <p:nvPr/>
          </p:nvSpPr>
          <p:spPr>
            <a:xfrm>
              <a:off x="9815585" y="847373"/>
              <a:ext cx="2205488" cy="1107996"/>
            </a:xfrm>
            <a:prstGeom prst="rect">
              <a:avLst/>
            </a:prstGeom>
            <a:noFill/>
          </p:spPr>
          <p:txBody>
            <a:bodyPr wrap="square" lIns="182880" tIns="182880" rIns="182880" bIns="182880" rtlCol="0">
              <a:spAutoFit/>
            </a:bodyPr>
            <a:lstStyle/>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Asset Management</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Business Environment</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Governance</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Risk Assessment</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Risk Management Strategy</a:t>
              </a:r>
            </a:p>
          </p:txBody>
        </p:sp>
        <p:sp>
          <p:nvSpPr>
            <p:cNvPr id="29" name="TextBox 28">
              <a:extLst>
                <a:ext uri="{FF2B5EF4-FFF2-40B4-BE49-F238E27FC236}">
                  <a16:creationId xmlns:a16="http://schemas.microsoft.com/office/drawing/2014/main" id="{5C1F6BA6-2A81-0977-DB84-44B9CAD909A9}"/>
                </a:ext>
              </a:extLst>
            </p:cNvPr>
            <p:cNvSpPr txBox="1"/>
            <p:nvPr/>
          </p:nvSpPr>
          <p:spPr>
            <a:xfrm>
              <a:off x="10194657" y="4842743"/>
              <a:ext cx="1935059" cy="1107996"/>
            </a:xfrm>
            <a:prstGeom prst="rect">
              <a:avLst/>
            </a:prstGeom>
            <a:noFill/>
          </p:spPr>
          <p:txBody>
            <a:bodyPr wrap="square" lIns="182880" tIns="182880" rIns="182880" bIns="182880" rtlCol="0">
              <a:spAutoFit/>
            </a:bodyPr>
            <a:lstStyle/>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Access Control</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Awareness Training</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Data Security</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Information Protection</a:t>
              </a:r>
            </a:p>
            <a:p>
              <a:pPr marL="182880" indent="-182880" defTabSz="1828800">
                <a:buFont typeface="Arial" panose="020B0604020202020204" pitchFamily="34" charset="0"/>
                <a:buChar char="•"/>
              </a:pPr>
              <a:r>
                <a:rPr lang="en-US" sz="2400" dirty="0">
                  <a:solidFill>
                    <a:srgbClr val="000000"/>
                  </a:solidFill>
                  <a:latin typeface="IBM Plex Sans" panose="020B0503050203000203" pitchFamily="34" charset="0"/>
                  <a:ea typeface="IBM Plex Sans" charset="0"/>
                  <a:cs typeface="IBM Plex Sans" charset="0"/>
                </a:rPr>
                <a:t>Protective Technology</a:t>
              </a:r>
            </a:p>
          </p:txBody>
        </p:sp>
      </p:grpSp>
      <p:grpSp>
        <p:nvGrpSpPr>
          <p:cNvPr id="2" name="Group 1">
            <a:extLst>
              <a:ext uri="{FF2B5EF4-FFF2-40B4-BE49-F238E27FC236}">
                <a16:creationId xmlns:a16="http://schemas.microsoft.com/office/drawing/2014/main" id="{BAA6BBA9-093C-1524-1AA4-F9B34D65DBB4}"/>
              </a:ext>
            </a:extLst>
          </p:cNvPr>
          <p:cNvGrpSpPr/>
          <p:nvPr/>
        </p:nvGrpSpPr>
        <p:grpSpPr>
          <a:xfrm>
            <a:off x="503815" y="2856958"/>
            <a:ext cx="11504816" cy="10356892"/>
            <a:chOff x="336647" y="1183079"/>
            <a:chExt cx="5752408" cy="5178446"/>
          </a:xfrm>
        </p:grpSpPr>
        <p:sp>
          <p:nvSpPr>
            <p:cNvPr id="31" name="Rectangle 30">
              <a:extLst>
                <a:ext uri="{FF2B5EF4-FFF2-40B4-BE49-F238E27FC236}">
                  <a16:creationId xmlns:a16="http://schemas.microsoft.com/office/drawing/2014/main" id="{159AB2F0-E20D-AB88-5E61-3F069228109E}"/>
                </a:ext>
              </a:extLst>
            </p:cNvPr>
            <p:cNvSpPr/>
            <p:nvPr/>
          </p:nvSpPr>
          <p:spPr bwMode="auto">
            <a:xfrm>
              <a:off x="336650" y="1767561"/>
              <a:ext cx="5689902" cy="1418128"/>
            </a:xfrm>
            <a:prstGeom prst="rect">
              <a:avLst/>
            </a:prstGeom>
            <a:solidFill>
              <a:srgbClr val="E5F6FF"/>
            </a:solidFill>
            <a:ln w="19050">
              <a:solidFill>
                <a:srgbClr val="002D9C"/>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marL="365760" defTabSz="4876800">
                <a:spcBef>
                  <a:spcPts val="1000"/>
                </a:spcBef>
                <a:buSzPct val="100000"/>
                <a:defRPr/>
              </a:pPr>
              <a:r>
                <a:rPr lang="en-US" sz="3200" b="1" kern="0" dirty="0">
                  <a:solidFill>
                    <a:srgbClr val="000000"/>
                  </a:solidFill>
                  <a:latin typeface="IBM Plex Sans" panose="020B0503050203000203" pitchFamily="34" charset="0"/>
                  <a:sym typeface="Arial"/>
                </a:rPr>
                <a:t>SYSTEM RESILIENCY ASESSMENT </a:t>
              </a:r>
              <a:r>
                <a:rPr lang="en-US" sz="2800" b="1" kern="0" dirty="0">
                  <a:solidFill>
                    <a:srgbClr val="002D9C"/>
                  </a:solidFill>
                  <a:latin typeface="IBM Plex Sans" panose="020B0503050203000203" pitchFamily="34" charset="0"/>
                  <a:sym typeface="Arial"/>
                  <a:hlinkClick r:id="rId3">
                    <a:extLst>
                      <a:ext uri="{A12FA001-AC4F-418D-AE19-62706E023703}">
                        <ahyp:hlinkClr xmlns:ahyp="http://schemas.microsoft.com/office/drawing/2018/hyperlinkcolor" val="tx"/>
                      </a:ext>
                    </a:extLst>
                  </a:hlinkClick>
                </a:rPr>
                <a:t>SIGN UP NOW</a:t>
              </a:r>
              <a:endParaRPr lang="en-US" sz="3200" b="1" kern="0" dirty="0">
                <a:solidFill>
                  <a:srgbClr val="002D9C"/>
                </a:solidFill>
                <a:latin typeface="IBM Plex Sans" panose="020B0503050203000203" pitchFamily="34" charset="0"/>
                <a:sym typeface="Arial"/>
              </a:endParaRPr>
            </a:p>
            <a:p>
              <a:pPr marL="365760" lvl="1" indent="-571500" defTabSz="4876800">
                <a:spcBef>
                  <a:spcPts val="1000"/>
                </a:spcBef>
                <a:buSzPct val="100000"/>
                <a:buFont typeface="Arial" panose="020B0604020202020204" pitchFamily="34" charset="0"/>
                <a:buChar char="•"/>
                <a:defRPr/>
              </a:pPr>
              <a:r>
                <a:rPr lang="en-US" sz="2800" kern="0" dirty="0">
                  <a:solidFill>
                    <a:srgbClr val="000000"/>
                  </a:solidFill>
                  <a:latin typeface="IBM Plex Sans" panose="020B0503050203000203" pitchFamily="34" charset="0"/>
                  <a:sym typeface="Arial"/>
                </a:rPr>
                <a:t>Free lightweight self assessment, 2-hour survey</a:t>
              </a:r>
            </a:p>
            <a:p>
              <a:pPr marL="365760" lvl="1" indent="-571500" defTabSz="4876800">
                <a:spcBef>
                  <a:spcPts val="1000"/>
                </a:spcBef>
                <a:buSzPct val="100000"/>
                <a:buFont typeface="Arial" panose="020B0604020202020204" pitchFamily="34" charset="0"/>
                <a:buChar char="•"/>
                <a:defRPr/>
              </a:pPr>
              <a:r>
                <a:rPr lang="en-US" sz="2800" b="1" kern="0" dirty="0">
                  <a:solidFill>
                    <a:srgbClr val="000000"/>
                  </a:solidFill>
                  <a:latin typeface="IBM Plex Sans" panose="020B0503050203000203" pitchFamily="34" charset="0"/>
                  <a:sym typeface="Arial"/>
                </a:rPr>
                <a:t>TIME TO COMPLETE – 2 WEEKS</a:t>
              </a:r>
            </a:p>
            <a:p>
              <a:pPr marL="365760" lvl="1" indent="-571500" defTabSz="4876800">
                <a:spcBef>
                  <a:spcPts val="1000"/>
                </a:spcBef>
                <a:buSzPct val="100000"/>
                <a:buFont typeface="Arial" panose="020B0604020202020204" pitchFamily="34" charset="0"/>
                <a:buChar char="•"/>
                <a:defRPr/>
              </a:pPr>
              <a:r>
                <a:rPr lang="en-US" sz="2800" kern="0" dirty="0">
                  <a:solidFill>
                    <a:srgbClr val="000000"/>
                  </a:solidFill>
                  <a:latin typeface="IBM Plex Sans" panose="020B0503050203000203" pitchFamily="34" charset="0"/>
                  <a:sym typeface="Arial"/>
                </a:rPr>
                <a:t>Broad scope security assessment</a:t>
              </a:r>
              <a:endParaRPr lang="en-US" sz="2800" dirty="0">
                <a:solidFill>
                  <a:srgbClr val="000000"/>
                </a:solidFill>
                <a:latin typeface="IBM Plex Sans" panose="020B0503050203000203" pitchFamily="34" charset="0"/>
              </a:endParaRPr>
            </a:p>
          </p:txBody>
        </p:sp>
        <p:sp>
          <p:nvSpPr>
            <p:cNvPr id="32" name="TextBox 31">
              <a:extLst>
                <a:ext uri="{FF2B5EF4-FFF2-40B4-BE49-F238E27FC236}">
                  <a16:creationId xmlns:a16="http://schemas.microsoft.com/office/drawing/2014/main" id="{9A2B3C3E-3691-C3CC-BC36-E7C65C4CAB12}"/>
                </a:ext>
              </a:extLst>
            </p:cNvPr>
            <p:cNvSpPr txBox="1"/>
            <p:nvPr/>
          </p:nvSpPr>
          <p:spPr>
            <a:xfrm>
              <a:off x="336648" y="3352699"/>
              <a:ext cx="5689902" cy="1418128"/>
            </a:xfrm>
            <a:prstGeom prst="rect">
              <a:avLst/>
            </a:prstGeom>
            <a:solidFill>
              <a:srgbClr val="82CFFF"/>
            </a:solidFill>
            <a:ln w="19050">
              <a:solidFill>
                <a:srgbClr val="002D9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ctr">
              <a:noAutofit/>
            </a:bodyPr>
            <a:lstStyle/>
            <a:p>
              <a:pPr marL="365760" defTabSz="4876800">
                <a:spcBef>
                  <a:spcPts val="1000"/>
                </a:spcBef>
                <a:buClr>
                  <a:srgbClr val="000000"/>
                </a:buClr>
                <a:buSzPct val="100000"/>
                <a:defRPr/>
              </a:pPr>
              <a:r>
                <a:rPr lang="en-US" sz="3200" b="1" kern="0" dirty="0">
                  <a:solidFill>
                    <a:srgbClr val="000000"/>
                  </a:solidFill>
                  <a:latin typeface="IBM Plex Sans" panose="020B0503050203000203" pitchFamily="34" charset="0"/>
                  <a:sym typeface="Arial"/>
                </a:rPr>
                <a:t>CYBER INCIDENT RESPONSE ASSESSMENT (CIRSA)</a:t>
              </a:r>
            </a:p>
            <a:p>
              <a:pPr marL="937260" lvl="1" indent="-571500" defTabSz="4876800">
                <a:spcBef>
                  <a:spcPts val="1000"/>
                </a:spcBef>
                <a:buClr>
                  <a:srgbClr val="000000"/>
                </a:buClr>
                <a:buSzPct val="100000"/>
                <a:buFont typeface="Arial" panose="020B0604020202020204" pitchFamily="34" charset="0"/>
                <a:buChar char="•"/>
                <a:defRPr/>
              </a:pPr>
              <a:r>
                <a:rPr lang="en-US" sz="2800" kern="0" dirty="0">
                  <a:solidFill>
                    <a:srgbClr val="000000"/>
                  </a:solidFill>
                  <a:latin typeface="IBM Plex Sans" panose="020B0503050203000203" pitchFamily="34" charset="0"/>
                  <a:sym typeface="Arial"/>
                </a:rPr>
                <a:t>Identify Disaster Recovery gaps</a:t>
              </a:r>
            </a:p>
            <a:p>
              <a:pPr marL="937260" lvl="1" indent="-571500" defTabSz="4876800">
                <a:spcBef>
                  <a:spcPts val="1000"/>
                </a:spcBef>
                <a:buClr>
                  <a:srgbClr val="000000"/>
                </a:buClr>
                <a:buSzPct val="100000"/>
                <a:buFont typeface="Arial" panose="020B0604020202020204" pitchFamily="34" charset="0"/>
                <a:buChar char="•"/>
                <a:defRPr/>
              </a:pPr>
              <a:r>
                <a:rPr lang="en-US" sz="2800" kern="0" dirty="0">
                  <a:solidFill>
                    <a:srgbClr val="000000"/>
                  </a:solidFill>
                  <a:latin typeface="IBM Plex Sans" panose="020B0503050203000203" pitchFamily="34" charset="0"/>
                  <a:sym typeface="Arial"/>
                </a:rPr>
                <a:t>M</a:t>
              </a:r>
              <a:r>
                <a:rPr lang="en-US" sz="2800" kern="0" dirty="0" err="1">
                  <a:solidFill>
                    <a:srgbClr val="000000"/>
                  </a:solidFill>
                  <a:latin typeface="IBM Plex Sans" panose="020B0503050203000203" pitchFamily="34" charset="0"/>
                  <a:sym typeface="Arial"/>
                </a:rPr>
                <a:t>inimize</a:t>
              </a:r>
              <a:r>
                <a:rPr lang="en-US" sz="2800" kern="0" dirty="0">
                  <a:solidFill>
                    <a:srgbClr val="000000"/>
                  </a:solidFill>
                  <a:latin typeface="IBM Plex Sans" panose="020B0503050203000203" pitchFamily="34" charset="0"/>
                  <a:sym typeface="Arial"/>
                </a:rPr>
                <a:t> exposure and recovery time</a:t>
              </a:r>
            </a:p>
            <a:p>
              <a:pPr marL="937260" lvl="1" indent="-571500" defTabSz="4876800">
                <a:spcBef>
                  <a:spcPts val="1000"/>
                </a:spcBef>
                <a:buClr>
                  <a:srgbClr val="000000"/>
                </a:buClr>
                <a:buSzPct val="100000"/>
                <a:buFont typeface="Arial" panose="020B0604020202020204" pitchFamily="34" charset="0"/>
                <a:buChar char="•"/>
                <a:defRPr/>
              </a:pPr>
              <a:r>
                <a:rPr lang="en-US" sz="2800" b="1" kern="0" dirty="0">
                  <a:solidFill>
                    <a:srgbClr val="000000"/>
                  </a:solidFill>
                  <a:latin typeface="IBM Plex Sans" panose="020B0503050203000203" pitchFamily="34" charset="0"/>
                  <a:sym typeface="Arial"/>
                </a:rPr>
                <a:t>TIME TO COMPLETE – 3 WEEKS</a:t>
              </a:r>
            </a:p>
            <a:p>
              <a:pPr marL="937260" lvl="1" indent="-571500" defTabSz="4876800">
                <a:spcBef>
                  <a:spcPts val="1000"/>
                </a:spcBef>
                <a:buClr>
                  <a:srgbClr val="000000"/>
                </a:buClr>
                <a:buSzPct val="100000"/>
                <a:buFont typeface="Arial" panose="020B0604020202020204" pitchFamily="34" charset="0"/>
                <a:buChar char="•"/>
                <a:defRPr/>
              </a:pPr>
              <a:r>
                <a:rPr lang="en-US" sz="2800" kern="0" dirty="0">
                  <a:solidFill>
                    <a:srgbClr val="000000"/>
                  </a:solidFill>
                  <a:latin typeface="IBM Plex Sans" panose="020B0503050203000203" pitchFamily="34" charset="0"/>
                  <a:sym typeface="Arial"/>
                </a:rPr>
                <a:t>Deeper analysis that the CRAT</a:t>
              </a:r>
            </a:p>
          </p:txBody>
        </p:sp>
        <p:sp>
          <p:nvSpPr>
            <p:cNvPr id="33" name="TextBox 32">
              <a:extLst>
                <a:ext uri="{FF2B5EF4-FFF2-40B4-BE49-F238E27FC236}">
                  <a16:creationId xmlns:a16="http://schemas.microsoft.com/office/drawing/2014/main" id="{1179895E-A943-F542-5620-D180E904512A}"/>
                </a:ext>
              </a:extLst>
            </p:cNvPr>
            <p:cNvSpPr txBox="1"/>
            <p:nvPr/>
          </p:nvSpPr>
          <p:spPr>
            <a:xfrm>
              <a:off x="336647" y="4943424"/>
              <a:ext cx="5689902" cy="1418101"/>
            </a:xfrm>
            <a:prstGeom prst="rect">
              <a:avLst/>
            </a:prstGeom>
            <a:solidFill>
              <a:srgbClr val="1192E8"/>
            </a:solidFill>
            <a:ln w="19050">
              <a:solidFill>
                <a:srgbClr val="002D9C"/>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chor="ctr">
              <a:noAutofit/>
            </a:bodyPr>
            <a:lstStyle/>
            <a:p>
              <a:pPr marL="365760" defTabSz="4876800">
                <a:spcBef>
                  <a:spcPts val="1000"/>
                </a:spcBef>
                <a:buSzPct val="100000"/>
                <a:defRPr/>
              </a:pPr>
              <a:r>
                <a:rPr lang="en-US" sz="3200" b="1" kern="0" dirty="0">
                  <a:solidFill>
                    <a:srgbClr val="FFFFFF"/>
                  </a:solidFill>
                  <a:latin typeface="IBM Plex Sans" panose="020B0503050203000203" pitchFamily="34" charset="0"/>
                  <a:sym typeface="Arial"/>
                </a:rPr>
                <a:t>CYBER VAULT ARCHITECTURE WORKSHOP (CV-AW)</a:t>
              </a:r>
            </a:p>
            <a:p>
              <a:pPr marL="937260" lvl="1" indent="-571500" defTabSz="4876800">
                <a:spcBef>
                  <a:spcPts val="1000"/>
                </a:spcBef>
                <a:buSzPct val="100000"/>
                <a:buFont typeface="Arial" panose="020B0604020202020204" pitchFamily="34" charset="0"/>
                <a:buChar char="•"/>
                <a:defRPr/>
              </a:pPr>
              <a:r>
                <a:rPr lang="en-US" sz="2800" dirty="0">
                  <a:solidFill>
                    <a:srgbClr val="FFFFFF"/>
                  </a:solidFill>
                  <a:latin typeface="IBM Plex Sans" panose="020B0503050203000203" pitchFamily="34" charset="0"/>
                </a:rPr>
                <a:t>Design workshop to facilitate Cyber Vault install</a:t>
              </a:r>
              <a:endParaRPr lang="en-US" sz="2800" kern="0" dirty="0">
                <a:solidFill>
                  <a:srgbClr val="FFFFFF"/>
                </a:solidFill>
                <a:latin typeface="IBM Plex Sans" panose="020B0503050203000203" pitchFamily="34" charset="0"/>
                <a:sym typeface="Arial"/>
              </a:endParaRPr>
            </a:p>
            <a:p>
              <a:pPr marL="937260" lvl="1" indent="-571500" defTabSz="4876800">
                <a:spcBef>
                  <a:spcPts val="1000"/>
                </a:spcBef>
                <a:buSzPct val="100000"/>
                <a:buFont typeface="Arial" panose="020B0604020202020204" pitchFamily="34" charset="0"/>
                <a:buChar char="•"/>
                <a:defRPr/>
              </a:pPr>
              <a:r>
                <a:rPr lang="en-US" sz="2800" b="1" kern="0" dirty="0">
                  <a:solidFill>
                    <a:srgbClr val="FFFFFF"/>
                  </a:solidFill>
                  <a:latin typeface="IBM Plex Sans" panose="020B0503050203000203" pitchFamily="34" charset="0"/>
                  <a:sym typeface="Arial"/>
                </a:rPr>
                <a:t>TIME TO COMPLETE – 2 WEEKS</a:t>
              </a:r>
            </a:p>
            <a:p>
              <a:pPr marL="937260" lvl="1" indent="-571500" defTabSz="4876800">
                <a:spcBef>
                  <a:spcPts val="1000"/>
                </a:spcBef>
                <a:buSzPct val="100000"/>
                <a:buFont typeface="Arial" panose="020B0604020202020204" pitchFamily="34" charset="0"/>
                <a:buChar char="•"/>
                <a:defRPr/>
              </a:pPr>
              <a:r>
                <a:rPr lang="en-US" sz="2800" kern="0" dirty="0">
                  <a:solidFill>
                    <a:srgbClr val="FFFFFF"/>
                  </a:solidFill>
                  <a:latin typeface="IBM Plex Sans" panose="020B0503050203000203" pitchFamily="34" charset="0"/>
                  <a:sym typeface="Arial"/>
                </a:rPr>
                <a:t>Focused on Cyber Vault implementation</a:t>
              </a:r>
              <a:endParaRPr lang="en-US" sz="2400" kern="0" dirty="0">
                <a:solidFill>
                  <a:srgbClr val="FFFFFF"/>
                </a:solidFill>
                <a:latin typeface="IBM Plex Sans" panose="020B0503050203000203" pitchFamily="34" charset="0"/>
                <a:sym typeface="Arial"/>
              </a:endParaRPr>
            </a:p>
          </p:txBody>
        </p:sp>
        <p:sp>
          <p:nvSpPr>
            <p:cNvPr id="34" name="TextBox 33">
              <a:extLst>
                <a:ext uri="{FF2B5EF4-FFF2-40B4-BE49-F238E27FC236}">
                  <a16:creationId xmlns:a16="http://schemas.microsoft.com/office/drawing/2014/main" id="{0F86F06D-57FC-652A-C2B5-CE563B922DB6}"/>
                </a:ext>
              </a:extLst>
            </p:cNvPr>
            <p:cNvSpPr txBox="1"/>
            <p:nvPr/>
          </p:nvSpPr>
          <p:spPr>
            <a:xfrm>
              <a:off x="336648" y="1183079"/>
              <a:ext cx="5752407" cy="525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noAutofit/>
            </a:bodyPr>
            <a:lstStyle/>
            <a:p>
              <a:pPr defTabSz="4876800">
                <a:buSzPct val="100000"/>
                <a:tabLst>
                  <a:tab pos="1819276" algn="l"/>
                </a:tabLst>
              </a:pPr>
              <a:r>
                <a:rPr lang="en-US" sz="4800" kern="0" dirty="0">
                  <a:solidFill>
                    <a:srgbClr val="000000"/>
                  </a:solidFill>
                  <a:latin typeface="IBM Plex Sans" panose="020B0503050203000203" pitchFamily="34" charset="0"/>
                  <a:sym typeface="IBM Plex Sans Light"/>
                </a:rPr>
                <a:t>AN SRA IDENTIFIES &amp; HELPS PREPARE</a:t>
              </a:r>
            </a:p>
          </p:txBody>
        </p:sp>
      </p:grpSp>
      <p:sp>
        <p:nvSpPr>
          <p:cNvPr id="35" name="Title 1">
            <a:extLst>
              <a:ext uri="{FF2B5EF4-FFF2-40B4-BE49-F238E27FC236}">
                <a16:creationId xmlns:a16="http://schemas.microsoft.com/office/drawing/2014/main" id="{D7406D44-CD73-3F34-37A7-1CF89F7FDCE9}"/>
              </a:ext>
            </a:extLst>
          </p:cNvPr>
          <p:cNvSpPr txBox="1">
            <a:spLocks/>
          </p:cNvSpPr>
          <p:nvPr/>
        </p:nvSpPr>
        <p:spPr>
          <a:xfrm>
            <a:off x="674688" y="-10692"/>
            <a:ext cx="19648574" cy="1381124"/>
          </a:xfrm>
          <a:prstGeom prst="rect">
            <a:avLst/>
          </a:prstGeom>
        </p:spPr>
        <p:txBody>
          <a:bodyPr vert="horz" lIns="0" tIns="0" rIns="914400" bIns="0" rtlCol="0" anchor="ctr">
            <a:noAutofit/>
          </a:bodyPr>
          <a:lstStyle>
            <a:lvl1pPr algn="l" rtl="0" eaLnBrk="1" fontAlgn="base" hangingPunct="1">
              <a:lnSpc>
                <a:spcPct val="90000"/>
              </a:lnSpc>
              <a:spcBef>
                <a:spcPct val="0"/>
              </a:spcBef>
              <a:spcAft>
                <a:spcPct val="0"/>
              </a:spcAft>
              <a:defRPr sz="3200" b="1" i="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960">
                <a:solidFill>
                  <a:srgbClr val="191919"/>
                </a:solidFill>
                <a:latin typeface="IBM Plex Sans Light" pitchFamily="34" charset="0"/>
              </a:defRPr>
            </a:lvl2pPr>
            <a:lvl3pPr algn="l" rtl="0" eaLnBrk="1" fontAlgn="base" hangingPunct="1">
              <a:lnSpc>
                <a:spcPct val="90000"/>
              </a:lnSpc>
              <a:spcBef>
                <a:spcPct val="0"/>
              </a:spcBef>
              <a:spcAft>
                <a:spcPct val="0"/>
              </a:spcAft>
              <a:defRPr sz="2960">
                <a:solidFill>
                  <a:srgbClr val="191919"/>
                </a:solidFill>
                <a:latin typeface="IBM Plex Sans Light" pitchFamily="34" charset="0"/>
              </a:defRPr>
            </a:lvl3pPr>
            <a:lvl4pPr algn="l" rtl="0" eaLnBrk="1" fontAlgn="base" hangingPunct="1">
              <a:lnSpc>
                <a:spcPct val="90000"/>
              </a:lnSpc>
              <a:spcBef>
                <a:spcPct val="0"/>
              </a:spcBef>
              <a:spcAft>
                <a:spcPct val="0"/>
              </a:spcAft>
              <a:defRPr sz="2960">
                <a:solidFill>
                  <a:srgbClr val="191919"/>
                </a:solidFill>
                <a:latin typeface="IBM Plex Sans Light" pitchFamily="34" charset="0"/>
              </a:defRPr>
            </a:lvl4pPr>
            <a:lvl5pPr algn="l" rtl="0" eaLnBrk="1" fontAlgn="base" hangingPunct="1">
              <a:lnSpc>
                <a:spcPct val="90000"/>
              </a:lnSpc>
              <a:spcBef>
                <a:spcPct val="0"/>
              </a:spcBef>
              <a:spcAft>
                <a:spcPct val="0"/>
              </a:spcAft>
              <a:defRPr sz="2960">
                <a:solidFill>
                  <a:srgbClr val="191919"/>
                </a:solidFill>
                <a:latin typeface="IBM Plex Sans Light" pitchFamily="34" charset="0"/>
              </a:defRPr>
            </a:lvl5pPr>
            <a:lvl6pPr marL="483412" algn="l" rtl="0" eaLnBrk="1" fontAlgn="base" hangingPunct="1">
              <a:lnSpc>
                <a:spcPct val="90000"/>
              </a:lnSpc>
              <a:spcBef>
                <a:spcPct val="0"/>
              </a:spcBef>
              <a:spcAft>
                <a:spcPct val="0"/>
              </a:spcAft>
              <a:defRPr sz="2960">
                <a:solidFill>
                  <a:srgbClr val="191919"/>
                </a:solidFill>
                <a:latin typeface="IBM Plex Sans Light" pitchFamily="34" charset="0"/>
              </a:defRPr>
            </a:lvl6pPr>
            <a:lvl7pPr marL="966828" algn="l" rtl="0" eaLnBrk="1" fontAlgn="base" hangingPunct="1">
              <a:lnSpc>
                <a:spcPct val="90000"/>
              </a:lnSpc>
              <a:spcBef>
                <a:spcPct val="0"/>
              </a:spcBef>
              <a:spcAft>
                <a:spcPct val="0"/>
              </a:spcAft>
              <a:defRPr sz="2960">
                <a:solidFill>
                  <a:srgbClr val="191919"/>
                </a:solidFill>
                <a:latin typeface="IBM Plex Sans Light" pitchFamily="34" charset="0"/>
              </a:defRPr>
            </a:lvl7pPr>
            <a:lvl8pPr marL="1450240" algn="l" rtl="0" eaLnBrk="1" fontAlgn="base" hangingPunct="1">
              <a:lnSpc>
                <a:spcPct val="90000"/>
              </a:lnSpc>
              <a:spcBef>
                <a:spcPct val="0"/>
              </a:spcBef>
              <a:spcAft>
                <a:spcPct val="0"/>
              </a:spcAft>
              <a:defRPr sz="2960">
                <a:solidFill>
                  <a:srgbClr val="191919"/>
                </a:solidFill>
                <a:latin typeface="IBM Plex Sans Light" pitchFamily="34" charset="0"/>
              </a:defRPr>
            </a:lvl8pPr>
            <a:lvl9pPr marL="1933653" algn="l" rtl="0" eaLnBrk="1" fontAlgn="base" hangingPunct="1">
              <a:lnSpc>
                <a:spcPct val="90000"/>
              </a:lnSpc>
              <a:spcBef>
                <a:spcPct val="0"/>
              </a:spcBef>
              <a:spcAft>
                <a:spcPct val="0"/>
              </a:spcAft>
              <a:defRPr sz="2960">
                <a:solidFill>
                  <a:srgbClr val="191919"/>
                </a:solidFill>
                <a:latin typeface="IBM Plex Sans Light" pitchFamily="34" charset="0"/>
              </a:defRPr>
            </a:lvl9pPr>
          </a:lstStyle>
          <a:p>
            <a:pPr defTabSz="1828800">
              <a:lnSpc>
                <a:spcPct val="100000"/>
              </a:lnSpc>
            </a:pPr>
            <a:r>
              <a:rPr lang="en-US" sz="5600" b="0" kern="0" dirty="0">
                <a:solidFill>
                  <a:srgbClr val="000000"/>
                </a:solidFill>
              </a:rPr>
              <a:t>CUSTOMER ASSESSMENT IS THE DESIGN STARTING LINE</a:t>
            </a:r>
          </a:p>
        </p:txBody>
      </p:sp>
    </p:spTree>
    <p:extLst>
      <p:ext uri="{BB962C8B-B14F-4D97-AF65-F5344CB8AC3E}">
        <p14:creationId xmlns:p14="http://schemas.microsoft.com/office/powerpoint/2010/main" val="19123416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4E7642-9CC0-409E-5D93-05E0EC0596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713"/>
          <a:stretch/>
        </p:blipFill>
        <p:spPr>
          <a:xfrm>
            <a:off x="1587" y="-855912"/>
            <a:ext cx="24384000" cy="8659832"/>
          </a:xfrm>
          <a:prstGeom prst="rect">
            <a:avLst/>
          </a:prstGeom>
        </p:spPr>
      </p:pic>
      <p:sp>
        <p:nvSpPr>
          <p:cNvPr id="2" name="Title 1">
            <a:extLst>
              <a:ext uri="{FF2B5EF4-FFF2-40B4-BE49-F238E27FC236}">
                <a16:creationId xmlns:a16="http://schemas.microsoft.com/office/drawing/2014/main" id="{9784CFB3-601F-054E-B057-C0B2B41914BE}"/>
              </a:ext>
            </a:extLst>
          </p:cNvPr>
          <p:cNvSpPr>
            <a:spLocks noGrp="1"/>
          </p:cNvSpPr>
          <p:nvPr>
            <p:ph type="ctrTitle"/>
          </p:nvPr>
        </p:nvSpPr>
        <p:spPr>
          <a:xfrm>
            <a:off x="8487349" y="9585790"/>
            <a:ext cx="7412475" cy="997904"/>
          </a:xfrm>
        </p:spPr>
        <p:txBody>
          <a:bodyPr>
            <a:noAutofit/>
          </a:bodyPr>
          <a:lstStyle/>
          <a:p>
            <a:r>
              <a:rPr lang="en-US" sz="9600" dirty="0">
                <a:latin typeface="Comic Sans MS" panose="030F0702030302020204" pitchFamily="66" charset="0"/>
              </a:rPr>
              <a:t>THANK YOU</a:t>
            </a:r>
          </a:p>
        </p:txBody>
      </p:sp>
    </p:spTree>
    <p:extLst>
      <p:ext uri="{BB962C8B-B14F-4D97-AF65-F5344CB8AC3E}">
        <p14:creationId xmlns:p14="http://schemas.microsoft.com/office/powerpoint/2010/main" val="412582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E6B984-7C34-3751-3C5A-E0553EF48C6F}"/>
              </a:ext>
            </a:extLst>
          </p:cNvPr>
          <p:cNvSpPr>
            <a:spLocks noGrp="1"/>
          </p:cNvSpPr>
          <p:nvPr>
            <p:ph type="sldNum" sz="quarter" idx="4"/>
          </p:nvPr>
        </p:nvSpPr>
        <p:spPr>
          <a:xfrm>
            <a:off x="22138372" y="13114132"/>
            <a:ext cx="1492472" cy="320963"/>
          </a:xfrm>
        </p:spPr>
        <p:txBody>
          <a:bodyPr anchor="ctr">
            <a:normAutofit/>
          </a:bodyPr>
          <a:lstStyle/>
          <a:p>
            <a:pPr marL="0" marR="0" lvl="0" indent="0" algn="r" defTabSz="1829311" rtl="0" eaLnBrk="1" fontAlgn="auto" latinLnBrk="0" hangingPunct="1">
              <a:lnSpc>
                <a:spcPct val="90000"/>
              </a:lnSpc>
              <a:spcBef>
                <a:spcPts val="0"/>
              </a:spcBef>
              <a:spcAft>
                <a:spcPts val="1600"/>
              </a:spcAft>
              <a:buClrTx/>
              <a:buSzTx/>
              <a:buFontTx/>
              <a:buNone/>
              <a:tabLst/>
              <a:defRPr/>
            </a:pPr>
            <a:fld id="{CD66C5BA-BBC7-C04C-B195-1D29A4F47CAE}" type="slidenum">
              <a:rPr kumimoji="0" lang="en-US" sz="2133" b="0" i="0" u="none" strike="noStrike" kern="1200" cap="none" spc="0" normalizeH="0" baseline="0" noProof="0">
                <a:ln>
                  <a:noFill/>
                </a:ln>
                <a:solidFill>
                  <a:srgbClr val="FFFFFF">
                    <a:lumMod val="50000"/>
                  </a:srgbClr>
                </a:solidFill>
                <a:effectLst/>
                <a:uLnTx/>
                <a:uFillTx/>
                <a:latin typeface="Arrow Display Medium" panose="020B0504020209020203" pitchFamily="34" charset="0"/>
                <a:ea typeface="+mn-ea"/>
              </a:rPr>
              <a:pPr marL="0" marR="0" lvl="0" indent="0" algn="r" defTabSz="1829311" rtl="0" eaLnBrk="1" fontAlgn="auto" latinLnBrk="0" hangingPunct="1">
                <a:lnSpc>
                  <a:spcPct val="90000"/>
                </a:lnSpc>
                <a:spcBef>
                  <a:spcPts val="0"/>
                </a:spcBef>
                <a:spcAft>
                  <a:spcPts val="1600"/>
                </a:spcAft>
                <a:buClrTx/>
                <a:buSzTx/>
                <a:buFontTx/>
                <a:buNone/>
                <a:tabLst/>
                <a:defRPr/>
              </a:pPr>
              <a:t>3</a:t>
            </a:fld>
            <a:endParaRPr kumimoji="0" lang="en-US" sz="2133" b="0" i="0" u="none" strike="noStrike" kern="1200" cap="none" spc="0" normalizeH="0" baseline="0" noProof="0">
              <a:ln>
                <a:noFill/>
              </a:ln>
              <a:solidFill>
                <a:srgbClr val="FFFFFF">
                  <a:lumMod val="50000"/>
                </a:srgbClr>
              </a:solidFill>
              <a:effectLst/>
              <a:uLnTx/>
              <a:uFillTx/>
              <a:latin typeface="Arrow Display Medium" panose="020B0504020209020203" pitchFamily="34" charset="0"/>
              <a:ea typeface="+mn-ea"/>
            </a:endParaRPr>
          </a:p>
        </p:txBody>
      </p:sp>
      <p:sp>
        <p:nvSpPr>
          <p:cNvPr id="11" name="Title 3">
            <a:extLst>
              <a:ext uri="{FF2B5EF4-FFF2-40B4-BE49-F238E27FC236}">
                <a16:creationId xmlns:a16="http://schemas.microsoft.com/office/drawing/2014/main" id="{53D0F687-72BF-474F-A5C1-1F0DCD6EFBFC}"/>
              </a:ext>
            </a:extLst>
          </p:cNvPr>
          <p:cNvSpPr>
            <a:spLocks noGrp="1"/>
          </p:cNvSpPr>
          <p:nvPr>
            <p:ph type="title"/>
          </p:nvPr>
        </p:nvSpPr>
        <p:spPr>
          <a:xfrm>
            <a:off x="763587" y="463811"/>
            <a:ext cx="11414128" cy="1024896"/>
          </a:xfrm>
        </p:spPr>
        <p:txBody>
          <a:bodyPr/>
          <a:lstStyle/>
          <a:p>
            <a:r>
              <a:rPr lang="en-US" dirty="0"/>
              <a:t>The Magic of a Hacker</a:t>
            </a:r>
          </a:p>
        </p:txBody>
      </p:sp>
      <p:pic>
        <p:nvPicPr>
          <p:cNvPr id="8" name="Picture 7" descr="Graphical user interface, website&#10;&#10;Description automatically generated">
            <a:extLst>
              <a:ext uri="{FF2B5EF4-FFF2-40B4-BE49-F238E27FC236}">
                <a16:creationId xmlns:a16="http://schemas.microsoft.com/office/drawing/2014/main" id="{B8EEF033-2AE1-8C60-BFCF-DEEE086931D9}"/>
              </a:ext>
            </a:extLst>
          </p:cNvPr>
          <p:cNvPicPr>
            <a:picLocks noChangeAspect="1"/>
          </p:cNvPicPr>
          <p:nvPr/>
        </p:nvPicPr>
        <p:blipFill rotWithShape="1">
          <a:blip r:embed="rId2"/>
          <a:srcRect t="24501"/>
          <a:stretch/>
        </p:blipFill>
        <p:spPr>
          <a:xfrm>
            <a:off x="13894322" y="0"/>
            <a:ext cx="10491267" cy="13716000"/>
          </a:xfrm>
          <a:prstGeom prst="rect">
            <a:avLst/>
          </a:prstGeom>
        </p:spPr>
      </p:pic>
      <p:sp>
        <p:nvSpPr>
          <p:cNvPr id="10" name="TextBox 9">
            <a:extLst>
              <a:ext uri="{FF2B5EF4-FFF2-40B4-BE49-F238E27FC236}">
                <a16:creationId xmlns:a16="http://schemas.microsoft.com/office/drawing/2014/main" id="{7C2CBAE9-64FB-EC56-E20B-5364EE350E8C}"/>
              </a:ext>
            </a:extLst>
          </p:cNvPr>
          <p:cNvSpPr txBox="1"/>
          <p:nvPr/>
        </p:nvSpPr>
        <p:spPr>
          <a:xfrm>
            <a:off x="763588" y="1529688"/>
            <a:ext cx="12576904" cy="3611117"/>
          </a:xfrm>
          <a:prstGeom prst="rect">
            <a:avLst/>
          </a:prstGeom>
        </p:spPr>
        <p:txBody>
          <a:bodyPr vert="horz" wrap="square" lIns="0" tIns="0" rIns="0" bIns="0" rtlCol="0" anchor="t" anchorCtr="0">
            <a:spAutoFit/>
          </a:bodyPr>
          <a:lstStyle/>
          <a:p>
            <a:pPr marL="0" marR="0" lvl="0" indent="0" algn="l" defTabSz="1829311"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row Display"/>
                <a:ea typeface="+mn-ea"/>
                <a:cs typeface="+mn-cs"/>
              </a:rPr>
              <a:t>Quote from Movie:  Now You See Me</a:t>
            </a:r>
          </a:p>
          <a:p>
            <a:pPr marL="0" marR="0" lvl="0" indent="0" algn="l" defTabSz="1829311"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row Display"/>
                <a:ea typeface="+mn-ea"/>
                <a:cs typeface="+mn-cs"/>
              </a:rPr>
              <a:t>“Let me warn you. I want you to follow, because no matter what you think you might know, we will always be one step, three steps- seven steps ahead of you, and just when you think you're catching up, that's when we'll be right behind you. And at no time will you be anywhere other than exactly where I want you to be.  </a:t>
            </a:r>
            <a:r>
              <a:rPr kumimoji="0" lang="en-US" sz="3733" b="1" i="0" u="none" strike="noStrike" kern="1200" cap="none" spc="0" normalizeH="0" baseline="0" noProof="0" dirty="0">
                <a:ln>
                  <a:noFill/>
                </a:ln>
                <a:solidFill>
                  <a:srgbClr val="000000"/>
                </a:solidFill>
                <a:effectLst/>
                <a:uLnTx/>
                <a:uFillTx/>
                <a:latin typeface="Arrow Display"/>
                <a:ea typeface="+mn-ea"/>
                <a:cs typeface="+mn-cs"/>
              </a:rPr>
              <a:t>So come close, get all over me because the closer you think you are, the less you'll actually see.” </a:t>
            </a:r>
            <a:endParaRPr kumimoji="0" lang="en-US" sz="3733" b="1" i="0" u="none" strike="noStrike" kern="1200" cap="none" spc="0" normalizeH="0" baseline="0" noProof="0" dirty="0">
              <a:ln>
                <a:noFill/>
              </a:ln>
              <a:solidFill>
                <a:srgbClr val="000000"/>
              </a:solidFill>
              <a:effectLst/>
              <a:uLnTx/>
              <a:uFillTx/>
              <a:latin typeface="Arrow Display" panose="020B0504020209020203" pitchFamily="34" charset="0"/>
              <a:ea typeface="+mn-ea"/>
              <a:cs typeface="Arrow Display" panose="020B0504020209020203" pitchFamily="34" charset="0"/>
            </a:endParaRPr>
          </a:p>
        </p:txBody>
      </p:sp>
      <p:pic>
        <p:nvPicPr>
          <p:cNvPr id="12" name="Picture 11">
            <a:extLst>
              <a:ext uri="{FF2B5EF4-FFF2-40B4-BE49-F238E27FC236}">
                <a16:creationId xmlns:a16="http://schemas.microsoft.com/office/drawing/2014/main" id="{70AAFE6E-A555-F1F0-2331-B0A1C8300DBB}"/>
              </a:ext>
            </a:extLst>
          </p:cNvPr>
          <p:cNvPicPr>
            <a:picLocks noChangeAspect="1"/>
          </p:cNvPicPr>
          <p:nvPr/>
        </p:nvPicPr>
        <p:blipFill>
          <a:blip r:embed="rId3"/>
          <a:stretch>
            <a:fillRect/>
          </a:stretch>
        </p:blipFill>
        <p:spPr>
          <a:xfrm>
            <a:off x="763589" y="5730132"/>
            <a:ext cx="12188157" cy="7204440"/>
          </a:xfrm>
          <a:prstGeom prst="rect">
            <a:avLst/>
          </a:prstGeom>
        </p:spPr>
      </p:pic>
    </p:spTree>
    <p:extLst>
      <p:ext uri="{BB962C8B-B14F-4D97-AF65-F5344CB8AC3E}">
        <p14:creationId xmlns:p14="http://schemas.microsoft.com/office/powerpoint/2010/main" val="1859053817"/>
      </p:ext>
    </p:extLst>
  </p:cSld>
  <p:clrMapOvr>
    <a:masterClrMapping/>
  </p:clrMapOvr>
  <mc:AlternateContent xmlns:mc="http://schemas.openxmlformats.org/markup-compatibility/2006" xmlns:p14="http://schemas.microsoft.com/office/powerpoint/2010/main">
    <mc:Choice Requires="p14">
      <p:transition spd="slow" p14:dur="14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7DB2BF8-C287-55A9-FEA1-6D84EF9B7971}"/>
              </a:ext>
            </a:extLst>
          </p:cNvPr>
          <p:cNvGrpSpPr/>
          <p:nvPr/>
        </p:nvGrpSpPr>
        <p:grpSpPr>
          <a:xfrm>
            <a:off x="1" y="0"/>
            <a:ext cx="24387174" cy="13716000"/>
            <a:chOff x="1" y="0"/>
            <a:chExt cx="24387174" cy="13716000"/>
          </a:xfrm>
        </p:grpSpPr>
        <p:grpSp>
          <p:nvGrpSpPr>
            <p:cNvPr id="6" name="Group 5">
              <a:extLst>
                <a:ext uri="{FF2B5EF4-FFF2-40B4-BE49-F238E27FC236}">
                  <a16:creationId xmlns:a16="http://schemas.microsoft.com/office/drawing/2014/main" id="{454A9BA5-91E6-3DEF-CEA0-8E7CFDF29111}"/>
                </a:ext>
              </a:extLst>
            </p:cNvPr>
            <p:cNvGrpSpPr/>
            <p:nvPr/>
          </p:nvGrpSpPr>
          <p:grpSpPr>
            <a:xfrm>
              <a:off x="1" y="0"/>
              <a:ext cx="24387174" cy="13716000"/>
              <a:chOff x="1" y="0"/>
              <a:chExt cx="24387174" cy="13716000"/>
            </a:xfrm>
          </p:grpSpPr>
          <p:pic>
            <p:nvPicPr>
              <p:cNvPr id="4" name="Picture 3">
                <a:extLst>
                  <a:ext uri="{FF2B5EF4-FFF2-40B4-BE49-F238E27FC236}">
                    <a16:creationId xmlns:a16="http://schemas.microsoft.com/office/drawing/2014/main" id="{5B453651-D35C-AD2B-3FAB-CDE975D854F8}"/>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intensity="4"/>
                        </a14:imgEffect>
                      </a14:imgLayer>
                    </a14:imgProps>
                  </a:ext>
                </a:extLst>
              </a:blip>
              <a:stretch>
                <a:fillRect/>
              </a:stretch>
            </p:blipFill>
            <p:spPr>
              <a:xfrm>
                <a:off x="1" y="0"/>
                <a:ext cx="24387174" cy="13716000"/>
              </a:xfrm>
              <a:prstGeom prst="rect">
                <a:avLst/>
              </a:prstGeom>
            </p:spPr>
          </p:pic>
          <p:sp>
            <p:nvSpPr>
              <p:cNvPr id="5" name="Rectangle 4">
                <a:extLst>
                  <a:ext uri="{FF2B5EF4-FFF2-40B4-BE49-F238E27FC236}">
                    <a16:creationId xmlns:a16="http://schemas.microsoft.com/office/drawing/2014/main" id="{6AD97C6E-11AD-DE4E-F428-FF049599BF67}"/>
                  </a:ext>
                </a:extLst>
              </p:cNvPr>
              <p:cNvSpPr/>
              <p:nvPr/>
            </p:nvSpPr>
            <p:spPr bwMode="auto">
              <a:xfrm>
                <a:off x="20599879" y="0"/>
                <a:ext cx="3787296" cy="2087592"/>
              </a:xfrm>
              <a:prstGeom prst="rect">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IBM Plex Sans" charset="0"/>
                  <a:cs typeface="IBM Plex Sans" charset="0"/>
                </a:endParaRPr>
              </a:p>
            </p:txBody>
          </p:sp>
        </p:grpSp>
        <p:sp>
          <p:nvSpPr>
            <p:cNvPr id="7" name="TextBox 6">
              <a:extLst>
                <a:ext uri="{FF2B5EF4-FFF2-40B4-BE49-F238E27FC236}">
                  <a16:creationId xmlns:a16="http://schemas.microsoft.com/office/drawing/2014/main" id="{EF5E92E6-F62F-16D4-3057-B7C2C8C441A1}"/>
                </a:ext>
              </a:extLst>
            </p:cNvPr>
            <p:cNvSpPr txBox="1"/>
            <p:nvPr/>
          </p:nvSpPr>
          <p:spPr>
            <a:xfrm>
              <a:off x="1" y="60385"/>
              <a:ext cx="8948283" cy="1015663"/>
            </a:xfrm>
            <a:prstGeom prst="rect">
              <a:avLst/>
            </a:prstGeom>
            <a:solidFill>
              <a:schemeClr val="bg1"/>
            </a:solidFill>
          </p:spPr>
          <p:txBody>
            <a:bodyPr wrap="square" rtlCol="0">
              <a:spAutoFit/>
            </a:bodyPr>
            <a:lstStyle/>
            <a:p>
              <a:pPr marL="0" marR="0" lvl="0" indent="0" algn="l" defTabSz="1829379"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anose="020B0604020202020204"/>
                  <a:ea typeface="IBM Plex Sans" charset="0"/>
                  <a:cs typeface="IBM Plex Sans" charset="0"/>
                </a:rPr>
                <a:t>Cybercriminal Playbook</a:t>
              </a:r>
            </a:p>
          </p:txBody>
        </p:sp>
        <p:sp>
          <p:nvSpPr>
            <p:cNvPr id="8" name="Rectangle 7">
              <a:extLst>
                <a:ext uri="{FF2B5EF4-FFF2-40B4-BE49-F238E27FC236}">
                  <a16:creationId xmlns:a16="http://schemas.microsoft.com/office/drawing/2014/main" id="{1E269386-7657-FA0C-4ECF-D02AFDAB98A7}"/>
                </a:ext>
              </a:extLst>
            </p:cNvPr>
            <p:cNvSpPr/>
            <p:nvPr/>
          </p:nvSpPr>
          <p:spPr bwMode="auto">
            <a:xfrm>
              <a:off x="4037162" y="1076048"/>
              <a:ext cx="552091" cy="148903"/>
            </a:xfrm>
            <a:prstGeom prst="rect">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IBM Plex Sans" charset="0"/>
                <a:cs typeface="IBM Plex Sans" charset="0"/>
              </a:endParaRPr>
            </a:p>
          </p:txBody>
        </p:sp>
      </p:grpSp>
    </p:spTree>
    <p:extLst>
      <p:ext uri="{BB962C8B-B14F-4D97-AF65-F5344CB8AC3E}">
        <p14:creationId xmlns:p14="http://schemas.microsoft.com/office/powerpoint/2010/main" val="2579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aphic 92">
            <a:extLst>
              <a:ext uri="{FF2B5EF4-FFF2-40B4-BE49-F238E27FC236}">
                <a16:creationId xmlns:a16="http://schemas.microsoft.com/office/drawing/2014/main" id="{8D29F543-A48B-C8CB-0317-9B83BC2378C0}"/>
              </a:ext>
            </a:extLst>
          </p:cNvPr>
          <p:cNvGrpSpPr/>
          <p:nvPr/>
        </p:nvGrpSpPr>
        <p:grpSpPr>
          <a:xfrm>
            <a:off x="18952705" y="198144"/>
            <a:ext cx="1579532" cy="1958952"/>
            <a:chOff x="9428693" y="267122"/>
            <a:chExt cx="789766" cy="979476"/>
          </a:xfrm>
        </p:grpSpPr>
        <p:sp>
          <p:nvSpPr>
            <p:cNvPr id="99" name="Freeform 98">
              <a:extLst>
                <a:ext uri="{FF2B5EF4-FFF2-40B4-BE49-F238E27FC236}">
                  <a16:creationId xmlns:a16="http://schemas.microsoft.com/office/drawing/2014/main" id="{C0349962-51E8-F95F-D906-E7A5D0D5AC89}"/>
                </a:ext>
              </a:extLst>
            </p:cNvPr>
            <p:cNvSpPr/>
            <p:nvPr/>
          </p:nvSpPr>
          <p:spPr>
            <a:xfrm>
              <a:off x="9428693" y="267122"/>
              <a:ext cx="789766" cy="979476"/>
            </a:xfrm>
            <a:custGeom>
              <a:avLst/>
              <a:gdLst>
                <a:gd name="connsiteX0" fmla="*/ 789767 w 789766"/>
                <a:gd name="connsiteY0" fmla="*/ 68945 h 979476"/>
                <a:gd name="connsiteX1" fmla="*/ 720897 w 789766"/>
                <a:gd name="connsiteY1" fmla="*/ 0 h 979476"/>
                <a:gd name="connsiteX2" fmla="*/ 68870 w 789766"/>
                <a:gd name="connsiteY2" fmla="*/ 0 h 979476"/>
                <a:gd name="connsiteX3" fmla="*/ 0 w 789766"/>
                <a:gd name="connsiteY3" fmla="*/ 68945 h 979476"/>
                <a:gd name="connsiteX4" fmla="*/ 0 w 789766"/>
                <a:gd name="connsiteY4" fmla="*/ 910531 h 979476"/>
                <a:gd name="connsiteX5" fmla="*/ 68870 w 789766"/>
                <a:gd name="connsiteY5" fmla="*/ 979476 h 979476"/>
                <a:gd name="connsiteX6" fmla="*/ 720897 w 789766"/>
                <a:gd name="connsiteY6" fmla="*/ 979476 h 979476"/>
                <a:gd name="connsiteX7" fmla="*/ 789767 w 789766"/>
                <a:gd name="connsiteY7" fmla="*/ 910531 h 979476"/>
                <a:gd name="connsiteX8" fmla="*/ 789767 w 789766"/>
                <a:gd name="connsiteY8" fmla="*/ 68945 h 979476"/>
                <a:gd name="connsiteX9" fmla="*/ 244201 w 789766"/>
                <a:gd name="connsiteY9" fmla="*/ 830298 h 979476"/>
                <a:gd name="connsiteX10" fmla="*/ 244201 w 789766"/>
                <a:gd name="connsiteY10" fmla="*/ 959782 h 979476"/>
                <a:gd name="connsiteX11" fmla="*/ 68870 w 789766"/>
                <a:gd name="connsiteY11" fmla="*/ 959782 h 979476"/>
                <a:gd name="connsiteX12" fmla="*/ 19672 w 789766"/>
                <a:gd name="connsiteY12" fmla="*/ 910531 h 979476"/>
                <a:gd name="connsiteX13" fmla="*/ 19672 w 789766"/>
                <a:gd name="connsiteY13" fmla="*/ 830298 h 979476"/>
                <a:gd name="connsiteX14" fmla="*/ 244201 w 789766"/>
                <a:gd name="connsiteY14" fmla="*/ 830298 h 979476"/>
                <a:gd name="connsiteX15" fmla="*/ 263867 w 789766"/>
                <a:gd name="connsiteY15" fmla="*/ 830298 h 979476"/>
                <a:gd name="connsiteX16" fmla="*/ 263867 w 789766"/>
                <a:gd name="connsiteY16" fmla="*/ 959782 h 979476"/>
                <a:gd name="connsiteX17" fmla="*/ 300541 w 789766"/>
                <a:gd name="connsiteY17" fmla="*/ 959782 h 979476"/>
                <a:gd name="connsiteX18" fmla="*/ 300541 w 789766"/>
                <a:gd name="connsiteY18" fmla="*/ 830298 h 979476"/>
                <a:gd name="connsiteX19" fmla="*/ 263867 w 789766"/>
                <a:gd name="connsiteY19" fmla="*/ 830298 h 979476"/>
                <a:gd name="connsiteX20" fmla="*/ 320207 w 789766"/>
                <a:gd name="connsiteY20" fmla="*/ 830298 h 979476"/>
                <a:gd name="connsiteX21" fmla="*/ 320207 w 789766"/>
                <a:gd name="connsiteY21" fmla="*/ 959782 h 979476"/>
                <a:gd name="connsiteX22" fmla="*/ 356881 w 789766"/>
                <a:gd name="connsiteY22" fmla="*/ 959782 h 979476"/>
                <a:gd name="connsiteX23" fmla="*/ 356881 w 789766"/>
                <a:gd name="connsiteY23" fmla="*/ 830298 h 979476"/>
                <a:gd name="connsiteX24" fmla="*/ 320207 w 789766"/>
                <a:gd name="connsiteY24" fmla="*/ 830298 h 979476"/>
                <a:gd name="connsiteX25" fmla="*/ 376546 w 789766"/>
                <a:gd name="connsiteY25" fmla="*/ 830298 h 979476"/>
                <a:gd name="connsiteX26" fmla="*/ 376546 w 789766"/>
                <a:gd name="connsiteY26" fmla="*/ 959782 h 979476"/>
                <a:gd name="connsiteX27" fmla="*/ 413220 w 789766"/>
                <a:gd name="connsiteY27" fmla="*/ 959782 h 979476"/>
                <a:gd name="connsiteX28" fmla="*/ 413220 w 789766"/>
                <a:gd name="connsiteY28" fmla="*/ 830298 h 979476"/>
                <a:gd name="connsiteX29" fmla="*/ 376546 w 789766"/>
                <a:gd name="connsiteY29" fmla="*/ 830298 h 979476"/>
                <a:gd name="connsiteX30" fmla="*/ 432886 w 789766"/>
                <a:gd name="connsiteY30" fmla="*/ 830298 h 979476"/>
                <a:gd name="connsiteX31" fmla="*/ 432886 w 789766"/>
                <a:gd name="connsiteY31" fmla="*/ 959782 h 979476"/>
                <a:gd name="connsiteX32" fmla="*/ 469560 w 789766"/>
                <a:gd name="connsiteY32" fmla="*/ 959782 h 979476"/>
                <a:gd name="connsiteX33" fmla="*/ 469560 w 789766"/>
                <a:gd name="connsiteY33" fmla="*/ 830298 h 979476"/>
                <a:gd name="connsiteX34" fmla="*/ 432886 w 789766"/>
                <a:gd name="connsiteY34" fmla="*/ 830298 h 979476"/>
                <a:gd name="connsiteX35" fmla="*/ 489226 w 789766"/>
                <a:gd name="connsiteY35" fmla="*/ 830298 h 979476"/>
                <a:gd name="connsiteX36" fmla="*/ 489226 w 789766"/>
                <a:gd name="connsiteY36" fmla="*/ 959782 h 979476"/>
                <a:gd name="connsiteX37" fmla="*/ 525900 w 789766"/>
                <a:gd name="connsiteY37" fmla="*/ 959782 h 979476"/>
                <a:gd name="connsiteX38" fmla="*/ 525900 w 789766"/>
                <a:gd name="connsiteY38" fmla="*/ 830298 h 979476"/>
                <a:gd name="connsiteX39" fmla="*/ 489226 w 789766"/>
                <a:gd name="connsiteY39" fmla="*/ 830298 h 979476"/>
                <a:gd name="connsiteX40" fmla="*/ 545565 w 789766"/>
                <a:gd name="connsiteY40" fmla="*/ 830298 h 979476"/>
                <a:gd name="connsiteX41" fmla="*/ 770095 w 789766"/>
                <a:gd name="connsiteY41" fmla="*/ 830298 h 979476"/>
                <a:gd name="connsiteX42" fmla="*/ 770095 w 789766"/>
                <a:gd name="connsiteY42" fmla="*/ 910531 h 979476"/>
                <a:gd name="connsiteX43" fmla="*/ 720897 w 789766"/>
                <a:gd name="connsiteY43" fmla="*/ 959782 h 979476"/>
                <a:gd name="connsiteX44" fmla="*/ 545565 w 789766"/>
                <a:gd name="connsiteY44" fmla="*/ 959782 h 979476"/>
                <a:gd name="connsiteX45" fmla="*/ 545565 w 789766"/>
                <a:gd name="connsiteY45" fmla="*/ 830298 h 979476"/>
                <a:gd name="connsiteX46" fmla="*/ 770095 w 789766"/>
                <a:gd name="connsiteY46" fmla="*/ 810611 h 979476"/>
                <a:gd name="connsiteX47" fmla="*/ 19672 w 789766"/>
                <a:gd name="connsiteY47" fmla="*/ 810611 h 979476"/>
                <a:gd name="connsiteX48" fmla="*/ 19672 w 789766"/>
                <a:gd name="connsiteY48" fmla="*/ 68945 h 979476"/>
                <a:gd name="connsiteX49" fmla="*/ 68870 w 789766"/>
                <a:gd name="connsiteY49" fmla="*/ 19694 h 979476"/>
                <a:gd name="connsiteX50" fmla="*/ 720897 w 789766"/>
                <a:gd name="connsiteY50" fmla="*/ 19694 h 979476"/>
                <a:gd name="connsiteX51" fmla="*/ 770095 w 789766"/>
                <a:gd name="connsiteY51" fmla="*/ 68945 h 979476"/>
                <a:gd name="connsiteX52" fmla="*/ 770095 w 789766"/>
                <a:gd name="connsiteY52" fmla="*/ 810611 h 979476"/>
                <a:gd name="connsiteX53" fmla="*/ 91355 w 789766"/>
                <a:gd name="connsiteY53" fmla="*/ 677197 h 979476"/>
                <a:gd name="connsiteX54" fmla="*/ 43641 w 789766"/>
                <a:gd name="connsiteY54" fmla="*/ 724963 h 979476"/>
                <a:gd name="connsiteX55" fmla="*/ 91355 w 789766"/>
                <a:gd name="connsiteY55" fmla="*/ 772736 h 979476"/>
                <a:gd name="connsiteX56" fmla="*/ 139075 w 789766"/>
                <a:gd name="connsiteY56" fmla="*/ 724963 h 979476"/>
                <a:gd name="connsiteX57" fmla="*/ 91355 w 789766"/>
                <a:gd name="connsiteY57" fmla="*/ 677197 h 979476"/>
                <a:gd name="connsiteX58" fmla="*/ 698412 w 789766"/>
                <a:gd name="connsiteY58" fmla="*/ 677197 h 979476"/>
                <a:gd name="connsiteX59" fmla="*/ 650691 w 789766"/>
                <a:gd name="connsiteY59" fmla="*/ 724963 h 979476"/>
                <a:gd name="connsiteX60" fmla="*/ 698412 w 789766"/>
                <a:gd name="connsiteY60" fmla="*/ 772736 h 979476"/>
                <a:gd name="connsiteX61" fmla="*/ 746126 w 789766"/>
                <a:gd name="connsiteY61" fmla="*/ 724963 h 979476"/>
                <a:gd name="connsiteX62" fmla="*/ 698412 w 789766"/>
                <a:gd name="connsiteY62" fmla="*/ 677197 h 979476"/>
                <a:gd name="connsiteX63" fmla="*/ 91355 w 789766"/>
                <a:gd name="connsiteY63" fmla="*/ 696891 h 979476"/>
                <a:gd name="connsiteX64" fmla="*/ 119403 w 789766"/>
                <a:gd name="connsiteY64" fmla="*/ 724963 h 979476"/>
                <a:gd name="connsiteX65" fmla="*/ 91355 w 789766"/>
                <a:gd name="connsiteY65" fmla="*/ 753042 h 979476"/>
                <a:gd name="connsiteX66" fmla="*/ 63306 w 789766"/>
                <a:gd name="connsiteY66" fmla="*/ 724963 h 979476"/>
                <a:gd name="connsiteX67" fmla="*/ 91355 w 789766"/>
                <a:gd name="connsiteY67" fmla="*/ 696891 h 979476"/>
                <a:gd name="connsiteX68" fmla="*/ 698412 w 789766"/>
                <a:gd name="connsiteY68" fmla="*/ 696891 h 979476"/>
                <a:gd name="connsiteX69" fmla="*/ 726454 w 789766"/>
                <a:gd name="connsiteY69" fmla="*/ 724963 h 979476"/>
                <a:gd name="connsiteX70" fmla="*/ 698412 w 789766"/>
                <a:gd name="connsiteY70" fmla="*/ 753042 h 979476"/>
                <a:gd name="connsiteX71" fmla="*/ 670364 w 789766"/>
                <a:gd name="connsiteY71" fmla="*/ 724963 h 979476"/>
                <a:gd name="connsiteX72" fmla="*/ 698412 w 789766"/>
                <a:gd name="connsiteY72" fmla="*/ 696891 h 979476"/>
                <a:gd name="connsiteX73" fmla="*/ 91355 w 789766"/>
                <a:gd name="connsiteY73" fmla="*/ 59763 h 979476"/>
                <a:gd name="connsiteX74" fmla="*/ 43641 w 789766"/>
                <a:gd name="connsiteY74" fmla="*/ 107529 h 979476"/>
                <a:gd name="connsiteX75" fmla="*/ 91355 w 789766"/>
                <a:gd name="connsiteY75" fmla="*/ 155302 h 979476"/>
                <a:gd name="connsiteX76" fmla="*/ 139075 w 789766"/>
                <a:gd name="connsiteY76" fmla="*/ 107529 h 979476"/>
                <a:gd name="connsiteX77" fmla="*/ 91355 w 789766"/>
                <a:gd name="connsiteY77" fmla="*/ 59763 h 979476"/>
                <a:gd name="connsiteX78" fmla="*/ 698412 w 789766"/>
                <a:gd name="connsiteY78" fmla="*/ 59763 h 979476"/>
                <a:gd name="connsiteX79" fmla="*/ 650691 w 789766"/>
                <a:gd name="connsiteY79" fmla="*/ 107529 h 979476"/>
                <a:gd name="connsiteX80" fmla="*/ 698412 w 789766"/>
                <a:gd name="connsiteY80" fmla="*/ 155302 h 979476"/>
                <a:gd name="connsiteX81" fmla="*/ 746126 w 789766"/>
                <a:gd name="connsiteY81" fmla="*/ 107529 h 979476"/>
                <a:gd name="connsiteX82" fmla="*/ 698412 w 789766"/>
                <a:gd name="connsiteY82" fmla="*/ 59763 h 979476"/>
                <a:gd name="connsiteX83" fmla="*/ 91355 w 789766"/>
                <a:gd name="connsiteY83" fmla="*/ 79457 h 979476"/>
                <a:gd name="connsiteX84" fmla="*/ 119403 w 789766"/>
                <a:gd name="connsiteY84" fmla="*/ 107529 h 979476"/>
                <a:gd name="connsiteX85" fmla="*/ 91355 w 789766"/>
                <a:gd name="connsiteY85" fmla="*/ 135608 h 979476"/>
                <a:gd name="connsiteX86" fmla="*/ 63306 w 789766"/>
                <a:gd name="connsiteY86" fmla="*/ 107529 h 979476"/>
                <a:gd name="connsiteX87" fmla="*/ 91355 w 789766"/>
                <a:gd name="connsiteY87" fmla="*/ 79457 h 979476"/>
                <a:gd name="connsiteX88" fmla="*/ 698412 w 789766"/>
                <a:gd name="connsiteY88" fmla="*/ 79457 h 979476"/>
                <a:gd name="connsiteX89" fmla="*/ 726454 w 789766"/>
                <a:gd name="connsiteY89" fmla="*/ 107529 h 979476"/>
                <a:gd name="connsiteX90" fmla="*/ 698412 w 789766"/>
                <a:gd name="connsiteY90" fmla="*/ 135608 h 979476"/>
                <a:gd name="connsiteX91" fmla="*/ 670364 w 789766"/>
                <a:gd name="connsiteY91" fmla="*/ 107529 h 979476"/>
                <a:gd name="connsiteX92" fmla="*/ 698412 w 789766"/>
                <a:gd name="connsiteY92" fmla="*/ 79457 h 9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89766" h="979476">
                  <a:moveTo>
                    <a:pt x="789767" y="68945"/>
                  </a:moveTo>
                  <a:cubicBezTo>
                    <a:pt x="789767" y="30894"/>
                    <a:pt x="758906" y="0"/>
                    <a:pt x="720897" y="0"/>
                  </a:cubicBezTo>
                  <a:lnTo>
                    <a:pt x="68870" y="0"/>
                  </a:lnTo>
                  <a:cubicBezTo>
                    <a:pt x="30861" y="0"/>
                    <a:pt x="0" y="30894"/>
                    <a:pt x="0" y="68945"/>
                  </a:cubicBezTo>
                  <a:lnTo>
                    <a:pt x="0" y="910531"/>
                  </a:lnTo>
                  <a:cubicBezTo>
                    <a:pt x="0" y="948582"/>
                    <a:pt x="30861" y="979476"/>
                    <a:pt x="68870" y="979476"/>
                  </a:cubicBezTo>
                  <a:lnTo>
                    <a:pt x="720897" y="979476"/>
                  </a:lnTo>
                  <a:cubicBezTo>
                    <a:pt x="758906" y="979476"/>
                    <a:pt x="789767" y="948582"/>
                    <a:pt x="789767" y="910531"/>
                  </a:cubicBezTo>
                  <a:lnTo>
                    <a:pt x="789767" y="68945"/>
                  </a:lnTo>
                  <a:close/>
                  <a:moveTo>
                    <a:pt x="244201" y="830298"/>
                  </a:moveTo>
                  <a:lnTo>
                    <a:pt x="244201" y="959782"/>
                  </a:lnTo>
                  <a:lnTo>
                    <a:pt x="68870" y="959782"/>
                  </a:lnTo>
                  <a:cubicBezTo>
                    <a:pt x="41719" y="959782"/>
                    <a:pt x="19672" y="937712"/>
                    <a:pt x="19672" y="910531"/>
                  </a:cubicBezTo>
                  <a:lnTo>
                    <a:pt x="19672" y="830298"/>
                  </a:lnTo>
                  <a:lnTo>
                    <a:pt x="244201" y="830298"/>
                  </a:lnTo>
                  <a:close/>
                  <a:moveTo>
                    <a:pt x="263867" y="830298"/>
                  </a:moveTo>
                  <a:lnTo>
                    <a:pt x="263867" y="959782"/>
                  </a:lnTo>
                  <a:lnTo>
                    <a:pt x="300541" y="959782"/>
                  </a:lnTo>
                  <a:lnTo>
                    <a:pt x="300541" y="830298"/>
                  </a:lnTo>
                  <a:lnTo>
                    <a:pt x="263867" y="830298"/>
                  </a:lnTo>
                  <a:close/>
                  <a:moveTo>
                    <a:pt x="320207" y="830298"/>
                  </a:moveTo>
                  <a:lnTo>
                    <a:pt x="320207" y="959782"/>
                  </a:lnTo>
                  <a:lnTo>
                    <a:pt x="356881" y="959782"/>
                  </a:lnTo>
                  <a:lnTo>
                    <a:pt x="356881" y="830298"/>
                  </a:lnTo>
                  <a:lnTo>
                    <a:pt x="320207" y="830298"/>
                  </a:lnTo>
                  <a:close/>
                  <a:moveTo>
                    <a:pt x="376546" y="830298"/>
                  </a:moveTo>
                  <a:lnTo>
                    <a:pt x="376546" y="959782"/>
                  </a:lnTo>
                  <a:lnTo>
                    <a:pt x="413220" y="959782"/>
                  </a:lnTo>
                  <a:lnTo>
                    <a:pt x="413220" y="830298"/>
                  </a:lnTo>
                  <a:lnTo>
                    <a:pt x="376546" y="830298"/>
                  </a:lnTo>
                  <a:close/>
                  <a:moveTo>
                    <a:pt x="432886" y="830298"/>
                  </a:moveTo>
                  <a:lnTo>
                    <a:pt x="432886" y="959782"/>
                  </a:lnTo>
                  <a:lnTo>
                    <a:pt x="469560" y="959782"/>
                  </a:lnTo>
                  <a:lnTo>
                    <a:pt x="469560" y="830298"/>
                  </a:lnTo>
                  <a:lnTo>
                    <a:pt x="432886" y="830298"/>
                  </a:lnTo>
                  <a:close/>
                  <a:moveTo>
                    <a:pt x="489226" y="830298"/>
                  </a:moveTo>
                  <a:lnTo>
                    <a:pt x="489226" y="959782"/>
                  </a:lnTo>
                  <a:lnTo>
                    <a:pt x="525900" y="959782"/>
                  </a:lnTo>
                  <a:lnTo>
                    <a:pt x="525900" y="830298"/>
                  </a:lnTo>
                  <a:lnTo>
                    <a:pt x="489226" y="830298"/>
                  </a:lnTo>
                  <a:close/>
                  <a:moveTo>
                    <a:pt x="545565" y="830298"/>
                  </a:moveTo>
                  <a:lnTo>
                    <a:pt x="770095" y="830298"/>
                  </a:lnTo>
                  <a:lnTo>
                    <a:pt x="770095" y="910531"/>
                  </a:lnTo>
                  <a:cubicBezTo>
                    <a:pt x="770095" y="937712"/>
                    <a:pt x="748048" y="959782"/>
                    <a:pt x="720897" y="959782"/>
                  </a:cubicBezTo>
                  <a:lnTo>
                    <a:pt x="545565" y="959782"/>
                  </a:lnTo>
                  <a:lnTo>
                    <a:pt x="545565" y="830298"/>
                  </a:lnTo>
                  <a:close/>
                  <a:moveTo>
                    <a:pt x="770095" y="810611"/>
                  </a:moveTo>
                  <a:lnTo>
                    <a:pt x="19672" y="810611"/>
                  </a:lnTo>
                  <a:lnTo>
                    <a:pt x="19672" y="68945"/>
                  </a:lnTo>
                  <a:cubicBezTo>
                    <a:pt x="19672" y="41764"/>
                    <a:pt x="41719" y="19694"/>
                    <a:pt x="68870" y="19694"/>
                  </a:cubicBezTo>
                  <a:lnTo>
                    <a:pt x="720897" y="19694"/>
                  </a:lnTo>
                  <a:cubicBezTo>
                    <a:pt x="748048" y="19694"/>
                    <a:pt x="770095" y="41764"/>
                    <a:pt x="770095" y="68945"/>
                  </a:cubicBezTo>
                  <a:lnTo>
                    <a:pt x="770095" y="810611"/>
                  </a:lnTo>
                  <a:close/>
                  <a:moveTo>
                    <a:pt x="91355" y="677197"/>
                  </a:moveTo>
                  <a:cubicBezTo>
                    <a:pt x="65019" y="677197"/>
                    <a:pt x="43641" y="698599"/>
                    <a:pt x="43641" y="724963"/>
                  </a:cubicBezTo>
                  <a:cubicBezTo>
                    <a:pt x="43641" y="751327"/>
                    <a:pt x="65019" y="772736"/>
                    <a:pt x="91355" y="772736"/>
                  </a:cubicBezTo>
                  <a:cubicBezTo>
                    <a:pt x="117690" y="772736"/>
                    <a:pt x="139075" y="751327"/>
                    <a:pt x="139075" y="724963"/>
                  </a:cubicBezTo>
                  <a:cubicBezTo>
                    <a:pt x="139075" y="698599"/>
                    <a:pt x="117690" y="677197"/>
                    <a:pt x="91355" y="677197"/>
                  </a:cubicBezTo>
                  <a:close/>
                  <a:moveTo>
                    <a:pt x="698412" y="677197"/>
                  </a:moveTo>
                  <a:cubicBezTo>
                    <a:pt x="672077" y="677197"/>
                    <a:pt x="650691" y="698599"/>
                    <a:pt x="650691" y="724963"/>
                  </a:cubicBezTo>
                  <a:cubicBezTo>
                    <a:pt x="650691" y="751327"/>
                    <a:pt x="672077" y="772736"/>
                    <a:pt x="698412" y="772736"/>
                  </a:cubicBezTo>
                  <a:cubicBezTo>
                    <a:pt x="724748" y="772736"/>
                    <a:pt x="746126" y="751327"/>
                    <a:pt x="746126" y="724963"/>
                  </a:cubicBezTo>
                  <a:cubicBezTo>
                    <a:pt x="746126" y="698599"/>
                    <a:pt x="724748" y="677197"/>
                    <a:pt x="698412" y="677197"/>
                  </a:cubicBezTo>
                  <a:close/>
                  <a:moveTo>
                    <a:pt x="91355" y="696891"/>
                  </a:moveTo>
                  <a:cubicBezTo>
                    <a:pt x="106832" y="696891"/>
                    <a:pt x="119403" y="709468"/>
                    <a:pt x="119403" y="724963"/>
                  </a:cubicBezTo>
                  <a:cubicBezTo>
                    <a:pt x="119403" y="740464"/>
                    <a:pt x="106832" y="753042"/>
                    <a:pt x="91355" y="753042"/>
                  </a:cubicBezTo>
                  <a:cubicBezTo>
                    <a:pt x="75877" y="753042"/>
                    <a:pt x="63306" y="740464"/>
                    <a:pt x="63306" y="724963"/>
                  </a:cubicBezTo>
                  <a:cubicBezTo>
                    <a:pt x="63306" y="709468"/>
                    <a:pt x="75877" y="696891"/>
                    <a:pt x="91355" y="696891"/>
                  </a:cubicBezTo>
                  <a:close/>
                  <a:moveTo>
                    <a:pt x="698412" y="696891"/>
                  </a:moveTo>
                  <a:cubicBezTo>
                    <a:pt x="713890" y="696891"/>
                    <a:pt x="726454" y="709468"/>
                    <a:pt x="726454" y="724963"/>
                  </a:cubicBezTo>
                  <a:cubicBezTo>
                    <a:pt x="726454" y="740464"/>
                    <a:pt x="713890" y="753042"/>
                    <a:pt x="698412" y="753042"/>
                  </a:cubicBezTo>
                  <a:cubicBezTo>
                    <a:pt x="682928" y="753042"/>
                    <a:pt x="670364" y="740464"/>
                    <a:pt x="670364" y="724963"/>
                  </a:cubicBezTo>
                  <a:cubicBezTo>
                    <a:pt x="670364" y="709468"/>
                    <a:pt x="682928" y="696891"/>
                    <a:pt x="698412" y="696891"/>
                  </a:cubicBezTo>
                  <a:close/>
                  <a:moveTo>
                    <a:pt x="91355" y="59763"/>
                  </a:moveTo>
                  <a:cubicBezTo>
                    <a:pt x="65019" y="59763"/>
                    <a:pt x="43641" y="81165"/>
                    <a:pt x="43641" y="107529"/>
                  </a:cubicBezTo>
                  <a:cubicBezTo>
                    <a:pt x="43641" y="133893"/>
                    <a:pt x="65019" y="155302"/>
                    <a:pt x="91355" y="155302"/>
                  </a:cubicBezTo>
                  <a:cubicBezTo>
                    <a:pt x="117690" y="155302"/>
                    <a:pt x="139075" y="133893"/>
                    <a:pt x="139075" y="107529"/>
                  </a:cubicBezTo>
                  <a:cubicBezTo>
                    <a:pt x="139075" y="81165"/>
                    <a:pt x="117690" y="59763"/>
                    <a:pt x="91355" y="59763"/>
                  </a:cubicBezTo>
                  <a:close/>
                  <a:moveTo>
                    <a:pt x="698412" y="59763"/>
                  </a:moveTo>
                  <a:cubicBezTo>
                    <a:pt x="672077" y="59763"/>
                    <a:pt x="650691" y="81165"/>
                    <a:pt x="650691" y="107529"/>
                  </a:cubicBezTo>
                  <a:cubicBezTo>
                    <a:pt x="650691" y="133893"/>
                    <a:pt x="672077" y="155302"/>
                    <a:pt x="698412" y="155302"/>
                  </a:cubicBezTo>
                  <a:cubicBezTo>
                    <a:pt x="724748" y="155302"/>
                    <a:pt x="746126" y="133893"/>
                    <a:pt x="746126" y="107529"/>
                  </a:cubicBezTo>
                  <a:cubicBezTo>
                    <a:pt x="746126" y="81165"/>
                    <a:pt x="724748" y="59763"/>
                    <a:pt x="698412" y="59763"/>
                  </a:cubicBezTo>
                  <a:close/>
                  <a:moveTo>
                    <a:pt x="91355" y="79457"/>
                  </a:moveTo>
                  <a:cubicBezTo>
                    <a:pt x="106832" y="79457"/>
                    <a:pt x="119403" y="92035"/>
                    <a:pt x="119403" y="107529"/>
                  </a:cubicBezTo>
                  <a:cubicBezTo>
                    <a:pt x="119403" y="123030"/>
                    <a:pt x="106832" y="135608"/>
                    <a:pt x="91355" y="135608"/>
                  </a:cubicBezTo>
                  <a:cubicBezTo>
                    <a:pt x="75877" y="135608"/>
                    <a:pt x="63306" y="123030"/>
                    <a:pt x="63306" y="107529"/>
                  </a:cubicBezTo>
                  <a:cubicBezTo>
                    <a:pt x="63306" y="92035"/>
                    <a:pt x="75877" y="79457"/>
                    <a:pt x="91355" y="79457"/>
                  </a:cubicBezTo>
                  <a:close/>
                  <a:moveTo>
                    <a:pt x="698412" y="79457"/>
                  </a:moveTo>
                  <a:cubicBezTo>
                    <a:pt x="713890" y="79457"/>
                    <a:pt x="726454" y="92035"/>
                    <a:pt x="726454" y="107529"/>
                  </a:cubicBezTo>
                  <a:cubicBezTo>
                    <a:pt x="726454" y="123030"/>
                    <a:pt x="713890" y="135608"/>
                    <a:pt x="698412" y="135608"/>
                  </a:cubicBezTo>
                  <a:cubicBezTo>
                    <a:pt x="682928" y="135608"/>
                    <a:pt x="670364" y="123030"/>
                    <a:pt x="670364" y="107529"/>
                  </a:cubicBezTo>
                  <a:cubicBezTo>
                    <a:pt x="670364" y="92035"/>
                    <a:pt x="682928" y="79457"/>
                    <a:pt x="698412" y="79457"/>
                  </a:cubicBezTo>
                  <a:close/>
                </a:path>
              </a:pathLst>
            </a:custGeom>
            <a:solidFill>
              <a:schemeClr val="tx1"/>
            </a:solidFill>
            <a:ln w="6700" cap="flat">
              <a:noFill/>
              <a:prstDash val="solid"/>
              <a:round/>
            </a:ln>
          </p:spPr>
          <p:txBody>
            <a:bodyPr rtlCol="0" anchor="ctr"/>
            <a:lstStyle/>
            <a:p>
              <a:pPr defTabSz="1828800"/>
              <a:endParaRPr lang="en-US">
                <a:solidFill>
                  <a:srgbClr val="000000"/>
                </a:solidFill>
                <a:latin typeface="IBM Plex Sans Light"/>
              </a:endParaRPr>
            </a:p>
          </p:txBody>
        </p:sp>
        <p:grpSp>
          <p:nvGrpSpPr>
            <p:cNvPr id="100" name="Graphic 92">
              <a:extLst>
                <a:ext uri="{FF2B5EF4-FFF2-40B4-BE49-F238E27FC236}">
                  <a16:creationId xmlns:a16="http://schemas.microsoft.com/office/drawing/2014/main" id="{71F57E4F-D1A0-AC1A-6CCF-2E1CDB5A4B3B}"/>
                </a:ext>
              </a:extLst>
            </p:cNvPr>
            <p:cNvGrpSpPr/>
            <p:nvPr/>
          </p:nvGrpSpPr>
          <p:grpSpPr>
            <a:xfrm>
              <a:off x="9542606" y="407152"/>
              <a:ext cx="546570" cy="547158"/>
              <a:chOff x="9542606" y="407152"/>
              <a:chExt cx="546570" cy="547158"/>
            </a:xfrm>
            <a:solidFill>
              <a:srgbClr val="000000"/>
            </a:solidFill>
          </p:grpSpPr>
          <p:sp>
            <p:nvSpPr>
              <p:cNvPr id="101" name="Freeform 100">
                <a:extLst>
                  <a:ext uri="{FF2B5EF4-FFF2-40B4-BE49-F238E27FC236}">
                    <a16:creationId xmlns:a16="http://schemas.microsoft.com/office/drawing/2014/main" id="{B0B8CB3E-332B-8A53-6038-7EA50B7EA37E}"/>
                  </a:ext>
                </a:extLst>
              </p:cNvPr>
              <p:cNvSpPr/>
              <p:nvPr/>
            </p:nvSpPr>
            <p:spPr>
              <a:xfrm>
                <a:off x="9542606" y="407152"/>
                <a:ext cx="546570" cy="547158"/>
              </a:xfrm>
              <a:custGeom>
                <a:avLst/>
                <a:gdLst>
                  <a:gd name="connsiteX0" fmla="*/ 273282 w 546570"/>
                  <a:gd name="connsiteY0" fmla="*/ 0 h 547158"/>
                  <a:gd name="connsiteX1" fmla="*/ 546570 w 546570"/>
                  <a:gd name="connsiteY1" fmla="*/ 273579 h 547158"/>
                  <a:gd name="connsiteX2" fmla="*/ 273282 w 546570"/>
                  <a:gd name="connsiteY2" fmla="*/ 547159 h 547158"/>
                  <a:gd name="connsiteX3" fmla="*/ 0 w 546570"/>
                  <a:gd name="connsiteY3" fmla="*/ 273579 h 547158"/>
                  <a:gd name="connsiteX4" fmla="*/ 273282 w 546570"/>
                  <a:gd name="connsiteY4" fmla="*/ 0 h 547158"/>
                  <a:gd name="connsiteX5" fmla="*/ 273282 w 546570"/>
                  <a:gd name="connsiteY5" fmla="*/ 19694 h 547158"/>
                  <a:gd name="connsiteX6" fmla="*/ 526898 w 546570"/>
                  <a:gd name="connsiteY6" fmla="*/ 273579 h 547158"/>
                  <a:gd name="connsiteX7" fmla="*/ 273282 w 546570"/>
                  <a:gd name="connsiteY7" fmla="*/ 527472 h 547158"/>
                  <a:gd name="connsiteX8" fmla="*/ 19672 w 546570"/>
                  <a:gd name="connsiteY8" fmla="*/ 273579 h 547158"/>
                  <a:gd name="connsiteX9" fmla="*/ 273282 w 546570"/>
                  <a:gd name="connsiteY9" fmla="*/ 19694 h 5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570" h="547158">
                    <a:moveTo>
                      <a:pt x="273282" y="0"/>
                    </a:moveTo>
                    <a:cubicBezTo>
                      <a:pt x="424112" y="0"/>
                      <a:pt x="546570" y="122585"/>
                      <a:pt x="546570" y="273579"/>
                    </a:cubicBezTo>
                    <a:cubicBezTo>
                      <a:pt x="546570" y="424574"/>
                      <a:pt x="424112" y="547159"/>
                      <a:pt x="273282" y="547159"/>
                    </a:cubicBezTo>
                    <a:cubicBezTo>
                      <a:pt x="122458" y="547159"/>
                      <a:pt x="0" y="424574"/>
                      <a:pt x="0" y="273579"/>
                    </a:cubicBezTo>
                    <a:cubicBezTo>
                      <a:pt x="0" y="122585"/>
                      <a:pt x="122458" y="0"/>
                      <a:pt x="273282" y="0"/>
                    </a:cubicBezTo>
                    <a:close/>
                    <a:moveTo>
                      <a:pt x="273282" y="19694"/>
                    </a:moveTo>
                    <a:cubicBezTo>
                      <a:pt x="413261" y="19694"/>
                      <a:pt x="526898" y="133454"/>
                      <a:pt x="526898" y="273579"/>
                    </a:cubicBezTo>
                    <a:cubicBezTo>
                      <a:pt x="526898" y="413704"/>
                      <a:pt x="413261" y="527472"/>
                      <a:pt x="273282" y="527472"/>
                    </a:cubicBezTo>
                    <a:cubicBezTo>
                      <a:pt x="133309" y="527472"/>
                      <a:pt x="19672" y="413704"/>
                      <a:pt x="19672" y="273579"/>
                    </a:cubicBezTo>
                    <a:cubicBezTo>
                      <a:pt x="19672" y="133454"/>
                      <a:pt x="133309" y="19694"/>
                      <a:pt x="273282" y="19694"/>
                    </a:cubicBezTo>
                    <a:close/>
                  </a:path>
                </a:pathLst>
              </a:custGeom>
              <a:solidFill>
                <a:srgbClr val="000000"/>
              </a:solidFill>
              <a:ln w="6700" cap="flat">
                <a:noFill/>
                <a:prstDash val="solid"/>
                <a:round/>
              </a:ln>
            </p:spPr>
            <p:txBody>
              <a:bodyPr rtlCol="0" anchor="ctr"/>
              <a:lstStyle/>
              <a:p>
                <a:pPr defTabSz="1828800"/>
                <a:endParaRPr lang="en-US">
                  <a:solidFill>
                    <a:srgbClr val="000000"/>
                  </a:solidFill>
                  <a:latin typeface="IBM Plex Sans Light"/>
                </a:endParaRPr>
              </a:p>
            </p:txBody>
          </p:sp>
          <p:sp>
            <p:nvSpPr>
              <p:cNvPr id="102" name="Freeform 101">
                <a:extLst>
                  <a:ext uri="{FF2B5EF4-FFF2-40B4-BE49-F238E27FC236}">
                    <a16:creationId xmlns:a16="http://schemas.microsoft.com/office/drawing/2014/main" id="{CE2C3AF5-4B10-066C-4175-5BA7F923684B}"/>
                  </a:ext>
                </a:extLst>
              </p:cNvPr>
              <p:cNvSpPr/>
              <p:nvPr/>
            </p:nvSpPr>
            <p:spPr>
              <a:xfrm>
                <a:off x="9664848" y="554109"/>
                <a:ext cx="302085" cy="253244"/>
              </a:xfrm>
              <a:custGeom>
                <a:avLst/>
                <a:gdLst>
                  <a:gd name="connsiteX0" fmla="*/ 22754 w 302085"/>
                  <a:gd name="connsiteY0" fmla="*/ 219683 h 253244"/>
                  <a:gd name="connsiteX1" fmla="*/ 17218 w 302085"/>
                  <a:gd name="connsiteY1" fmla="*/ 218772 h 253244"/>
                  <a:gd name="connsiteX2" fmla="*/ 0 w 302085"/>
                  <a:gd name="connsiteY2" fmla="*/ 236008 h 253244"/>
                  <a:gd name="connsiteX3" fmla="*/ 17218 w 302085"/>
                  <a:gd name="connsiteY3" fmla="*/ 253244 h 253244"/>
                  <a:gd name="connsiteX4" fmla="*/ 34435 w 302085"/>
                  <a:gd name="connsiteY4" fmla="*/ 236008 h 253244"/>
                  <a:gd name="connsiteX5" fmla="*/ 33059 w 302085"/>
                  <a:gd name="connsiteY5" fmla="*/ 229256 h 253244"/>
                  <a:gd name="connsiteX6" fmla="*/ 43074 w 302085"/>
                  <a:gd name="connsiteY6" fmla="*/ 219231 h 253244"/>
                  <a:gd name="connsiteX7" fmla="*/ 60622 w 302085"/>
                  <a:gd name="connsiteY7" fmla="*/ 219231 h 253244"/>
                  <a:gd name="connsiteX8" fmla="*/ 60622 w 302085"/>
                  <a:gd name="connsiteY8" fmla="*/ 205168 h 253244"/>
                  <a:gd name="connsiteX9" fmla="*/ 37254 w 302085"/>
                  <a:gd name="connsiteY9" fmla="*/ 205168 h 253244"/>
                  <a:gd name="connsiteX10" fmla="*/ 22754 w 302085"/>
                  <a:gd name="connsiteY10" fmla="*/ 219683 h 253244"/>
                  <a:gd name="connsiteX11" fmla="*/ 279331 w 302085"/>
                  <a:gd name="connsiteY11" fmla="*/ 219683 h 253244"/>
                  <a:gd name="connsiteX12" fmla="*/ 284868 w 302085"/>
                  <a:gd name="connsiteY12" fmla="*/ 218772 h 253244"/>
                  <a:gd name="connsiteX13" fmla="*/ 302086 w 302085"/>
                  <a:gd name="connsiteY13" fmla="*/ 236008 h 253244"/>
                  <a:gd name="connsiteX14" fmla="*/ 284868 w 302085"/>
                  <a:gd name="connsiteY14" fmla="*/ 253244 h 253244"/>
                  <a:gd name="connsiteX15" fmla="*/ 267651 w 302085"/>
                  <a:gd name="connsiteY15" fmla="*/ 236008 h 253244"/>
                  <a:gd name="connsiteX16" fmla="*/ 269026 w 302085"/>
                  <a:gd name="connsiteY16" fmla="*/ 229256 h 253244"/>
                  <a:gd name="connsiteX17" fmla="*/ 259011 w 302085"/>
                  <a:gd name="connsiteY17" fmla="*/ 219231 h 253244"/>
                  <a:gd name="connsiteX18" fmla="*/ 241463 w 302085"/>
                  <a:gd name="connsiteY18" fmla="*/ 219231 h 253244"/>
                  <a:gd name="connsiteX19" fmla="*/ 241463 w 302085"/>
                  <a:gd name="connsiteY19" fmla="*/ 205168 h 253244"/>
                  <a:gd name="connsiteX20" fmla="*/ 264832 w 302085"/>
                  <a:gd name="connsiteY20" fmla="*/ 205168 h 253244"/>
                  <a:gd name="connsiteX21" fmla="*/ 279331 w 302085"/>
                  <a:gd name="connsiteY21" fmla="*/ 219683 h 253244"/>
                  <a:gd name="connsiteX22" fmla="*/ 227429 w 302085"/>
                  <a:gd name="connsiteY22" fmla="*/ 133671 h 253244"/>
                  <a:gd name="connsiteX23" fmla="*/ 215135 w 302085"/>
                  <a:gd name="connsiteY23" fmla="*/ 144648 h 253244"/>
                  <a:gd name="connsiteX24" fmla="*/ 215135 w 302085"/>
                  <a:gd name="connsiteY24" fmla="*/ 194345 h 253244"/>
                  <a:gd name="connsiteX25" fmla="*/ 227429 w 302085"/>
                  <a:gd name="connsiteY25" fmla="*/ 205323 h 253244"/>
                  <a:gd name="connsiteX26" fmla="*/ 227429 w 302085"/>
                  <a:gd name="connsiteY26" fmla="*/ 235312 h 253244"/>
                  <a:gd name="connsiteX27" fmla="*/ 197418 w 302085"/>
                  <a:gd name="connsiteY27" fmla="*/ 235312 h 253244"/>
                  <a:gd name="connsiteX28" fmla="*/ 184942 w 302085"/>
                  <a:gd name="connsiteY28" fmla="*/ 222775 h 253244"/>
                  <a:gd name="connsiteX29" fmla="*/ 117144 w 302085"/>
                  <a:gd name="connsiteY29" fmla="*/ 222775 h 253244"/>
                  <a:gd name="connsiteX30" fmla="*/ 104667 w 302085"/>
                  <a:gd name="connsiteY30" fmla="*/ 235312 h 253244"/>
                  <a:gd name="connsiteX31" fmla="*/ 74656 w 302085"/>
                  <a:gd name="connsiteY31" fmla="*/ 235312 h 253244"/>
                  <a:gd name="connsiteX32" fmla="*/ 74656 w 302085"/>
                  <a:gd name="connsiteY32" fmla="*/ 205323 h 253244"/>
                  <a:gd name="connsiteX33" fmla="*/ 86951 w 302085"/>
                  <a:gd name="connsiteY33" fmla="*/ 194345 h 253244"/>
                  <a:gd name="connsiteX34" fmla="*/ 86951 w 302085"/>
                  <a:gd name="connsiteY34" fmla="*/ 144648 h 253244"/>
                  <a:gd name="connsiteX35" fmla="*/ 74656 w 302085"/>
                  <a:gd name="connsiteY35" fmla="*/ 133671 h 253244"/>
                  <a:gd name="connsiteX36" fmla="*/ 74656 w 302085"/>
                  <a:gd name="connsiteY36" fmla="*/ 100967 h 253244"/>
                  <a:gd name="connsiteX37" fmla="*/ 227429 w 302085"/>
                  <a:gd name="connsiteY37" fmla="*/ 100967 h 253244"/>
                  <a:gd name="connsiteX38" fmla="*/ 227429 w 302085"/>
                  <a:gd name="connsiteY38" fmla="*/ 133671 h 253244"/>
                  <a:gd name="connsiteX39" fmla="*/ 151161 w 302085"/>
                  <a:gd name="connsiteY39" fmla="*/ 117184 h 253244"/>
                  <a:gd name="connsiteX40" fmla="*/ 195961 w 302085"/>
                  <a:gd name="connsiteY40" fmla="*/ 162033 h 253244"/>
                  <a:gd name="connsiteX41" fmla="*/ 151161 w 302085"/>
                  <a:gd name="connsiteY41" fmla="*/ 206882 h 253244"/>
                  <a:gd name="connsiteX42" fmla="*/ 106360 w 302085"/>
                  <a:gd name="connsiteY42" fmla="*/ 162033 h 253244"/>
                  <a:gd name="connsiteX43" fmla="*/ 151161 w 302085"/>
                  <a:gd name="connsiteY43" fmla="*/ 117184 h 253244"/>
                  <a:gd name="connsiteX44" fmla="*/ 38562 w 302085"/>
                  <a:gd name="connsiteY44" fmla="*/ 175360 h 253244"/>
                  <a:gd name="connsiteX45" fmla="*/ 22842 w 302085"/>
                  <a:gd name="connsiteY45" fmla="*/ 185562 h 253244"/>
                  <a:gd name="connsiteX46" fmla="*/ 5625 w 302085"/>
                  <a:gd name="connsiteY46" fmla="*/ 168325 h 253244"/>
                  <a:gd name="connsiteX47" fmla="*/ 22842 w 302085"/>
                  <a:gd name="connsiteY47" fmla="*/ 151089 h 253244"/>
                  <a:gd name="connsiteX48" fmla="*/ 38562 w 302085"/>
                  <a:gd name="connsiteY48" fmla="*/ 161290 h 253244"/>
                  <a:gd name="connsiteX49" fmla="*/ 71601 w 302085"/>
                  <a:gd name="connsiteY49" fmla="*/ 161290 h 253244"/>
                  <a:gd name="connsiteX50" fmla="*/ 71601 w 302085"/>
                  <a:gd name="connsiteY50" fmla="*/ 175360 h 253244"/>
                  <a:gd name="connsiteX51" fmla="*/ 38562 w 302085"/>
                  <a:gd name="connsiteY51" fmla="*/ 175360 h 253244"/>
                  <a:gd name="connsiteX52" fmla="*/ 263523 w 302085"/>
                  <a:gd name="connsiteY52" fmla="*/ 175360 h 253244"/>
                  <a:gd name="connsiteX53" fmla="*/ 279243 w 302085"/>
                  <a:gd name="connsiteY53" fmla="*/ 185562 h 253244"/>
                  <a:gd name="connsiteX54" fmla="*/ 296461 w 302085"/>
                  <a:gd name="connsiteY54" fmla="*/ 168325 h 253244"/>
                  <a:gd name="connsiteX55" fmla="*/ 279243 w 302085"/>
                  <a:gd name="connsiteY55" fmla="*/ 151089 h 253244"/>
                  <a:gd name="connsiteX56" fmla="*/ 263523 w 302085"/>
                  <a:gd name="connsiteY56" fmla="*/ 161290 h 253244"/>
                  <a:gd name="connsiteX57" fmla="*/ 230477 w 302085"/>
                  <a:gd name="connsiteY57" fmla="*/ 161290 h 253244"/>
                  <a:gd name="connsiteX58" fmla="*/ 230477 w 302085"/>
                  <a:gd name="connsiteY58" fmla="*/ 175360 h 253244"/>
                  <a:gd name="connsiteX59" fmla="*/ 263523 w 302085"/>
                  <a:gd name="connsiteY59" fmla="*/ 175360 h 253244"/>
                  <a:gd name="connsiteX60" fmla="*/ 124920 w 302085"/>
                  <a:gd name="connsiteY60" fmla="*/ 167144 h 253244"/>
                  <a:gd name="connsiteX61" fmla="*/ 137194 w 302085"/>
                  <a:gd name="connsiteY61" fmla="*/ 179438 h 253244"/>
                  <a:gd name="connsiteX62" fmla="*/ 147128 w 302085"/>
                  <a:gd name="connsiteY62" fmla="*/ 179438 h 253244"/>
                  <a:gd name="connsiteX63" fmla="*/ 172742 w 302085"/>
                  <a:gd name="connsiteY63" fmla="*/ 153796 h 253244"/>
                  <a:gd name="connsiteX64" fmla="*/ 172742 w 302085"/>
                  <a:gd name="connsiteY64" fmla="*/ 143852 h 253244"/>
                  <a:gd name="connsiteX65" fmla="*/ 162808 w 302085"/>
                  <a:gd name="connsiteY65" fmla="*/ 143852 h 253244"/>
                  <a:gd name="connsiteX66" fmla="*/ 142164 w 302085"/>
                  <a:gd name="connsiteY66" fmla="*/ 164518 h 253244"/>
                  <a:gd name="connsiteX67" fmla="*/ 134854 w 302085"/>
                  <a:gd name="connsiteY67" fmla="*/ 157199 h 253244"/>
                  <a:gd name="connsiteX68" fmla="*/ 124920 w 302085"/>
                  <a:gd name="connsiteY68" fmla="*/ 157199 h 253244"/>
                  <a:gd name="connsiteX69" fmla="*/ 124920 w 302085"/>
                  <a:gd name="connsiteY69" fmla="*/ 167144 h 253244"/>
                  <a:gd name="connsiteX70" fmla="*/ 22754 w 302085"/>
                  <a:gd name="connsiteY70" fmla="*/ 115867 h 253244"/>
                  <a:gd name="connsiteX71" fmla="*/ 17218 w 302085"/>
                  <a:gd name="connsiteY71" fmla="*/ 116779 h 253244"/>
                  <a:gd name="connsiteX72" fmla="*/ 0 w 302085"/>
                  <a:gd name="connsiteY72" fmla="*/ 99542 h 253244"/>
                  <a:gd name="connsiteX73" fmla="*/ 17218 w 302085"/>
                  <a:gd name="connsiteY73" fmla="*/ 82299 h 253244"/>
                  <a:gd name="connsiteX74" fmla="*/ 34435 w 302085"/>
                  <a:gd name="connsiteY74" fmla="*/ 99542 h 253244"/>
                  <a:gd name="connsiteX75" fmla="*/ 33059 w 302085"/>
                  <a:gd name="connsiteY75" fmla="*/ 106294 h 253244"/>
                  <a:gd name="connsiteX76" fmla="*/ 43074 w 302085"/>
                  <a:gd name="connsiteY76" fmla="*/ 116313 h 253244"/>
                  <a:gd name="connsiteX77" fmla="*/ 60622 w 302085"/>
                  <a:gd name="connsiteY77" fmla="*/ 116313 h 253244"/>
                  <a:gd name="connsiteX78" fmla="*/ 60622 w 302085"/>
                  <a:gd name="connsiteY78" fmla="*/ 130383 h 253244"/>
                  <a:gd name="connsiteX79" fmla="*/ 37254 w 302085"/>
                  <a:gd name="connsiteY79" fmla="*/ 130383 h 253244"/>
                  <a:gd name="connsiteX80" fmla="*/ 22754 w 302085"/>
                  <a:gd name="connsiteY80" fmla="*/ 115867 h 253244"/>
                  <a:gd name="connsiteX81" fmla="*/ 279331 w 302085"/>
                  <a:gd name="connsiteY81" fmla="*/ 115867 h 253244"/>
                  <a:gd name="connsiteX82" fmla="*/ 284868 w 302085"/>
                  <a:gd name="connsiteY82" fmla="*/ 116779 h 253244"/>
                  <a:gd name="connsiteX83" fmla="*/ 302086 w 302085"/>
                  <a:gd name="connsiteY83" fmla="*/ 99542 h 253244"/>
                  <a:gd name="connsiteX84" fmla="*/ 284868 w 302085"/>
                  <a:gd name="connsiteY84" fmla="*/ 82299 h 253244"/>
                  <a:gd name="connsiteX85" fmla="*/ 267651 w 302085"/>
                  <a:gd name="connsiteY85" fmla="*/ 99542 h 253244"/>
                  <a:gd name="connsiteX86" fmla="*/ 269026 w 302085"/>
                  <a:gd name="connsiteY86" fmla="*/ 106294 h 253244"/>
                  <a:gd name="connsiteX87" fmla="*/ 259011 w 302085"/>
                  <a:gd name="connsiteY87" fmla="*/ 116313 h 253244"/>
                  <a:gd name="connsiteX88" fmla="*/ 241463 w 302085"/>
                  <a:gd name="connsiteY88" fmla="*/ 116313 h 253244"/>
                  <a:gd name="connsiteX89" fmla="*/ 241463 w 302085"/>
                  <a:gd name="connsiteY89" fmla="*/ 130383 h 253244"/>
                  <a:gd name="connsiteX90" fmla="*/ 264832 w 302085"/>
                  <a:gd name="connsiteY90" fmla="*/ 130383 h 253244"/>
                  <a:gd name="connsiteX91" fmla="*/ 279331 w 302085"/>
                  <a:gd name="connsiteY91" fmla="*/ 115867 h 253244"/>
                  <a:gd name="connsiteX92" fmla="*/ 97060 w 302085"/>
                  <a:gd name="connsiteY92" fmla="*/ 51182 h 253244"/>
                  <a:gd name="connsiteX93" fmla="*/ 150985 w 302085"/>
                  <a:gd name="connsiteY93" fmla="*/ 0 h 253244"/>
                  <a:gd name="connsiteX94" fmla="*/ 204904 w 302085"/>
                  <a:gd name="connsiteY94" fmla="*/ 51182 h 253244"/>
                  <a:gd name="connsiteX95" fmla="*/ 204904 w 302085"/>
                  <a:gd name="connsiteY95" fmla="*/ 86094 h 253244"/>
                  <a:gd name="connsiteX96" fmla="*/ 185198 w 302085"/>
                  <a:gd name="connsiteY96" fmla="*/ 86094 h 253244"/>
                  <a:gd name="connsiteX97" fmla="*/ 185198 w 302085"/>
                  <a:gd name="connsiteY97" fmla="*/ 51209 h 253244"/>
                  <a:gd name="connsiteX98" fmla="*/ 150985 w 302085"/>
                  <a:gd name="connsiteY98" fmla="*/ 19694 h 253244"/>
                  <a:gd name="connsiteX99" fmla="*/ 116773 w 302085"/>
                  <a:gd name="connsiteY99" fmla="*/ 51182 h 253244"/>
                  <a:gd name="connsiteX100" fmla="*/ 116773 w 302085"/>
                  <a:gd name="connsiteY100" fmla="*/ 86094 h 253244"/>
                  <a:gd name="connsiteX101" fmla="*/ 97060 w 302085"/>
                  <a:gd name="connsiteY101" fmla="*/ 86094 h 253244"/>
                  <a:gd name="connsiteX102" fmla="*/ 97060 w 302085"/>
                  <a:gd name="connsiteY102" fmla="*/ 51182 h 25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02085" h="253244">
                    <a:moveTo>
                      <a:pt x="22754" y="219683"/>
                    </a:moveTo>
                    <a:cubicBezTo>
                      <a:pt x="21014" y="219089"/>
                      <a:pt x="19153" y="218772"/>
                      <a:pt x="17218" y="218772"/>
                    </a:cubicBezTo>
                    <a:cubicBezTo>
                      <a:pt x="7715" y="218772"/>
                      <a:pt x="0" y="226495"/>
                      <a:pt x="0" y="236008"/>
                    </a:cubicBezTo>
                    <a:cubicBezTo>
                      <a:pt x="0" y="245521"/>
                      <a:pt x="7715" y="253244"/>
                      <a:pt x="17218" y="253244"/>
                    </a:cubicBezTo>
                    <a:cubicBezTo>
                      <a:pt x="26720" y="253244"/>
                      <a:pt x="34435" y="245521"/>
                      <a:pt x="34435" y="236008"/>
                    </a:cubicBezTo>
                    <a:cubicBezTo>
                      <a:pt x="34435" y="233611"/>
                      <a:pt x="33943" y="231329"/>
                      <a:pt x="33059" y="229256"/>
                    </a:cubicBezTo>
                    <a:lnTo>
                      <a:pt x="43074" y="219231"/>
                    </a:lnTo>
                    <a:lnTo>
                      <a:pt x="60622" y="219231"/>
                    </a:lnTo>
                    <a:lnTo>
                      <a:pt x="60622" y="205168"/>
                    </a:lnTo>
                    <a:lnTo>
                      <a:pt x="37254" y="205168"/>
                    </a:lnTo>
                    <a:lnTo>
                      <a:pt x="22754" y="219683"/>
                    </a:lnTo>
                    <a:close/>
                    <a:moveTo>
                      <a:pt x="279331" y="219683"/>
                    </a:moveTo>
                    <a:cubicBezTo>
                      <a:pt x="281071" y="219089"/>
                      <a:pt x="282932" y="218772"/>
                      <a:pt x="284868" y="218772"/>
                    </a:cubicBezTo>
                    <a:cubicBezTo>
                      <a:pt x="294370" y="218772"/>
                      <a:pt x="302086" y="226495"/>
                      <a:pt x="302086" y="236008"/>
                    </a:cubicBezTo>
                    <a:cubicBezTo>
                      <a:pt x="302086" y="245521"/>
                      <a:pt x="294370" y="253244"/>
                      <a:pt x="284868" y="253244"/>
                    </a:cubicBezTo>
                    <a:cubicBezTo>
                      <a:pt x="275366" y="253244"/>
                      <a:pt x="267651" y="245521"/>
                      <a:pt x="267651" y="236008"/>
                    </a:cubicBezTo>
                    <a:cubicBezTo>
                      <a:pt x="267651" y="233611"/>
                      <a:pt x="268136" y="231329"/>
                      <a:pt x="269026" y="229256"/>
                    </a:cubicBezTo>
                    <a:lnTo>
                      <a:pt x="259011" y="219231"/>
                    </a:lnTo>
                    <a:lnTo>
                      <a:pt x="241463" y="219231"/>
                    </a:lnTo>
                    <a:lnTo>
                      <a:pt x="241463" y="205168"/>
                    </a:lnTo>
                    <a:lnTo>
                      <a:pt x="264832" y="205168"/>
                    </a:lnTo>
                    <a:lnTo>
                      <a:pt x="279331" y="219683"/>
                    </a:lnTo>
                    <a:close/>
                    <a:moveTo>
                      <a:pt x="227429" y="133671"/>
                    </a:moveTo>
                    <a:lnTo>
                      <a:pt x="215135" y="144648"/>
                    </a:lnTo>
                    <a:lnTo>
                      <a:pt x="215135" y="194345"/>
                    </a:lnTo>
                    <a:lnTo>
                      <a:pt x="227429" y="205323"/>
                    </a:lnTo>
                    <a:lnTo>
                      <a:pt x="227429" y="235312"/>
                    </a:lnTo>
                    <a:lnTo>
                      <a:pt x="197418" y="235312"/>
                    </a:lnTo>
                    <a:lnTo>
                      <a:pt x="184942" y="222775"/>
                    </a:lnTo>
                    <a:lnTo>
                      <a:pt x="117144" y="222775"/>
                    </a:lnTo>
                    <a:lnTo>
                      <a:pt x="104667" y="235312"/>
                    </a:lnTo>
                    <a:lnTo>
                      <a:pt x="74656" y="235312"/>
                    </a:lnTo>
                    <a:lnTo>
                      <a:pt x="74656" y="205323"/>
                    </a:lnTo>
                    <a:lnTo>
                      <a:pt x="86951" y="194345"/>
                    </a:lnTo>
                    <a:lnTo>
                      <a:pt x="86951" y="144648"/>
                    </a:lnTo>
                    <a:lnTo>
                      <a:pt x="74656" y="133671"/>
                    </a:lnTo>
                    <a:lnTo>
                      <a:pt x="74656" y="100967"/>
                    </a:lnTo>
                    <a:lnTo>
                      <a:pt x="227429" y="100967"/>
                    </a:lnTo>
                    <a:lnTo>
                      <a:pt x="227429" y="133671"/>
                    </a:lnTo>
                    <a:close/>
                    <a:moveTo>
                      <a:pt x="151161" y="117184"/>
                    </a:moveTo>
                    <a:cubicBezTo>
                      <a:pt x="175891" y="117184"/>
                      <a:pt x="195961" y="137276"/>
                      <a:pt x="195961" y="162033"/>
                    </a:cubicBezTo>
                    <a:cubicBezTo>
                      <a:pt x="195961" y="186784"/>
                      <a:pt x="175891" y="206882"/>
                      <a:pt x="151161" y="206882"/>
                    </a:cubicBezTo>
                    <a:cubicBezTo>
                      <a:pt x="126437" y="206882"/>
                      <a:pt x="106360" y="186784"/>
                      <a:pt x="106360" y="162033"/>
                    </a:cubicBezTo>
                    <a:cubicBezTo>
                      <a:pt x="106360" y="137276"/>
                      <a:pt x="126437" y="117184"/>
                      <a:pt x="151161" y="117184"/>
                    </a:cubicBezTo>
                    <a:close/>
                    <a:moveTo>
                      <a:pt x="38562" y="175360"/>
                    </a:moveTo>
                    <a:cubicBezTo>
                      <a:pt x="35872" y="181369"/>
                      <a:pt x="29842" y="185562"/>
                      <a:pt x="22842" y="185562"/>
                    </a:cubicBezTo>
                    <a:cubicBezTo>
                      <a:pt x="13340" y="185562"/>
                      <a:pt x="5625" y="177838"/>
                      <a:pt x="5625" y="168325"/>
                    </a:cubicBezTo>
                    <a:cubicBezTo>
                      <a:pt x="5625" y="158813"/>
                      <a:pt x="13340" y="151089"/>
                      <a:pt x="22842" y="151089"/>
                    </a:cubicBezTo>
                    <a:cubicBezTo>
                      <a:pt x="29842" y="151089"/>
                      <a:pt x="35872" y="155282"/>
                      <a:pt x="38562" y="161290"/>
                    </a:cubicBezTo>
                    <a:lnTo>
                      <a:pt x="71601" y="161290"/>
                    </a:lnTo>
                    <a:lnTo>
                      <a:pt x="71601" y="175360"/>
                    </a:lnTo>
                    <a:lnTo>
                      <a:pt x="38562" y="175360"/>
                    </a:lnTo>
                    <a:close/>
                    <a:moveTo>
                      <a:pt x="263523" y="175360"/>
                    </a:moveTo>
                    <a:cubicBezTo>
                      <a:pt x="266207" y="181369"/>
                      <a:pt x="272243" y="185562"/>
                      <a:pt x="279243" y="185562"/>
                    </a:cubicBezTo>
                    <a:cubicBezTo>
                      <a:pt x="288746" y="185562"/>
                      <a:pt x="296461" y="177838"/>
                      <a:pt x="296461" y="168325"/>
                    </a:cubicBezTo>
                    <a:cubicBezTo>
                      <a:pt x="296461" y="158813"/>
                      <a:pt x="288746" y="151089"/>
                      <a:pt x="279243" y="151089"/>
                    </a:cubicBezTo>
                    <a:cubicBezTo>
                      <a:pt x="272243" y="151089"/>
                      <a:pt x="266207" y="155282"/>
                      <a:pt x="263523" y="161290"/>
                    </a:cubicBezTo>
                    <a:lnTo>
                      <a:pt x="230477" y="161290"/>
                    </a:lnTo>
                    <a:lnTo>
                      <a:pt x="230477" y="175360"/>
                    </a:lnTo>
                    <a:lnTo>
                      <a:pt x="263523" y="175360"/>
                    </a:lnTo>
                    <a:close/>
                    <a:moveTo>
                      <a:pt x="124920" y="167144"/>
                    </a:moveTo>
                    <a:lnTo>
                      <a:pt x="137194" y="179438"/>
                    </a:lnTo>
                    <a:cubicBezTo>
                      <a:pt x="139939" y="182179"/>
                      <a:pt x="144390" y="182179"/>
                      <a:pt x="147128" y="179438"/>
                    </a:cubicBezTo>
                    <a:lnTo>
                      <a:pt x="172742" y="153796"/>
                    </a:lnTo>
                    <a:cubicBezTo>
                      <a:pt x="175480" y="151055"/>
                      <a:pt x="175480" y="146593"/>
                      <a:pt x="172742" y="143852"/>
                    </a:cubicBezTo>
                    <a:cubicBezTo>
                      <a:pt x="169997" y="141104"/>
                      <a:pt x="165546" y="141104"/>
                      <a:pt x="162808" y="143852"/>
                    </a:cubicBezTo>
                    <a:lnTo>
                      <a:pt x="142164" y="164518"/>
                    </a:lnTo>
                    <a:cubicBezTo>
                      <a:pt x="142164" y="164518"/>
                      <a:pt x="134854" y="157199"/>
                      <a:pt x="134854" y="157199"/>
                    </a:cubicBezTo>
                    <a:cubicBezTo>
                      <a:pt x="132116" y="154451"/>
                      <a:pt x="127658" y="154451"/>
                      <a:pt x="124920" y="157199"/>
                    </a:cubicBezTo>
                    <a:cubicBezTo>
                      <a:pt x="122175" y="159940"/>
                      <a:pt x="122175" y="164403"/>
                      <a:pt x="124920" y="167144"/>
                    </a:cubicBezTo>
                    <a:close/>
                    <a:moveTo>
                      <a:pt x="22754" y="115867"/>
                    </a:moveTo>
                    <a:cubicBezTo>
                      <a:pt x="21014" y="116455"/>
                      <a:pt x="19153" y="116779"/>
                      <a:pt x="17218" y="116779"/>
                    </a:cubicBezTo>
                    <a:cubicBezTo>
                      <a:pt x="7715" y="116779"/>
                      <a:pt x="0" y="109055"/>
                      <a:pt x="0" y="99542"/>
                    </a:cubicBezTo>
                    <a:cubicBezTo>
                      <a:pt x="0" y="90023"/>
                      <a:pt x="7715" y="82299"/>
                      <a:pt x="17218" y="82299"/>
                    </a:cubicBezTo>
                    <a:cubicBezTo>
                      <a:pt x="26720" y="82299"/>
                      <a:pt x="34435" y="90023"/>
                      <a:pt x="34435" y="99542"/>
                    </a:cubicBezTo>
                    <a:cubicBezTo>
                      <a:pt x="34435" y="101932"/>
                      <a:pt x="33943" y="104214"/>
                      <a:pt x="33059" y="106294"/>
                    </a:cubicBezTo>
                    <a:lnTo>
                      <a:pt x="43074" y="116313"/>
                    </a:lnTo>
                    <a:lnTo>
                      <a:pt x="60622" y="116313"/>
                    </a:lnTo>
                    <a:lnTo>
                      <a:pt x="60622" y="130383"/>
                    </a:lnTo>
                    <a:lnTo>
                      <a:pt x="37254" y="130383"/>
                    </a:lnTo>
                    <a:lnTo>
                      <a:pt x="22754" y="115867"/>
                    </a:lnTo>
                    <a:close/>
                    <a:moveTo>
                      <a:pt x="279331" y="115867"/>
                    </a:moveTo>
                    <a:cubicBezTo>
                      <a:pt x="281071" y="116455"/>
                      <a:pt x="282932" y="116779"/>
                      <a:pt x="284868" y="116779"/>
                    </a:cubicBezTo>
                    <a:cubicBezTo>
                      <a:pt x="294370" y="116779"/>
                      <a:pt x="302086" y="109055"/>
                      <a:pt x="302086" y="99542"/>
                    </a:cubicBezTo>
                    <a:cubicBezTo>
                      <a:pt x="302086" y="90023"/>
                      <a:pt x="294370" y="82299"/>
                      <a:pt x="284868" y="82299"/>
                    </a:cubicBezTo>
                    <a:cubicBezTo>
                      <a:pt x="275366" y="82299"/>
                      <a:pt x="267651" y="90023"/>
                      <a:pt x="267651" y="99542"/>
                    </a:cubicBezTo>
                    <a:cubicBezTo>
                      <a:pt x="267651" y="101932"/>
                      <a:pt x="268136" y="104214"/>
                      <a:pt x="269026" y="106294"/>
                    </a:cubicBezTo>
                    <a:lnTo>
                      <a:pt x="259011" y="116313"/>
                    </a:lnTo>
                    <a:lnTo>
                      <a:pt x="241463" y="116313"/>
                    </a:lnTo>
                    <a:lnTo>
                      <a:pt x="241463" y="130383"/>
                    </a:lnTo>
                    <a:lnTo>
                      <a:pt x="264832" y="130383"/>
                    </a:lnTo>
                    <a:lnTo>
                      <a:pt x="279331" y="115867"/>
                    </a:lnTo>
                    <a:close/>
                    <a:moveTo>
                      <a:pt x="97060" y="51182"/>
                    </a:moveTo>
                    <a:cubicBezTo>
                      <a:pt x="98557" y="22678"/>
                      <a:pt x="122148" y="0"/>
                      <a:pt x="150985" y="0"/>
                    </a:cubicBezTo>
                    <a:cubicBezTo>
                      <a:pt x="179823" y="0"/>
                      <a:pt x="203407" y="22678"/>
                      <a:pt x="204904" y="51182"/>
                    </a:cubicBezTo>
                    <a:lnTo>
                      <a:pt x="204904" y="86094"/>
                    </a:lnTo>
                    <a:lnTo>
                      <a:pt x="185198" y="86094"/>
                    </a:lnTo>
                    <a:lnTo>
                      <a:pt x="185198" y="51209"/>
                    </a:lnTo>
                    <a:cubicBezTo>
                      <a:pt x="183748" y="33575"/>
                      <a:pt x="168972" y="19694"/>
                      <a:pt x="150985" y="19694"/>
                    </a:cubicBezTo>
                    <a:cubicBezTo>
                      <a:pt x="133006" y="19694"/>
                      <a:pt x="118236" y="33554"/>
                      <a:pt x="116773" y="51182"/>
                    </a:cubicBezTo>
                    <a:lnTo>
                      <a:pt x="116773" y="86094"/>
                    </a:lnTo>
                    <a:lnTo>
                      <a:pt x="97060" y="86094"/>
                    </a:lnTo>
                    <a:lnTo>
                      <a:pt x="97060" y="51182"/>
                    </a:lnTo>
                    <a:close/>
                  </a:path>
                </a:pathLst>
              </a:custGeom>
              <a:solidFill>
                <a:srgbClr val="FF0000"/>
              </a:solidFill>
              <a:ln w="6700" cap="flat">
                <a:noFill/>
                <a:prstDash val="solid"/>
                <a:round/>
              </a:ln>
            </p:spPr>
            <p:txBody>
              <a:bodyPr rtlCol="0" anchor="ctr"/>
              <a:lstStyle/>
              <a:p>
                <a:pPr defTabSz="1828800"/>
                <a:endParaRPr lang="en-US">
                  <a:solidFill>
                    <a:srgbClr val="000000"/>
                  </a:solidFill>
                  <a:latin typeface="IBM Plex Sans Light"/>
                </a:endParaRPr>
              </a:p>
            </p:txBody>
          </p:sp>
        </p:grpSp>
      </p:grpSp>
      <p:sp>
        <p:nvSpPr>
          <p:cNvPr id="96" name="TextBox 95">
            <a:extLst>
              <a:ext uri="{FF2B5EF4-FFF2-40B4-BE49-F238E27FC236}">
                <a16:creationId xmlns:a16="http://schemas.microsoft.com/office/drawing/2014/main" id="{0278B270-A633-DB11-F644-95E1DF323A41}"/>
              </a:ext>
            </a:extLst>
          </p:cNvPr>
          <p:cNvSpPr txBox="1"/>
          <p:nvPr/>
        </p:nvSpPr>
        <p:spPr>
          <a:xfrm>
            <a:off x="600109" y="500869"/>
            <a:ext cx="17413608" cy="1354217"/>
          </a:xfrm>
          <a:prstGeom prst="rect">
            <a:avLst/>
          </a:prstGeom>
          <a:noFill/>
        </p:spPr>
        <p:txBody>
          <a:bodyPr wrap="square" lIns="182880" tIns="182880" rIns="182880" bIns="182880" rtlCol="0">
            <a:spAutoFit/>
          </a:bodyPr>
          <a:lstStyle/>
          <a:p>
            <a:pPr defTabSz="1828800">
              <a:spcBef>
                <a:spcPts val="2200"/>
              </a:spcBef>
            </a:pPr>
            <a:r>
              <a:rPr lang="en-US" sz="6400" dirty="0">
                <a:solidFill>
                  <a:srgbClr val="000000"/>
                </a:solidFill>
                <a:latin typeface="IBM Plex Sans" panose="020B0503050203000203" pitchFamily="34" charset="0"/>
                <a:ea typeface="IBM Plex Sans" charset="0"/>
                <a:cs typeface="IBM Plex Sans" charset="0"/>
              </a:rPr>
              <a:t>WHAT DOES A CYBER ATTACK LOOK LIKE ?….</a:t>
            </a:r>
          </a:p>
        </p:txBody>
      </p:sp>
      <p:grpSp>
        <p:nvGrpSpPr>
          <p:cNvPr id="183" name="Group 182">
            <a:extLst>
              <a:ext uri="{FF2B5EF4-FFF2-40B4-BE49-F238E27FC236}">
                <a16:creationId xmlns:a16="http://schemas.microsoft.com/office/drawing/2014/main" id="{E6AEBA16-F190-0E84-3396-EFB416981FE7}"/>
              </a:ext>
            </a:extLst>
          </p:cNvPr>
          <p:cNvGrpSpPr/>
          <p:nvPr/>
        </p:nvGrpSpPr>
        <p:grpSpPr>
          <a:xfrm>
            <a:off x="600110" y="2373158"/>
            <a:ext cx="23200952" cy="8994976"/>
            <a:chOff x="299261" y="1186579"/>
            <a:chExt cx="11600476" cy="4497488"/>
          </a:xfrm>
        </p:grpSpPr>
        <p:sp>
          <p:nvSpPr>
            <p:cNvPr id="11" name="TextBox 10">
              <a:extLst>
                <a:ext uri="{FF2B5EF4-FFF2-40B4-BE49-F238E27FC236}">
                  <a16:creationId xmlns:a16="http://schemas.microsoft.com/office/drawing/2014/main" id="{AD4F9A04-D0BF-BF7D-B6DD-BD54C6DDA04F}"/>
                </a:ext>
              </a:extLst>
            </p:cNvPr>
            <p:cNvSpPr txBox="1"/>
            <p:nvPr/>
          </p:nvSpPr>
          <p:spPr>
            <a:xfrm>
              <a:off x="558756" y="1327439"/>
              <a:ext cx="1255448"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EXFILTRATE</a:t>
              </a:r>
            </a:p>
          </p:txBody>
        </p:sp>
        <p:sp>
          <p:nvSpPr>
            <p:cNvPr id="4" name="Rectangle 3">
              <a:extLst>
                <a:ext uri="{FF2B5EF4-FFF2-40B4-BE49-F238E27FC236}">
                  <a16:creationId xmlns:a16="http://schemas.microsoft.com/office/drawing/2014/main" id="{497A37CC-C140-C450-3226-66F957804A01}"/>
                </a:ext>
              </a:extLst>
            </p:cNvPr>
            <p:cNvSpPr/>
            <p:nvPr/>
          </p:nvSpPr>
          <p:spPr bwMode="auto">
            <a:xfrm>
              <a:off x="299261" y="1186579"/>
              <a:ext cx="1742416" cy="4497488"/>
            </a:xfrm>
            <a:prstGeom prst="rect">
              <a:avLst/>
            </a:prstGeom>
            <a:noFill/>
            <a:ln w="50800">
              <a:solidFill>
                <a:schemeClr val="tx1"/>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grpSp>
          <p:nvGrpSpPr>
            <p:cNvPr id="106" name="Group 105">
              <a:extLst>
                <a:ext uri="{FF2B5EF4-FFF2-40B4-BE49-F238E27FC236}">
                  <a16:creationId xmlns:a16="http://schemas.microsoft.com/office/drawing/2014/main" id="{67290187-95D8-175F-8CB9-0DAF498B7040}"/>
                </a:ext>
              </a:extLst>
            </p:cNvPr>
            <p:cNvGrpSpPr/>
            <p:nvPr/>
          </p:nvGrpSpPr>
          <p:grpSpPr>
            <a:xfrm>
              <a:off x="829430" y="1828451"/>
              <a:ext cx="691607" cy="3527994"/>
              <a:chOff x="844633" y="2202515"/>
              <a:chExt cx="691607" cy="3527994"/>
            </a:xfrm>
          </p:grpSpPr>
          <p:sp>
            <p:nvSpPr>
              <p:cNvPr id="5" name="Document 4">
                <a:extLst>
                  <a:ext uri="{FF2B5EF4-FFF2-40B4-BE49-F238E27FC236}">
                    <a16:creationId xmlns:a16="http://schemas.microsoft.com/office/drawing/2014/main" id="{AA59A61A-5346-2B87-A8CB-C6E373B83693}"/>
                  </a:ext>
                </a:extLst>
              </p:cNvPr>
              <p:cNvSpPr/>
              <p:nvPr/>
            </p:nvSpPr>
            <p:spPr bwMode="auto">
              <a:xfrm>
                <a:off x="855052" y="2202515"/>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6" name="Oval 5">
                <a:extLst>
                  <a:ext uri="{FF2B5EF4-FFF2-40B4-BE49-F238E27FC236}">
                    <a16:creationId xmlns:a16="http://schemas.microsoft.com/office/drawing/2014/main" id="{380F8688-C315-5A98-BEC3-116FCEC89BD5}"/>
                  </a:ext>
                </a:extLst>
              </p:cNvPr>
              <p:cNvSpPr>
                <a:spLocks noChangeAspect="1"/>
              </p:cNvSpPr>
              <p:nvPr/>
            </p:nvSpPr>
            <p:spPr bwMode="auto">
              <a:xfrm>
                <a:off x="994835" y="5359698"/>
                <a:ext cx="380785" cy="370811"/>
              </a:xfrm>
              <a:prstGeom prst="ellipse">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2" name="TextBox 11">
                <a:extLst>
                  <a:ext uri="{FF2B5EF4-FFF2-40B4-BE49-F238E27FC236}">
                    <a16:creationId xmlns:a16="http://schemas.microsoft.com/office/drawing/2014/main" id="{A2463AAB-7FB6-E13E-34F4-37408A539544}"/>
                  </a:ext>
                </a:extLst>
              </p:cNvPr>
              <p:cNvSpPr txBox="1"/>
              <p:nvPr/>
            </p:nvSpPr>
            <p:spPr>
              <a:xfrm>
                <a:off x="966235" y="2295386"/>
                <a:ext cx="496426"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p:txBody>
          </p:sp>
          <p:cxnSp>
            <p:nvCxnSpPr>
              <p:cNvPr id="13" name="Straight Arrow Connector 12">
                <a:extLst>
                  <a:ext uri="{FF2B5EF4-FFF2-40B4-BE49-F238E27FC236}">
                    <a16:creationId xmlns:a16="http://schemas.microsoft.com/office/drawing/2014/main" id="{D6B55ADC-DE9A-5D83-D399-BFCCF9C82B79}"/>
                  </a:ext>
                </a:extLst>
              </p:cNvPr>
              <p:cNvCxnSpPr>
                <a:cxnSpLocks/>
                <a:stCxn id="5" idx="2"/>
                <a:endCxn id="6" idx="0"/>
              </p:cNvCxnSpPr>
              <p:nvPr/>
            </p:nvCxnSpPr>
            <p:spPr bwMode="auto">
              <a:xfrm flipH="1">
                <a:off x="1185228" y="2784839"/>
                <a:ext cx="10419" cy="257486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63356E04-BA4C-6BD2-3C26-603FB1E74B50}"/>
                  </a:ext>
                </a:extLst>
              </p:cNvPr>
              <p:cNvSpPr/>
              <p:nvPr/>
            </p:nvSpPr>
            <p:spPr bwMode="auto">
              <a:xfrm>
                <a:off x="994227" y="3064869"/>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5" name="Oval 14">
                <a:extLst>
                  <a:ext uri="{FF2B5EF4-FFF2-40B4-BE49-F238E27FC236}">
                    <a16:creationId xmlns:a16="http://schemas.microsoft.com/office/drawing/2014/main" id="{D0C07E79-68A0-5A30-383B-BAE48DEF01ED}"/>
                  </a:ext>
                </a:extLst>
              </p:cNvPr>
              <p:cNvSpPr/>
              <p:nvPr/>
            </p:nvSpPr>
            <p:spPr bwMode="auto">
              <a:xfrm>
                <a:off x="994835" y="3844822"/>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6" name="Oval 15">
                <a:extLst>
                  <a:ext uri="{FF2B5EF4-FFF2-40B4-BE49-F238E27FC236}">
                    <a16:creationId xmlns:a16="http://schemas.microsoft.com/office/drawing/2014/main" id="{9012EF63-25E2-EBC6-38E7-BD726391C67E}"/>
                  </a:ext>
                </a:extLst>
              </p:cNvPr>
              <p:cNvSpPr>
                <a:spLocks noChangeAspect="1"/>
              </p:cNvSpPr>
              <p:nvPr/>
            </p:nvSpPr>
            <p:spPr bwMode="auto">
              <a:xfrm>
                <a:off x="994835" y="4601918"/>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93" name="Rounded Rectangle 92">
                <a:extLst>
                  <a:ext uri="{FF2B5EF4-FFF2-40B4-BE49-F238E27FC236}">
                    <a16:creationId xmlns:a16="http://schemas.microsoft.com/office/drawing/2014/main" id="{F543B823-03C3-5D25-96B1-2194E26A111B}"/>
                  </a:ext>
                </a:extLst>
              </p:cNvPr>
              <p:cNvSpPr/>
              <p:nvPr/>
            </p:nvSpPr>
            <p:spPr bwMode="auto">
              <a:xfrm>
                <a:off x="890606" y="3159987"/>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03" name="Rounded Rectangle 102">
                <a:extLst>
                  <a:ext uri="{FF2B5EF4-FFF2-40B4-BE49-F238E27FC236}">
                    <a16:creationId xmlns:a16="http://schemas.microsoft.com/office/drawing/2014/main" id="{0FF6EBD5-6DB8-06FF-1678-497A62C87C63}"/>
                  </a:ext>
                </a:extLst>
              </p:cNvPr>
              <p:cNvSpPr/>
              <p:nvPr/>
            </p:nvSpPr>
            <p:spPr bwMode="auto">
              <a:xfrm>
                <a:off x="884668" y="3912603"/>
                <a:ext cx="603338"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READ</a:t>
                </a:r>
              </a:p>
            </p:txBody>
          </p:sp>
          <p:sp>
            <p:nvSpPr>
              <p:cNvPr id="104" name="Rounded Rectangle 103">
                <a:extLst>
                  <a:ext uri="{FF2B5EF4-FFF2-40B4-BE49-F238E27FC236}">
                    <a16:creationId xmlns:a16="http://schemas.microsoft.com/office/drawing/2014/main" id="{66CE7612-CB6D-D011-A155-E9FB07985218}"/>
                  </a:ext>
                </a:extLst>
              </p:cNvPr>
              <p:cNvSpPr/>
              <p:nvPr/>
            </p:nvSpPr>
            <p:spPr bwMode="auto">
              <a:xfrm>
                <a:off x="844633" y="4692711"/>
                <a:ext cx="681188" cy="20332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FFFFFF"/>
                    </a:solidFill>
                    <a:highlight>
                      <a:srgbClr val="FF0000"/>
                    </a:highlight>
                    <a:latin typeface="IBM Plex Sans" panose="020B0503050203000203" pitchFamily="34" charset="0"/>
                  </a:rPr>
                  <a:t>DELETE</a:t>
                </a:r>
              </a:p>
            </p:txBody>
          </p:sp>
          <p:sp>
            <p:nvSpPr>
              <p:cNvPr id="105" name="Rounded Rectangle 104">
                <a:extLst>
                  <a:ext uri="{FF2B5EF4-FFF2-40B4-BE49-F238E27FC236}">
                    <a16:creationId xmlns:a16="http://schemas.microsoft.com/office/drawing/2014/main" id="{7E536A5C-28CA-2068-0DA8-7517AC4FB192}"/>
                  </a:ext>
                </a:extLst>
              </p:cNvPr>
              <p:cNvSpPr/>
              <p:nvPr/>
            </p:nvSpPr>
            <p:spPr bwMode="auto">
              <a:xfrm>
                <a:off x="884668" y="5441597"/>
                <a:ext cx="603338"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grpSp>
        <p:grpSp>
          <p:nvGrpSpPr>
            <p:cNvPr id="182" name="Group 181">
              <a:extLst>
                <a:ext uri="{FF2B5EF4-FFF2-40B4-BE49-F238E27FC236}">
                  <a16:creationId xmlns:a16="http://schemas.microsoft.com/office/drawing/2014/main" id="{3E7FC54E-BD7B-EC14-D1A2-84697A5FB14C}"/>
                </a:ext>
              </a:extLst>
            </p:cNvPr>
            <p:cNvGrpSpPr/>
            <p:nvPr/>
          </p:nvGrpSpPr>
          <p:grpSpPr>
            <a:xfrm>
              <a:off x="2335152" y="1186579"/>
              <a:ext cx="4649112" cy="4497488"/>
              <a:chOff x="2335152" y="1186579"/>
              <a:chExt cx="4649112" cy="4497488"/>
            </a:xfrm>
          </p:grpSpPr>
          <p:sp>
            <p:nvSpPr>
              <p:cNvPr id="21" name="Rectangle 20">
                <a:extLst>
                  <a:ext uri="{FF2B5EF4-FFF2-40B4-BE49-F238E27FC236}">
                    <a16:creationId xmlns:a16="http://schemas.microsoft.com/office/drawing/2014/main" id="{7CEA491E-EB2F-250C-05CE-760B289FB1F6}"/>
                  </a:ext>
                </a:extLst>
              </p:cNvPr>
              <p:cNvSpPr/>
              <p:nvPr/>
            </p:nvSpPr>
            <p:spPr bwMode="auto">
              <a:xfrm>
                <a:off x="2335152" y="1186579"/>
                <a:ext cx="4649112" cy="4497488"/>
              </a:xfrm>
              <a:prstGeom prst="rect">
                <a:avLst/>
              </a:prstGeom>
              <a:noFill/>
              <a:ln w="50800">
                <a:solidFill>
                  <a:schemeClr val="tx1"/>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grpSp>
            <p:nvGrpSpPr>
              <p:cNvPr id="176" name="Group 175">
                <a:extLst>
                  <a:ext uri="{FF2B5EF4-FFF2-40B4-BE49-F238E27FC236}">
                    <a16:creationId xmlns:a16="http://schemas.microsoft.com/office/drawing/2014/main" id="{DCDF0C5E-EA6A-F636-5241-E50C5BEE4B6D}"/>
                  </a:ext>
                </a:extLst>
              </p:cNvPr>
              <p:cNvGrpSpPr/>
              <p:nvPr/>
            </p:nvGrpSpPr>
            <p:grpSpPr>
              <a:xfrm>
                <a:off x="2862234" y="1393915"/>
                <a:ext cx="691607" cy="3289111"/>
                <a:chOff x="2838060" y="1709567"/>
                <a:chExt cx="691607" cy="3289111"/>
              </a:xfrm>
            </p:grpSpPr>
            <p:sp>
              <p:nvSpPr>
                <p:cNvPr id="3" name="Document 2">
                  <a:extLst>
                    <a:ext uri="{FF2B5EF4-FFF2-40B4-BE49-F238E27FC236}">
                      <a16:creationId xmlns:a16="http://schemas.microsoft.com/office/drawing/2014/main" id="{22FCF781-6100-9ADE-7AC9-56E7E8EDE4FC}"/>
                    </a:ext>
                  </a:extLst>
                </p:cNvPr>
                <p:cNvSpPr/>
                <p:nvPr/>
              </p:nvSpPr>
              <p:spPr bwMode="auto">
                <a:xfrm>
                  <a:off x="2848479" y="2228464"/>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8" name="TextBox 7">
                  <a:extLst>
                    <a:ext uri="{FF2B5EF4-FFF2-40B4-BE49-F238E27FC236}">
                      <a16:creationId xmlns:a16="http://schemas.microsoft.com/office/drawing/2014/main" id="{A127C8C9-BC58-0048-7584-8791158DADFF}"/>
                    </a:ext>
                  </a:extLst>
                </p:cNvPr>
                <p:cNvSpPr txBox="1"/>
                <p:nvPr/>
              </p:nvSpPr>
              <p:spPr>
                <a:xfrm>
                  <a:off x="2922566" y="2300183"/>
                  <a:ext cx="496426"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p:txBody>
            </p:sp>
            <p:cxnSp>
              <p:nvCxnSpPr>
                <p:cNvPr id="9" name="Straight Arrow Connector 8">
                  <a:extLst>
                    <a:ext uri="{FF2B5EF4-FFF2-40B4-BE49-F238E27FC236}">
                      <a16:creationId xmlns:a16="http://schemas.microsoft.com/office/drawing/2014/main" id="{917E5FE4-60DC-0377-93FD-4CB90A4F0583}"/>
                    </a:ext>
                  </a:extLst>
                </p:cNvPr>
                <p:cNvCxnSpPr>
                  <a:cxnSpLocks/>
                  <a:stCxn id="3" idx="2"/>
                  <a:endCxn id="55" idx="0"/>
                </p:cNvCxnSpPr>
                <p:nvPr/>
              </p:nvCxnSpPr>
              <p:spPr bwMode="auto">
                <a:xfrm flipH="1">
                  <a:off x="3178655" y="2810787"/>
                  <a:ext cx="10418" cy="181708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CE23E846-05A7-543E-F090-AF832626FE89}"/>
                    </a:ext>
                  </a:extLst>
                </p:cNvPr>
                <p:cNvSpPr/>
                <p:nvPr/>
              </p:nvSpPr>
              <p:spPr bwMode="auto">
                <a:xfrm>
                  <a:off x="2987654" y="3090818"/>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7" name="Oval 16">
                  <a:extLst>
                    <a:ext uri="{FF2B5EF4-FFF2-40B4-BE49-F238E27FC236}">
                      <a16:creationId xmlns:a16="http://schemas.microsoft.com/office/drawing/2014/main" id="{2AB68040-9BE4-5DC1-2F5F-BDC43C9C61E3}"/>
                    </a:ext>
                  </a:extLst>
                </p:cNvPr>
                <p:cNvSpPr/>
                <p:nvPr/>
              </p:nvSpPr>
              <p:spPr bwMode="auto">
                <a:xfrm>
                  <a:off x="2988262" y="3870771"/>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55" name="Oval 54">
                  <a:extLst>
                    <a:ext uri="{FF2B5EF4-FFF2-40B4-BE49-F238E27FC236}">
                      <a16:creationId xmlns:a16="http://schemas.microsoft.com/office/drawing/2014/main" id="{95BE9024-4311-B911-3304-E8A0C9A01C47}"/>
                    </a:ext>
                  </a:extLst>
                </p:cNvPr>
                <p:cNvSpPr>
                  <a:spLocks noChangeAspect="1"/>
                </p:cNvSpPr>
                <p:nvPr/>
              </p:nvSpPr>
              <p:spPr bwMode="auto">
                <a:xfrm>
                  <a:off x="2988262" y="4627867"/>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97" name="Rounded Rectangle 96">
                  <a:extLst>
                    <a:ext uri="{FF2B5EF4-FFF2-40B4-BE49-F238E27FC236}">
                      <a16:creationId xmlns:a16="http://schemas.microsoft.com/office/drawing/2014/main" id="{DE7B4E8F-4FBF-0DD3-B2DF-D5373F17A6F6}"/>
                    </a:ext>
                  </a:extLst>
                </p:cNvPr>
                <p:cNvSpPr/>
                <p:nvPr/>
              </p:nvSpPr>
              <p:spPr bwMode="auto">
                <a:xfrm>
                  <a:off x="2884033" y="3185936"/>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07" name="Rounded Rectangle 106">
                  <a:extLst>
                    <a:ext uri="{FF2B5EF4-FFF2-40B4-BE49-F238E27FC236}">
                      <a16:creationId xmlns:a16="http://schemas.microsoft.com/office/drawing/2014/main" id="{A0EB6901-55D2-688D-C428-3B97C16C1EE7}"/>
                    </a:ext>
                  </a:extLst>
                </p:cNvPr>
                <p:cNvSpPr/>
                <p:nvPr/>
              </p:nvSpPr>
              <p:spPr bwMode="auto">
                <a:xfrm>
                  <a:off x="2878095" y="3938552"/>
                  <a:ext cx="603338"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READ</a:t>
                  </a:r>
                </a:p>
              </p:txBody>
            </p:sp>
            <p:sp>
              <p:nvSpPr>
                <p:cNvPr id="108" name="Rounded Rectangle 107">
                  <a:extLst>
                    <a:ext uri="{FF2B5EF4-FFF2-40B4-BE49-F238E27FC236}">
                      <a16:creationId xmlns:a16="http://schemas.microsoft.com/office/drawing/2014/main" id="{8172DFFC-C423-71AE-2BE5-561BE7E8D1FA}"/>
                    </a:ext>
                  </a:extLst>
                </p:cNvPr>
                <p:cNvSpPr/>
                <p:nvPr/>
              </p:nvSpPr>
              <p:spPr bwMode="auto">
                <a:xfrm>
                  <a:off x="2838060" y="4718660"/>
                  <a:ext cx="681188" cy="20332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sp>
              <p:nvSpPr>
                <p:cNvPr id="111" name="TextBox 110">
                  <a:extLst>
                    <a:ext uri="{FF2B5EF4-FFF2-40B4-BE49-F238E27FC236}">
                      <a16:creationId xmlns:a16="http://schemas.microsoft.com/office/drawing/2014/main" id="{8A79576A-3E53-99E6-9EF0-899D8B3BAFF1}"/>
                    </a:ext>
                  </a:extLst>
                </p:cNvPr>
                <p:cNvSpPr txBox="1"/>
                <p:nvPr/>
              </p:nvSpPr>
              <p:spPr>
                <a:xfrm>
                  <a:off x="2858474" y="1709567"/>
                  <a:ext cx="662361" cy="400110"/>
                </a:xfrm>
                <a:prstGeom prst="rect">
                  <a:avLst/>
                </a:prstGeom>
                <a:noFill/>
              </p:spPr>
              <p:txBody>
                <a:bodyPr wrap="none" lIns="182880" tIns="182880" rIns="182880" bIns="182880" rtlCol="0">
                  <a:spAutoFit/>
                </a:bodyPr>
                <a:lstStyle/>
                <a:p>
                  <a:pP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READ</a:t>
                  </a:r>
                </a:p>
              </p:txBody>
            </p:sp>
          </p:grpSp>
          <p:grpSp>
            <p:nvGrpSpPr>
              <p:cNvPr id="174" name="Group 173">
                <a:extLst>
                  <a:ext uri="{FF2B5EF4-FFF2-40B4-BE49-F238E27FC236}">
                    <a16:creationId xmlns:a16="http://schemas.microsoft.com/office/drawing/2014/main" id="{3BB8E40D-652F-288E-A560-DB57121CF33A}"/>
                  </a:ext>
                </a:extLst>
              </p:cNvPr>
              <p:cNvGrpSpPr/>
              <p:nvPr/>
            </p:nvGrpSpPr>
            <p:grpSpPr>
              <a:xfrm>
                <a:off x="5587141" y="1311563"/>
                <a:ext cx="837064" cy="3355253"/>
                <a:chOff x="5592032" y="1687520"/>
                <a:chExt cx="837064" cy="3355253"/>
              </a:xfrm>
            </p:grpSpPr>
            <p:sp>
              <p:nvSpPr>
                <p:cNvPr id="29" name="TextBox 28">
                  <a:extLst>
                    <a:ext uri="{FF2B5EF4-FFF2-40B4-BE49-F238E27FC236}">
                      <a16:creationId xmlns:a16="http://schemas.microsoft.com/office/drawing/2014/main" id="{5CBA3CF2-B86E-5C31-9936-82E508A6FB41}"/>
                    </a:ext>
                  </a:extLst>
                </p:cNvPr>
                <p:cNvSpPr txBox="1"/>
                <p:nvPr/>
              </p:nvSpPr>
              <p:spPr>
                <a:xfrm>
                  <a:off x="5592032" y="1687520"/>
                  <a:ext cx="837064"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DELETE</a:t>
                  </a:r>
                </a:p>
              </p:txBody>
            </p:sp>
            <p:sp>
              <p:nvSpPr>
                <p:cNvPr id="126" name="Document 125">
                  <a:extLst>
                    <a:ext uri="{FF2B5EF4-FFF2-40B4-BE49-F238E27FC236}">
                      <a16:creationId xmlns:a16="http://schemas.microsoft.com/office/drawing/2014/main" id="{149D022B-C36E-1DD3-3CB4-B1DEBD5427EB}"/>
                    </a:ext>
                  </a:extLst>
                </p:cNvPr>
                <p:cNvSpPr/>
                <p:nvPr/>
              </p:nvSpPr>
              <p:spPr bwMode="auto">
                <a:xfrm>
                  <a:off x="5673076" y="2272559"/>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27" name="TextBox 126">
                  <a:extLst>
                    <a:ext uri="{FF2B5EF4-FFF2-40B4-BE49-F238E27FC236}">
                      <a16:creationId xmlns:a16="http://schemas.microsoft.com/office/drawing/2014/main" id="{1561C8FD-B217-14EF-484D-7833802E6085}"/>
                    </a:ext>
                  </a:extLst>
                </p:cNvPr>
                <p:cNvSpPr txBox="1"/>
                <p:nvPr/>
              </p:nvSpPr>
              <p:spPr>
                <a:xfrm>
                  <a:off x="5737822" y="2335393"/>
                  <a:ext cx="496426"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p:txBody>
            </p:sp>
            <p:cxnSp>
              <p:nvCxnSpPr>
                <p:cNvPr id="128" name="Straight Arrow Connector 127">
                  <a:extLst>
                    <a:ext uri="{FF2B5EF4-FFF2-40B4-BE49-F238E27FC236}">
                      <a16:creationId xmlns:a16="http://schemas.microsoft.com/office/drawing/2014/main" id="{0AD7D54F-4495-422B-8A89-60DE5D6CA785}"/>
                    </a:ext>
                  </a:extLst>
                </p:cNvPr>
                <p:cNvCxnSpPr>
                  <a:cxnSpLocks/>
                  <a:stCxn id="126" idx="2"/>
                  <a:endCxn id="131" idx="0"/>
                </p:cNvCxnSpPr>
                <p:nvPr/>
              </p:nvCxnSpPr>
              <p:spPr bwMode="auto">
                <a:xfrm flipH="1">
                  <a:off x="6003252" y="2854882"/>
                  <a:ext cx="10418" cy="181708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29" name="Oval 128">
                  <a:extLst>
                    <a:ext uri="{FF2B5EF4-FFF2-40B4-BE49-F238E27FC236}">
                      <a16:creationId xmlns:a16="http://schemas.microsoft.com/office/drawing/2014/main" id="{C927C9C6-D92D-2B60-1232-3AA6B3F0EF16}"/>
                    </a:ext>
                  </a:extLst>
                </p:cNvPr>
                <p:cNvSpPr/>
                <p:nvPr/>
              </p:nvSpPr>
              <p:spPr bwMode="auto">
                <a:xfrm>
                  <a:off x="5812251" y="3134913"/>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30" name="Oval 129">
                  <a:extLst>
                    <a:ext uri="{FF2B5EF4-FFF2-40B4-BE49-F238E27FC236}">
                      <a16:creationId xmlns:a16="http://schemas.microsoft.com/office/drawing/2014/main" id="{B640E9FF-E0B4-2F83-7B9C-3217C918537A}"/>
                    </a:ext>
                  </a:extLst>
                </p:cNvPr>
                <p:cNvSpPr/>
                <p:nvPr/>
              </p:nvSpPr>
              <p:spPr bwMode="auto">
                <a:xfrm>
                  <a:off x="5812859" y="3914866"/>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31" name="Oval 130">
                  <a:extLst>
                    <a:ext uri="{FF2B5EF4-FFF2-40B4-BE49-F238E27FC236}">
                      <a16:creationId xmlns:a16="http://schemas.microsoft.com/office/drawing/2014/main" id="{EE8FF32E-DBDD-F595-D3A3-A008B5210599}"/>
                    </a:ext>
                  </a:extLst>
                </p:cNvPr>
                <p:cNvSpPr>
                  <a:spLocks noChangeAspect="1"/>
                </p:cNvSpPr>
                <p:nvPr/>
              </p:nvSpPr>
              <p:spPr bwMode="auto">
                <a:xfrm>
                  <a:off x="5812859" y="4671962"/>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32" name="Rounded Rectangle 131">
                  <a:extLst>
                    <a:ext uri="{FF2B5EF4-FFF2-40B4-BE49-F238E27FC236}">
                      <a16:creationId xmlns:a16="http://schemas.microsoft.com/office/drawing/2014/main" id="{576DA9F2-4400-4F73-3F69-082AC3615828}"/>
                    </a:ext>
                  </a:extLst>
                </p:cNvPr>
                <p:cNvSpPr/>
                <p:nvPr/>
              </p:nvSpPr>
              <p:spPr bwMode="auto">
                <a:xfrm>
                  <a:off x="5708630" y="3230031"/>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33" name="Rounded Rectangle 132">
                  <a:extLst>
                    <a:ext uri="{FF2B5EF4-FFF2-40B4-BE49-F238E27FC236}">
                      <a16:creationId xmlns:a16="http://schemas.microsoft.com/office/drawing/2014/main" id="{6230DC33-1D16-F678-1D19-62FE3CC61639}"/>
                    </a:ext>
                  </a:extLst>
                </p:cNvPr>
                <p:cNvSpPr/>
                <p:nvPr/>
              </p:nvSpPr>
              <p:spPr bwMode="auto">
                <a:xfrm>
                  <a:off x="5626366" y="3967612"/>
                  <a:ext cx="792645" cy="260887"/>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DELETE</a:t>
                  </a:r>
                </a:p>
              </p:txBody>
            </p:sp>
            <p:sp>
              <p:nvSpPr>
                <p:cNvPr id="134" name="Rounded Rectangle 133">
                  <a:extLst>
                    <a:ext uri="{FF2B5EF4-FFF2-40B4-BE49-F238E27FC236}">
                      <a16:creationId xmlns:a16="http://schemas.microsoft.com/office/drawing/2014/main" id="{D405989E-CF74-0E9B-A745-67546C6E8EBB}"/>
                    </a:ext>
                  </a:extLst>
                </p:cNvPr>
                <p:cNvSpPr/>
                <p:nvPr/>
              </p:nvSpPr>
              <p:spPr bwMode="auto">
                <a:xfrm>
                  <a:off x="5662657" y="4762755"/>
                  <a:ext cx="681188" cy="20332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grpSp>
          <p:grpSp>
            <p:nvGrpSpPr>
              <p:cNvPr id="175" name="Group 174">
                <a:extLst>
                  <a:ext uri="{FF2B5EF4-FFF2-40B4-BE49-F238E27FC236}">
                    <a16:creationId xmlns:a16="http://schemas.microsoft.com/office/drawing/2014/main" id="{FFF17269-9E20-7724-513E-A3FC5C9AF7B3}"/>
                  </a:ext>
                </a:extLst>
              </p:cNvPr>
              <p:cNvGrpSpPr/>
              <p:nvPr/>
            </p:nvGrpSpPr>
            <p:grpSpPr>
              <a:xfrm>
                <a:off x="4009083" y="1371868"/>
                <a:ext cx="1000570" cy="3311158"/>
                <a:chOff x="3984909" y="1687520"/>
                <a:chExt cx="1000570" cy="3311158"/>
              </a:xfrm>
            </p:grpSpPr>
            <p:sp>
              <p:nvSpPr>
                <p:cNvPr id="39" name="TextBox 38">
                  <a:extLst>
                    <a:ext uri="{FF2B5EF4-FFF2-40B4-BE49-F238E27FC236}">
                      <a16:creationId xmlns:a16="http://schemas.microsoft.com/office/drawing/2014/main" id="{096C9956-F262-BC0B-A9D2-E6EB11B36F24}"/>
                    </a:ext>
                  </a:extLst>
                </p:cNvPr>
                <p:cNvSpPr txBox="1"/>
                <p:nvPr/>
              </p:nvSpPr>
              <p:spPr>
                <a:xfrm>
                  <a:off x="3984909" y="1687520"/>
                  <a:ext cx="1000570"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ENCRYPT</a:t>
                  </a:r>
                </a:p>
              </p:txBody>
            </p:sp>
            <p:sp>
              <p:nvSpPr>
                <p:cNvPr id="113" name="Document 112">
                  <a:extLst>
                    <a:ext uri="{FF2B5EF4-FFF2-40B4-BE49-F238E27FC236}">
                      <a16:creationId xmlns:a16="http://schemas.microsoft.com/office/drawing/2014/main" id="{5940430F-59F8-7CCA-0EB6-A67713824CBA}"/>
                    </a:ext>
                  </a:extLst>
                </p:cNvPr>
                <p:cNvSpPr/>
                <p:nvPr/>
              </p:nvSpPr>
              <p:spPr bwMode="auto">
                <a:xfrm>
                  <a:off x="4172742" y="2228464"/>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15" name="TextBox 114">
                  <a:extLst>
                    <a:ext uri="{FF2B5EF4-FFF2-40B4-BE49-F238E27FC236}">
                      <a16:creationId xmlns:a16="http://schemas.microsoft.com/office/drawing/2014/main" id="{537514B2-48CE-4035-10C4-8E75E79B24C9}"/>
                    </a:ext>
                  </a:extLst>
                </p:cNvPr>
                <p:cNvSpPr txBox="1"/>
                <p:nvPr/>
              </p:nvSpPr>
              <p:spPr>
                <a:xfrm>
                  <a:off x="4141917" y="2263250"/>
                  <a:ext cx="683978" cy="553974"/>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a:p>
                  <a:pPr algn="ctr" defTabSz="1828800"/>
                  <a:r>
                    <a:rPr lang="en-US" sz="2000" b="1" dirty="0">
                      <a:solidFill>
                        <a:srgbClr val="FF0000"/>
                      </a:solidFill>
                      <a:latin typeface="IBM Plex Sans" panose="020B0503050203000203" pitchFamily="34" charset="0"/>
                      <a:ea typeface="IBM Plex Sans" charset="0"/>
                      <a:cs typeface="IBM Plex Sans" charset="0"/>
                    </a:rPr>
                    <a:t>LOCKED</a:t>
                  </a:r>
                </a:p>
              </p:txBody>
            </p:sp>
            <p:cxnSp>
              <p:nvCxnSpPr>
                <p:cNvPr id="116" name="Straight Arrow Connector 115">
                  <a:extLst>
                    <a:ext uri="{FF2B5EF4-FFF2-40B4-BE49-F238E27FC236}">
                      <a16:creationId xmlns:a16="http://schemas.microsoft.com/office/drawing/2014/main" id="{E94AB7C7-00FA-FB20-43C0-EEFF9397EF15}"/>
                    </a:ext>
                  </a:extLst>
                </p:cNvPr>
                <p:cNvCxnSpPr>
                  <a:cxnSpLocks/>
                  <a:stCxn id="113" idx="2"/>
                  <a:endCxn id="119" idx="0"/>
                </p:cNvCxnSpPr>
                <p:nvPr/>
              </p:nvCxnSpPr>
              <p:spPr bwMode="auto">
                <a:xfrm flipH="1">
                  <a:off x="4502918" y="2810787"/>
                  <a:ext cx="10418" cy="181708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17" name="Oval 116">
                  <a:extLst>
                    <a:ext uri="{FF2B5EF4-FFF2-40B4-BE49-F238E27FC236}">
                      <a16:creationId xmlns:a16="http://schemas.microsoft.com/office/drawing/2014/main" id="{31E3777E-F1DD-76F7-4B91-846E8FF2065B}"/>
                    </a:ext>
                  </a:extLst>
                </p:cNvPr>
                <p:cNvSpPr/>
                <p:nvPr/>
              </p:nvSpPr>
              <p:spPr bwMode="auto">
                <a:xfrm>
                  <a:off x="4311917" y="3090818"/>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18" name="Oval 117">
                  <a:extLst>
                    <a:ext uri="{FF2B5EF4-FFF2-40B4-BE49-F238E27FC236}">
                      <a16:creationId xmlns:a16="http://schemas.microsoft.com/office/drawing/2014/main" id="{66DA6870-1346-21F2-6CAD-1CC04520487F}"/>
                    </a:ext>
                  </a:extLst>
                </p:cNvPr>
                <p:cNvSpPr/>
                <p:nvPr/>
              </p:nvSpPr>
              <p:spPr bwMode="auto">
                <a:xfrm>
                  <a:off x="4312525" y="3870771"/>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19" name="Oval 118">
                  <a:extLst>
                    <a:ext uri="{FF2B5EF4-FFF2-40B4-BE49-F238E27FC236}">
                      <a16:creationId xmlns:a16="http://schemas.microsoft.com/office/drawing/2014/main" id="{29A52029-87AE-EEC7-F65F-0CA50E852183}"/>
                    </a:ext>
                  </a:extLst>
                </p:cNvPr>
                <p:cNvSpPr>
                  <a:spLocks noChangeAspect="1"/>
                </p:cNvSpPr>
                <p:nvPr/>
              </p:nvSpPr>
              <p:spPr bwMode="auto">
                <a:xfrm>
                  <a:off x="4312525" y="4627867"/>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20" name="Rounded Rectangle 119">
                  <a:extLst>
                    <a:ext uri="{FF2B5EF4-FFF2-40B4-BE49-F238E27FC236}">
                      <a16:creationId xmlns:a16="http://schemas.microsoft.com/office/drawing/2014/main" id="{22D5C634-A905-3541-7FA9-26F101B80DD0}"/>
                    </a:ext>
                  </a:extLst>
                </p:cNvPr>
                <p:cNvSpPr/>
                <p:nvPr/>
              </p:nvSpPr>
              <p:spPr bwMode="auto">
                <a:xfrm>
                  <a:off x="4208296" y="3185936"/>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21" name="Rounded Rectangle 120">
                  <a:extLst>
                    <a:ext uri="{FF2B5EF4-FFF2-40B4-BE49-F238E27FC236}">
                      <a16:creationId xmlns:a16="http://schemas.microsoft.com/office/drawing/2014/main" id="{B215A52C-DC0B-49E8-45B8-E80BFFE5CDD1}"/>
                    </a:ext>
                  </a:extLst>
                </p:cNvPr>
                <p:cNvSpPr/>
                <p:nvPr/>
              </p:nvSpPr>
              <p:spPr bwMode="auto">
                <a:xfrm>
                  <a:off x="4157113" y="3923517"/>
                  <a:ext cx="681188" cy="260887"/>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WRITE</a:t>
                  </a:r>
                </a:p>
              </p:txBody>
            </p:sp>
            <p:sp>
              <p:nvSpPr>
                <p:cNvPr id="122" name="Rounded Rectangle 121">
                  <a:extLst>
                    <a:ext uri="{FF2B5EF4-FFF2-40B4-BE49-F238E27FC236}">
                      <a16:creationId xmlns:a16="http://schemas.microsoft.com/office/drawing/2014/main" id="{F69C6233-4D1D-9988-B32A-DEE89F863CD1}"/>
                    </a:ext>
                  </a:extLst>
                </p:cNvPr>
                <p:cNvSpPr/>
                <p:nvPr/>
              </p:nvSpPr>
              <p:spPr bwMode="auto">
                <a:xfrm>
                  <a:off x="4162323" y="4718660"/>
                  <a:ext cx="681188" cy="20332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sp>
              <p:nvSpPr>
                <p:cNvPr id="168" name="Rounded Rectangle 167">
                  <a:extLst>
                    <a:ext uri="{FF2B5EF4-FFF2-40B4-BE49-F238E27FC236}">
                      <a16:creationId xmlns:a16="http://schemas.microsoft.com/office/drawing/2014/main" id="{A3E28820-46F3-A3BD-DA28-D619621D1BC7}"/>
                    </a:ext>
                  </a:extLst>
                </p:cNvPr>
                <p:cNvSpPr/>
                <p:nvPr/>
              </p:nvSpPr>
              <p:spPr bwMode="auto">
                <a:xfrm>
                  <a:off x="4147842" y="4278677"/>
                  <a:ext cx="709748" cy="159772"/>
                </a:xfrm>
                <a:prstGeom prst="roundRect">
                  <a:avLst/>
                </a:prstGeom>
                <a:solidFill>
                  <a:srgbClr val="FF0000"/>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a:spcBef>
                      <a:spcPts val="2200"/>
                    </a:spcBef>
                  </a:pPr>
                  <a:r>
                    <a:rPr lang="en-US" sz="1600" b="1" dirty="0">
                      <a:solidFill>
                        <a:srgbClr val="FFFFFF"/>
                      </a:solidFill>
                      <a:latin typeface="IBM Plex Sans" panose="020B0503050203000203" pitchFamily="34" charset="0"/>
                      <a:ea typeface="IBM Plex Sans" charset="0"/>
                      <a:cs typeface="IBM Plex Sans" charset="0"/>
                    </a:rPr>
                    <a:t>ENCRYPT</a:t>
                  </a:r>
                </a:p>
              </p:txBody>
            </p:sp>
          </p:grpSp>
        </p:grpSp>
        <p:sp>
          <p:nvSpPr>
            <p:cNvPr id="87" name="TextBox 86">
              <a:extLst>
                <a:ext uri="{FF2B5EF4-FFF2-40B4-BE49-F238E27FC236}">
                  <a16:creationId xmlns:a16="http://schemas.microsoft.com/office/drawing/2014/main" id="{B7DBB152-83FE-6826-1CB9-03D90179A327}"/>
                </a:ext>
              </a:extLst>
            </p:cNvPr>
            <p:cNvSpPr txBox="1"/>
            <p:nvPr/>
          </p:nvSpPr>
          <p:spPr>
            <a:xfrm>
              <a:off x="7430243" y="1398217"/>
              <a:ext cx="662337"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READ</a:t>
              </a:r>
            </a:p>
          </p:txBody>
        </p:sp>
        <p:sp>
          <p:nvSpPr>
            <p:cNvPr id="77" name="TextBox 76">
              <a:extLst>
                <a:ext uri="{FF2B5EF4-FFF2-40B4-BE49-F238E27FC236}">
                  <a16:creationId xmlns:a16="http://schemas.microsoft.com/office/drawing/2014/main" id="{FB5D1A8B-6931-A7E2-D7FC-4D5A73A14A6A}"/>
                </a:ext>
              </a:extLst>
            </p:cNvPr>
            <p:cNvSpPr txBox="1"/>
            <p:nvPr/>
          </p:nvSpPr>
          <p:spPr>
            <a:xfrm>
              <a:off x="8617478" y="1419856"/>
              <a:ext cx="1000570"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ENCRYPT</a:t>
              </a:r>
            </a:p>
          </p:txBody>
        </p:sp>
        <p:sp>
          <p:nvSpPr>
            <p:cNvPr id="68" name="TextBox 67">
              <a:extLst>
                <a:ext uri="{FF2B5EF4-FFF2-40B4-BE49-F238E27FC236}">
                  <a16:creationId xmlns:a16="http://schemas.microsoft.com/office/drawing/2014/main" id="{B0F81104-AF7F-B20E-7A81-55728CD78D3E}"/>
                </a:ext>
              </a:extLst>
            </p:cNvPr>
            <p:cNvSpPr txBox="1"/>
            <p:nvPr/>
          </p:nvSpPr>
          <p:spPr>
            <a:xfrm>
              <a:off x="10121204" y="1389996"/>
              <a:ext cx="1247433"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highlight>
                    <a:srgbClr val="FFFF00"/>
                  </a:highlight>
                  <a:latin typeface="IBM Plex Sans" panose="020B0503050203000203" pitchFamily="34" charset="0"/>
                  <a:ea typeface="IBM Plex Sans" charset="0"/>
                  <a:cs typeface="IBM Plex Sans" charset="0"/>
                </a:rPr>
                <a:t>OVERWRITE</a:t>
              </a:r>
            </a:p>
          </p:txBody>
        </p:sp>
        <p:sp>
          <p:nvSpPr>
            <p:cNvPr id="59" name="Rectangle 58">
              <a:extLst>
                <a:ext uri="{FF2B5EF4-FFF2-40B4-BE49-F238E27FC236}">
                  <a16:creationId xmlns:a16="http://schemas.microsoft.com/office/drawing/2014/main" id="{6498203F-3DF7-CF49-5F14-4B39BFF58988}"/>
                </a:ext>
              </a:extLst>
            </p:cNvPr>
            <p:cNvSpPr/>
            <p:nvPr/>
          </p:nvSpPr>
          <p:spPr bwMode="auto">
            <a:xfrm>
              <a:off x="7251894" y="1186579"/>
              <a:ext cx="4647843" cy="4497488"/>
            </a:xfrm>
            <a:prstGeom prst="rect">
              <a:avLst/>
            </a:prstGeom>
            <a:noFill/>
            <a:ln w="50800">
              <a:solidFill>
                <a:schemeClr val="tx1"/>
              </a:solidFill>
              <a:prstDash val="dash"/>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grpSp>
          <p:nvGrpSpPr>
            <p:cNvPr id="173" name="Group 172">
              <a:extLst>
                <a:ext uri="{FF2B5EF4-FFF2-40B4-BE49-F238E27FC236}">
                  <a16:creationId xmlns:a16="http://schemas.microsoft.com/office/drawing/2014/main" id="{DF952A4B-05FE-125D-9804-A5EE72E63DAC}"/>
                </a:ext>
              </a:extLst>
            </p:cNvPr>
            <p:cNvGrpSpPr/>
            <p:nvPr/>
          </p:nvGrpSpPr>
          <p:grpSpPr>
            <a:xfrm>
              <a:off x="7420817" y="1956909"/>
              <a:ext cx="691607" cy="2770214"/>
              <a:chOff x="7446889" y="2272559"/>
              <a:chExt cx="691607" cy="2770214"/>
            </a:xfrm>
          </p:grpSpPr>
          <p:sp>
            <p:nvSpPr>
              <p:cNvPr id="136" name="Document 135">
                <a:extLst>
                  <a:ext uri="{FF2B5EF4-FFF2-40B4-BE49-F238E27FC236}">
                    <a16:creationId xmlns:a16="http://schemas.microsoft.com/office/drawing/2014/main" id="{D0690CA6-1B02-4578-4133-933F999BEB61}"/>
                  </a:ext>
                </a:extLst>
              </p:cNvPr>
              <p:cNvSpPr/>
              <p:nvPr/>
            </p:nvSpPr>
            <p:spPr bwMode="auto">
              <a:xfrm>
                <a:off x="7457308" y="2272559"/>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37" name="TextBox 136">
                <a:extLst>
                  <a:ext uri="{FF2B5EF4-FFF2-40B4-BE49-F238E27FC236}">
                    <a16:creationId xmlns:a16="http://schemas.microsoft.com/office/drawing/2014/main" id="{2A33E83B-B4AB-A991-676F-9D59DF69C1F4}"/>
                  </a:ext>
                </a:extLst>
              </p:cNvPr>
              <p:cNvSpPr txBox="1"/>
              <p:nvPr/>
            </p:nvSpPr>
            <p:spPr>
              <a:xfrm>
                <a:off x="7568491" y="2365430"/>
                <a:ext cx="496426"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p:txBody>
          </p:sp>
          <p:cxnSp>
            <p:nvCxnSpPr>
              <p:cNvPr id="138" name="Straight Arrow Connector 137">
                <a:extLst>
                  <a:ext uri="{FF2B5EF4-FFF2-40B4-BE49-F238E27FC236}">
                    <a16:creationId xmlns:a16="http://schemas.microsoft.com/office/drawing/2014/main" id="{A01472E7-58A4-EBC5-F9A2-3886D4BEC763}"/>
                  </a:ext>
                </a:extLst>
              </p:cNvPr>
              <p:cNvCxnSpPr>
                <a:cxnSpLocks/>
                <a:stCxn id="136" idx="2"/>
                <a:endCxn id="141" idx="0"/>
              </p:cNvCxnSpPr>
              <p:nvPr/>
            </p:nvCxnSpPr>
            <p:spPr bwMode="auto">
              <a:xfrm flipH="1">
                <a:off x="7787484" y="2854882"/>
                <a:ext cx="10418" cy="181708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39" name="Oval 138">
                <a:extLst>
                  <a:ext uri="{FF2B5EF4-FFF2-40B4-BE49-F238E27FC236}">
                    <a16:creationId xmlns:a16="http://schemas.microsoft.com/office/drawing/2014/main" id="{86AFAD66-7EE1-8F0C-5C00-1FBE67B56D63}"/>
                  </a:ext>
                </a:extLst>
              </p:cNvPr>
              <p:cNvSpPr/>
              <p:nvPr/>
            </p:nvSpPr>
            <p:spPr bwMode="auto">
              <a:xfrm>
                <a:off x="7596483" y="3134913"/>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40" name="Oval 139">
                <a:extLst>
                  <a:ext uri="{FF2B5EF4-FFF2-40B4-BE49-F238E27FC236}">
                    <a16:creationId xmlns:a16="http://schemas.microsoft.com/office/drawing/2014/main" id="{7259E66F-05A3-7733-2AEF-1C6FFC0AFFC7}"/>
                  </a:ext>
                </a:extLst>
              </p:cNvPr>
              <p:cNvSpPr/>
              <p:nvPr/>
            </p:nvSpPr>
            <p:spPr bwMode="auto">
              <a:xfrm>
                <a:off x="7597091" y="3914866"/>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41" name="Oval 140">
                <a:extLst>
                  <a:ext uri="{FF2B5EF4-FFF2-40B4-BE49-F238E27FC236}">
                    <a16:creationId xmlns:a16="http://schemas.microsoft.com/office/drawing/2014/main" id="{2CB12ADA-4068-DFCC-CBD5-6D6050B3F532}"/>
                  </a:ext>
                </a:extLst>
              </p:cNvPr>
              <p:cNvSpPr>
                <a:spLocks noChangeAspect="1"/>
              </p:cNvSpPr>
              <p:nvPr/>
            </p:nvSpPr>
            <p:spPr bwMode="auto">
              <a:xfrm>
                <a:off x="7597091" y="4671962"/>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42" name="Rounded Rectangle 141">
                <a:extLst>
                  <a:ext uri="{FF2B5EF4-FFF2-40B4-BE49-F238E27FC236}">
                    <a16:creationId xmlns:a16="http://schemas.microsoft.com/office/drawing/2014/main" id="{597BD0E5-4DA7-B25A-CE37-FDC6D6362A4B}"/>
                  </a:ext>
                </a:extLst>
              </p:cNvPr>
              <p:cNvSpPr/>
              <p:nvPr/>
            </p:nvSpPr>
            <p:spPr bwMode="auto">
              <a:xfrm>
                <a:off x="7492862" y="3230031"/>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43" name="Rounded Rectangle 142">
                <a:extLst>
                  <a:ext uri="{FF2B5EF4-FFF2-40B4-BE49-F238E27FC236}">
                    <a16:creationId xmlns:a16="http://schemas.microsoft.com/office/drawing/2014/main" id="{4661FB4A-6FA2-79CD-79CC-690B0F188D4A}"/>
                  </a:ext>
                </a:extLst>
              </p:cNvPr>
              <p:cNvSpPr/>
              <p:nvPr/>
            </p:nvSpPr>
            <p:spPr bwMode="auto">
              <a:xfrm>
                <a:off x="7486924" y="3982647"/>
                <a:ext cx="603338"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READ</a:t>
                </a:r>
              </a:p>
            </p:txBody>
          </p:sp>
          <p:sp>
            <p:nvSpPr>
              <p:cNvPr id="144" name="Rounded Rectangle 143">
                <a:extLst>
                  <a:ext uri="{FF2B5EF4-FFF2-40B4-BE49-F238E27FC236}">
                    <a16:creationId xmlns:a16="http://schemas.microsoft.com/office/drawing/2014/main" id="{2E7ECF12-3189-43B5-22D2-CA160763682A}"/>
                  </a:ext>
                </a:extLst>
              </p:cNvPr>
              <p:cNvSpPr/>
              <p:nvPr/>
            </p:nvSpPr>
            <p:spPr bwMode="auto">
              <a:xfrm>
                <a:off x="7446889" y="4762755"/>
                <a:ext cx="681188" cy="20332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grpSp>
        <p:grpSp>
          <p:nvGrpSpPr>
            <p:cNvPr id="172" name="Group 171">
              <a:extLst>
                <a:ext uri="{FF2B5EF4-FFF2-40B4-BE49-F238E27FC236}">
                  <a16:creationId xmlns:a16="http://schemas.microsoft.com/office/drawing/2014/main" id="{514DA442-1C09-2393-A354-350682EAF9AA}"/>
                </a:ext>
              </a:extLst>
            </p:cNvPr>
            <p:cNvGrpSpPr/>
            <p:nvPr/>
          </p:nvGrpSpPr>
          <p:grpSpPr>
            <a:xfrm>
              <a:off x="8882916" y="1956909"/>
              <a:ext cx="712313" cy="2770214"/>
              <a:chOff x="8908988" y="2272559"/>
              <a:chExt cx="712313" cy="2770214"/>
            </a:xfrm>
          </p:grpSpPr>
          <p:sp>
            <p:nvSpPr>
              <p:cNvPr id="146" name="Document 145">
                <a:extLst>
                  <a:ext uri="{FF2B5EF4-FFF2-40B4-BE49-F238E27FC236}">
                    <a16:creationId xmlns:a16="http://schemas.microsoft.com/office/drawing/2014/main" id="{9AA2D953-DAE8-D7BE-0D1F-9D259F686233}"/>
                  </a:ext>
                </a:extLst>
              </p:cNvPr>
              <p:cNvSpPr/>
              <p:nvPr/>
            </p:nvSpPr>
            <p:spPr bwMode="auto">
              <a:xfrm>
                <a:off x="8926281" y="2272559"/>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47" name="TextBox 146">
                <a:extLst>
                  <a:ext uri="{FF2B5EF4-FFF2-40B4-BE49-F238E27FC236}">
                    <a16:creationId xmlns:a16="http://schemas.microsoft.com/office/drawing/2014/main" id="{A553A7B1-F95F-49CD-5E56-B4A5367C1945}"/>
                  </a:ext>
                </a:extLst>
              </p:cNvPr>
              <p:cNvSpPr txBox="1"/>
              <p:nvPr/>
            </p:nvSpPr>
            <p:spPr>
              <a:xfrm>
                <a:off x="8924439" y="2307680"/>
                <a:ext cx="683978" cy="553974"/>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a:p>
                <a:pPr algn="ctr" defTabSz="1828800"/>
                <a:r>
                  <a:rPr lang="en-US" sz="2000" b="1" dirty="0">
                    <a:solidFill>
                      <a:srgbClr val="FF0000"/>
                    </a:solidFill>
                    <a:latin typeface="IBM Plex Sans" panose="020B0503050203000203" pitchFamily="34" charset="0"/>
                    <a:ea typeface="IBM Plex Sans" charset="0"/>
                    <a:cs typeface="IBM Plex Sans" charset="0"/>
                  </a:rPr>
                  <a:t>LOCKED</a:t>
                </a:r>
              </a:p>
            </p:txBody>
          </p:sp>
          <p:cxnSp>
            <p:nvCxnSpPr>
              <p:cNvPr id="148" name="Straight Arrow Connector 147">
                <a:extLst>
                  <a:ext uri="{FF2B5EF4-FFF2-40B4-BE49-F238E27FC236}">
                    <a16:creationId xmlns:a16="http://schemas.microsoft.com/office/drawing/2014/main" id="{49ADE827-F17E-57BF-0995-A503C3E345A1}"/>
                  </a:ext>
                </a:extLst>
              </p:cNvPr>
              <p:cNvCxnSpPr>
                <a:cxnSpLocks/>
                <a:stCxn id="146" idx="2"/>
                <a:endCxn id="151" idx="0"/>
              </p:cNvCxnSpPr>
              <p:nvPr/>
            </p:nvCxnSpPr>
            <p:spPr bwMode="auto">
              <a:xfrm flipH="1">
                <a:off x="9256457" y="2854882"/>
                <a:ext cx="10418" cy="181708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49" name="Oval 148">
                <a:extLst>
                  <a:ext uri="{FF2B5EF4-FFF2-40B4-BE49-F238E27FC236}">
                    <a16:creationId xmlns:a16="http://schemas.microsoft.com/office/drawing/2014/main" id="{2DDF6B5A-9163-5335-E211-221AF05DB688}"/>
                  </a:ext>
                </a:extLst>
              </p:cNvPr>
              <p:cNvSpPr/>
              <p:nvPr/>
            </p:nvSpPr>
            <p:spPr bwMode="auto">
              <a:xfrm>
                <a:off x="9065456" y="3134913"/>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50" name="Oval 149">
                <a:extLst>
                  <a:ext uri="{FF2B5EF4-FFF2-40B4-BE49-F238E27FC236}">
                    <a16:creationId xmlns:a16="http://schemas.microsoft.com/office/drawing/2014/main" id="{32737D92-1CB9-32F9-67AD-D737F5AC9CBE}"/>
                  </a:ext>
                </a:extLst>
              </p:cNvPr>
              <p:cNvSpPr/>
              <p:nvPr/>
            </p:nvSpPr>
            <p:spPr bwMode="auto">
              <a:xfrm>
                <a:off x="9066064" y="3914866"/>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51" name="Oval 150">
                <a:extLst>
                  <a:ext uri="{FF2B5EF4-FFF2-40B4-BE49-F238E27FC236}">
                    <a16:creationId xmlns:a16="http://schemas.microsoft.com/office/drawing/2014/main" id="{AB10FC46-61FA-12B1-CC5B-698C8D31E81D}"/>
                  </a:ext>
                </a:extLst>
              </p:cNvPr>
              <p:cNvSpPr>
                <a:spLocks noChangeAspect="1"/>
              </p:cNvSpPr>
              <p:nvPr/>
            </p:nvSpPr>
            <p:spPr bwMode="auto">
              <a:xfrm>
                <a:off x="9066064" y="4671962"/>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52" name="Rounded Rectangle 151">
                <a:extLst>
                  <a:ext uri="{FF2B5EF4-FFF2-40B4-BE49-F238E27FC236}">
                    <a16:creationId xmlns:a16="http://schemas.microsoft.com/office/drawing/2014/main" id="{B4609F4B-DF7B-109B-7866-52E7FD9638EF}"/>
                  </a:ext>
                </a:extLst>
              </p:cNvPr>
              <p:cNvSpPr/>
              <p:nvPr/>
            </p:nvSpPr>
            <p:spPr bwMode="auto">
              <a:xfrm>
                <a:off x="8961835" y="3230031"/>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53" name="Rounded Rectangle 152">
                <a:extLst>
                  <a:ext uri="{FF2B5EF4-FFF2-40B4-BE49-F238E27FC236}">
                    <a16:creationId xmlns:a16="http://schemas.microsoft.com/office/drawing/2014/main" id="{E56ADDBF-2519-1287-2742-7CC7CB222935}"/>
                  </a:ext>
                </a:extLst>
              </p:cNvPr>
              <p:cNvSpPr/>
              <p:nvPr/>
            </p:nvSpPr>
            <p:spPr bwMode="auto">
              <a:xfrm>
                <a:off x="8908988" y="3982647"/>
                <a:ext cx="681187"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WRITE</a:t>
                </a:r>
              </a:p>
            </p:txBody>
          </p:sp>
          <p:sp>
            <p:nvSpPr>
              <p:cNvPr id="154" name="Rounded Rectangle 153">
                <a:extLst>
                  <a:ext uri="{FF2B5EF4-FFF2-40B4-BE49-F238E27FC236}">
                    <a16:creationId xmlns:a16="http://schemas.microsoft.com/office/drawing/2014/main" id="{4E402ADD-6FBF-EB7E-C6EE-4DE18637F899}"/>
                  </a:ext>
                </a:extLst>
              </p:cNvPr>
              <p:cNvSpPr/>
              <p:nvPr/>
            </p:nvSpPr>
            <p:spPr bwMode="auto">
              <a:xfrm>
                <a:off x="8915862" y="4762755"/>
                <a:ext cx="681188" cy="20332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sp>
            <p:nvSpPr>
              <p:cNvPr id="169" name="Rounded Rectangle 168">
                <a:extLst>
                  <a:ext uri="{FF2B5EF4-FFF2-40B4-BE49-F238E27FC236}">
                    <a16:creationId xmlns:a16="http://schemas.microsoft.com/office/drawing/2014/main" id="{348DD63A-28D0-581A-E613-D7AA92E6CB0E}"/>
                  </a:ext>
                </a:extLst>
              </p:cNvPr>
              <p:cNvSpPr/>
              <p:nvPr/>
            </p:nvSpPr>
            <p:spPr bwMode="auto">
              <a:xfrm>
                <a:off x="8911553" y="4325926"/>
                <a:ext cx="709748" cy="159772"/>
              </a:xfrm>
              <a:prstGeom prst="roundRect">
                <a:avLst/>
              </a:prstGeom>
              <a:solidFill>
                <a:srgbClr val="FF0000"/>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a:spcBef>
                    <a:spcPts val="2200"/>
                  </a:spcBef>
                </a:pPr>
                <a:r>
                  <a:rPr lang="en-US" sz="1600" b="1" dirty="0">
                    <a:solidFill>
                      <a:srgbClr val="FFFFFF"/>
                    </a:solidFill>
                    <a:latin typeface="IBM Plex Sans" panose="020B0503050203000203" pitchFamily="34" charset="0"/>
                    <a:ea typeface="IBM Plex Sans" charset="0"/>
                    <a:cs typeface="IBM Plex Sans" charset="0"/>
                  </a:rPr>
                  <a:t>ENCRYPT</a:t>
                </a:r>
              </a:p>
            </p:txBody>
          </p:sp>
        </p:grpSp>
        <p:grpSp>
          <p:nvGrpSpPr>
            <p:cNvPr id="171" name="Group 170">
              <a:extLst>
                <a:ext uri="{FF2B5EF4-FFF2-40B4-BE49-F238E27FC236}">
                  <a16:creationId xmlns:a16="http://schemas.microsoft.com/office/drawing/2014/main" id="{EF0BD87B-59E9-BD4C-3CB1-90C239491EBE}"/>
                </a:ext>
              </a:extLst>
            </p:cNvPr>
            <p:cNvGrpSpPr/>
            <p:nvPr/>
          </p:nvGrpSpPr>
          <p:grpSpPr>
            <a:xfrm>
              <a:off x="10441702" y="1896602"/>
              <a:ext cx="726665" cy="3527994"/>
              <a:chOff x="10467774" y="2212252"/>
              <a:chExt cx="726665" cy="3527994"/>
            </a:xfrm>
          </p:grpSpPr>
          <p:sp>
            <p:nvSpPr>
              <p:cNvPr id="156" name="Document 155">
                <a:extLst>
                  <a:ext uri="{FF2B5EF4-FFF2-40B4-BE49-F238E27FC236}">
                    <a16:creationId xmlns:a16="http://schemas.microsoft.com/office/drawing/2014/main" id="{AA836518-F494-35D6-B154-A26DA9B230EE}"/>
                  </a:ext>
                </a:extLst>
              </p:cNvPr>
              <p:cNvSpPr/>
              <p:nvPr/>
            </p:nvSpPr>
            <p:spPr bwMode="auto">
              <a:xfrm>
                <a:off x="10507641" y="2212252"/>
                <a:ext cx="681188" cy="623546"/>
              </a:xfrm>
              <a:prstGeom prst="flowChartDocument">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57" name="Oval 156">
                <a:extLst>
                  <a:ext uri="{FF2B5EF4-FFF2-40B4-BE49-F238E27FC236}">
                    <a16:creationId xmlns:a16="http://schemas.microsoft.com/office/drawing/2014/main" id="{358C3804-8E77-DCFB-BC63-2BE3CB9D2A43}"/>
                  </a:ext>
                </a:extLst>
              </p:cNvPr>
              <p:cNvSpPr>
                <a:spLocks noChangeAspect="1"/>
              </p:cNvSpPr>
              <p:nvPr/>
            </p:nvSpPr>
            <p:spPr bwMode="auto">
              <a:xfrm>
                <a:off x="10647424" y="5369435"/>
                <a:ext cx="380785" cy="370811"/>
              </a:xfrm>
              <a:prstGeom prst="ellipse">
                <a:avLst/>
              </a:prstGeom>
              <a:no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58" name="TextBox 157">
                <a:extLst>
                  <a:ext uri="{FF2B5EF4-FFF2-40B4-BE49-F238E27FC236}">
                    <a16:creationId xmlns:a16="http://schemas.microsoft.com/office/drawing/2014/main" id="{26B7462D-4100-1111-7AED-63A22D3E908C}"/>
                  </a:ext>
                </a:extLst>
              </p:cNvPr>
              <p:cNvSpPr txBox="1"/>
              <p:nvPr/>
            </p:nvSpPr>
            <p:spPr>
              <a:xfrm>
                <a:off x="10618824" y="2305123"/>
                <a:ext cx="496426" cy="400086"/>
              </a:xfrm>
              <a:prstGeom prst="rect">
                <a:avLst/>
              </a:prstGeom>
              <a:noFill/>
            </p:spPr>
            <p:txBody>
              <a:bodyPr wrap="none" lIns="182856" tIns="182856" rIns="182856" bIns="182856" rtlCol="0">
                <a:spAutoFit/>
              </a:bodyPr>
              <a:lstStyle/>
              <a:p>
                <a:pPr algn="ctr" defTabSz="1828800">
                  <a:spcBef>
                    <a:spcPts val="2200"/>
                  </a:spcBef>
                </a:pPr>
                <a:r>
                  <a:rPr lang="en-US" sz="2800" b="1" dirty="0">
                    <a:solidFill>
                      <a:srgbClr val="000000"/>
                    </a:solidFill>
                    <a:latin typeface="IBM Plex Sans" panose="020B0503050203000203" pitchFamily="34" charset="0"/>
                    <a:ea typeface="IBM Plex Sans" charset="0"/>
                    <a:cs typeface="IBM Plex Sans" charset="0"/>
                  </a:rPr>
                  <a:t>File</a:t>
                </a:r>
              </a:p>
            </p:txBody>
          </p:sp>
          <p:cxnSp>
            <p:nvCxnSpPr>
              <p:cNvPr id="159" name="Straight Arrow Connector 158">
                <a:extLst>
                  <a:ext uri="{FF2B5EF4-FFF2-40B4-BE49-F238E27FC236}">
                    <a16:creationId xmlns:a16="http://schemas.microsoft.com/office/drawing/2014/main" id="{E86886F8-1CA5-772F-03C3-D6C590B5F1A1}"/>
                  </a:ext>
                </a:extLst>
              </p:cNvPr>
              <p:cNvCxnSpPr>
                <a:cxnSpLocks/>
                <a:stCxn id="156" idx="2"/>
                <a:endCxn id="157" idx="0"/>
              </p:cNvCxnSpPr>
              <p:nvPr/>
            </p:nvCxnSpPr>
            <p:spPr bwMode="auto">
              <a:xfrm flipH="1">
                <a:off x="10837817" y="2794576"/>
                <a:ext cx="10419" cy="2574860"/>
              </a:xfrm>
              <a:prstGeom prst="straightConnector1">
                <a:avLst/>
              </a:prstGeom>
              <a:ln w="50800">
                <a:solidFill>
                  <a:schemeClr val="tx1"/>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60" name="Oval 159">
                <a:extLst>
                  <a:ext uri="{FF2B5EF4-FFF2-40B4-BE49-F238E27FC236}">
                    <a16:creationId xmlns:a16="http://schemas.microsoft.com/office/drawing/2014/main" id="{FB5229C6-A33C-F58D-6F20-4D55B4B82B8B}"/>
                  </a:ext>
                </a:extLst>
              </p:cNvPr>
              <p:cNvSpPr/>
              <p:nvPr/>
            </p:nvSpPr>
            <p:spPr bwMode="auto">
              <a:xfrm>
                <a:off x="10646816" y="3074606"/>
                <a:ext cx="382001" cy="371995"/>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61" name="Oval 160">
                <a:extLst>
                  <a:ext uri="{FF2B5EF4-FFF2-40B4-BE49-F238E27FC236}">
                    <a16:creationId xmlns:a16="http://schemas.microsoft.com/office/drawing/2014/main" id="{D466E71B-5C79-410B-2E27-91590E83ADD1}"/>
                  </a:ext>
                </a:extLst>
              </p:cNvPr>
              <p:cNvSpPr/>
              <p:nvPr/>
            </p:nvSpPr>
            <p:spPr bwMode="auto">
              <a:xfrm>
                <a:off x="10647424" y="3854559"/>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62" name="Oval 161">
                <a:extLst>
                  <a:ext uri="{FF2B5EF4-FFF2-40B4-BE49-F238E27FC236}">
                    <a16:creationId xmlns:a16="http://schemas.microsoft.com/office/drawing/2014/main" id="{77A70D00-D471-3266-1EC1-9739D7A123A4}"/>
                  </a:ext>
                </a:extLst>
              </p:cNvPr>
              <p:cNvSpPr>
                <a:spLocks noChangeAspect="1"/>
              </p:cNvSpPr>
              <p:nvPr/>
            </p:nvSpPr>
            <p:spPr bwMode="auto">
              <a:xfrm>
                <a:off x="10647424" y="4611655"/>
                <a:ext cx="380785" cy="370811"/>
              </a:xfrm>
              <a:prstGeom prst="ellipse">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56" tIns="182856" rIns="182856" bIns="182856" numCol="1" rtlCol="0" anchor="t" anchorCtr="0" compatLnSpc="1">
                <a:prstTxWarp prst="textNoShape">
                  <a:avLst/>
                </a:prstTxWarp>
              </a:bodyPr>
              <a:lstStyle/>
              <a:p>
                <a:pPr algn="ctr" defTabSz="1828434"/>
                <a:endParaRPr lang="en-US" sz="2800" dirty="0">
                  <a:solidFill>
                    <a:srgbClr val="FFFFFF"/>
                  </a:solidFill>
                  <a:latin typeface="IBM Plex Sans" panose="020B0503050203000203" pitchFamily="34" charset="0"/>
                </a:endParaRPr>
              </a:p>
            </p:txBody>
          </p:sp>
          <p:sp>
            <p:nvSpPr>
              <p:cNvPr id="163" name="Rounded Rectangle 162">
                <a:extLst>
                  <a:ext uri="{FF2B5EF4-FFF2-40B4-BE49-F238E27FC236}">
                    <a16:creationId xmlns:a16="http://schemas.microsoft.com/office/drawing/2014/main" id="{0AFF0F1C-AC74-A708-6032-FD6133DACE00}"/>
                  </a:ext>
                </a:extLst>
              </p:cNvPr>
              <p:cNvSpPr/>
              <p:nvPr/>
            </p:nvSpPr>
            <p:spPr bwMode="auto">
              <a:xfrm>
                <a:off x="10543195" y="3169724"/>
                <a:ext cx="597400" cy="203325"/>
              </a:xfrm>
              <a:prstGeom prst="roundRect">
                <a:avLst/>
              </a:prstGeom>
              <a:solidFill>
                <a:schemeClr val="bg1"/>
              </a:solidFill>
              <a:ln w="19050" cmpd="sng">
                <a:solidFill>
                  <a:srgbClr val="FF0000"/>
                </a:solidFill>
                <a:prstDash val="soli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000000"/>
                    </a:solidFill>
                    <a:latin typeface="IBM Plex Sans" panose="020B0503050203000203" pitchFamily="34" charset="0"/>
                  </a:rPr>
                  <a:t>OPEN</a:t>
                </a:r>
              </a:p>
            </p:txBody>
          </p:sp>
          <p:sp>
            <p:nvSpPr>
              <p:cNvPr id="164" name="Rounded Rectangle 163">
                <a:extLst>
                  <a:ext uri="{FF2B5EF4-FFF2-40B4-BE49-F238E27FC236}">
                    <a16:creationId xmlns:a16="http://schemas.microsoft.com/office/drawing/2014/main" id="{E561FB88-3FAC-0079-70E9-10207D5698BF}"/>
                  </a:ext>
                </a:extLst>
              </p:cNvPr>
              <p:cNvSpPr/>
              <p:nvPr/>
            </p:nvSpPr>
            <p:spPr bwMode="auto">
              <a:xfrm>
                <a:off x="10537257" y="3922340"/>
                <a:ext cx="603338"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200" b="1" dirty="0">
                    <a:solidFill>
                      <a:srgbClr val="FFFFFF"/>
                    </a:solidFill>
                    <a:highlight>
                      <a:srgbClr val="FF0000"/>
                    </a:highlight>
                    <a:latin typeface="IBM Plex Sans" panose="020B0503050203000203" pitchFamily="34" charset="0"/>
                  </a:rPr>
                  <a:t>READ</a:t>
                </a:r>
              </a:p>
            </p:txBody>
          </p:sp>
          <p:sp>
            <p:nvSpPr>
              <p:cNvPr id="165" name="Rounded Rectangle 164">
                <a:extLst>
                  <a:ext uri="{FF2B5EF4-FFF2-40B4-BE49-F238E27FC236}">
                    <a16:creationId xmlns:a16="http://schemas.microsoft.com/office/drawing/2014/main" id="{C8154417-255B-F276-7FD4-A902A009033A}"/>
                  </a:ext>
                </a:extLst>
              </p:cNvPr>
              <p:cNvSpPr/>
              <p:nvPr/>
            </p:nvSpPr>
            <p:spPr bwMode="auto">
              <a:xfrm>
                <a:off x="10467774" y="4664248"/>
                <a:ext cx="726665" cy="271476"/>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FFFFFF"/>
                    </a:solidFill>
                    <a:highlight>
                      <a:srgbClr val="FF0000"/>
                    </a:highlight>
                    <a:latin typeface="IBM Plex Sans" panose="020B0503050203000203" pitchFamily="34" charset="0"/>
                  </a:rPr>
                  <a:t>WRITE</a:t>
                </a:r>
              </a:p>
            </p:txBody>
          </p:sp>
          <p:sp>
            <p:nvSpPr>
              <p:cNvPr id="166" name="Rounded Rectangle 165">
                <a:extLst>
                  <a:ext uri="{FF2B5EF4-FFF2-40B4-BE49-F238E27FC236}">
                    <a16:creationId xmlns:a16="http://schemas.microsoft.com/office/drawing/2014/main" id="{CC6A8BAC-FD0D-B997-3C77-1B0025CA2732}"/>
                  </a:ext>
                </a:extLst>
              </p:cNvPr>
              <p:cNvSpPr/>
              <p:nvPr/>
            </p:nvSpPr>
            <p:spPr bwMode="auto">
              <a:xfrm>
                <a:off x="10537257" y="5451334"/>
                <a:ext cx="603338" cy="237795"/>
              </a:xfrm>
              <a:prstGeom prst="roundRect">
                <a:avLst/>
              </a:prstGeom>
              <a:solidFill>
                <a:schemeClr val="bg1"/>
              </a:solidFill>
              <a:ln w="19050">
                <a:solidFill>
                  <a:srgbClr val="FF0000"/>
                </a:solidFill>
                <a:prstDash val="solid"/>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defTabSz="1828800" fontAlgn="base">
                  <a:spcBef>
                    <a:spcPct val="0"/>
                  </a:spcBef>
                  <a:spcAft>
                    <a:spcPct val="0"/>
                  </a:spcAft>
                </a:pPr>
                <a:r>
                  <a:rPr lang="en-US" sz="2000" b="1" dirty="0">
                    <a:solidFill>
                      <a:srgbClr val="000000"/>
                    </a:solidFill>
                    <a:latin typeface="IBM Plex Sans" panose="020B0503050203000203" pitchFamily="34" charset="0"/>
                  </a:rPr>
                  <a:t>CLOSE</a:t>
                </a:r>
              </a:p>
            </p:txBody>
          </p:sp>
          <p:sp>
            <p:nvSpPr>
              <p:cNvPr id="170" name="Rounded Rectangle 169">
                <a:extLst>
                  <a:ext uri="{FF2B5EF4-FFF2-40B4-BE49-F238E27FC236}">
                    <a16:creationId xmlns:a16="http://schemas.microsoft.com/office/drawing/2014/main" id="{42387A50-D8D1-3AD7-89D5-CCBC6714847E}"/>
                  </a:ext>
                </a:extLst>
              </p:cNvPr>
              <p:cNvSpPr/>
              <p:nvPr/>
            </p:nvSpPr>
            <p:spPr bwMode="auto">
              <a:xfrm>
                <a:off x="10479081" y="5017277"/>
                <a:ext cx="709748" cy="159772"/>
              </a:xfrm>
              <a:prstGeom prst="roundRect">
                <a:avLst/>
              </a:prstGeom>
              <a:solidFill>
                <a:srgbClr val="FF0000"/>
              </a:solidFill>
              <a:ln w="19050">
                <a:solidFill>
                  <a:schemeClr val="accent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182880" tIns="182880" rIns="182880" bIns="182880" numCol="1" rtlCol="0" anchor="ctr" anchorCtr="0" compatLnSpc="1">
                <a:prstTxWarp prst="textNoShape">
                  <a:avLst/>
                </a:prstTxWarp>
              </a:bodyPr>
              <a:lstStyle/>
              <a:p>
                <a:pPr algn="ctr" defTabSz="1828800">
                  <a:spcBef>
                    <a:spcPts val="2200"/>
                  </a:spcBef>
                </a:pPr>
                <a:r>
                  <a:rPr lang="en-US" sz="1600" b="1" dirty="0">
                    <a:solidFill>
                      <a:srgbClr val="FFFFFF"/>
                    </a:solidFill>
                    <a:latin typeface="IBM Plex Sans" panose="020B0503050203000203" pitchFamily="34" charset="0"/>
                    <a:ea typeface="IBM Plex Sans" charset="0"/>
                    <a:cs typeface="IBM Plex Sans" charset="0"/>
                  </a:rPr>
                  <a:t>ENCRYPT</a:t>
                </a:r>
              </a:p>
            </p:txBody>
          </p:sp>
        </p:grpSp>
      </p:grpSp>
      <p:sp>
        <p:nvSpPr>
          <p:cNvPr id="181" name="TextBox 180">
            <a:extLst>
              <a:ext uri="{FF2B5EF4-FFF2-40B4-BE49-F238E27FC236}">
                <a16:creationId xmlns:a16="http://schemas.microsoft.com/office/drawing/2014/main" id="{64F9996D-99BA-F14F-9E3E-AEEBF1BF833E}"/>
              </a:ext>
            </a:extLst>
          </p:cNvPr>
          <p:cNvSpPr txBox="1"/>
          <p:nvPr/>
        </p:nvSpPr>
        <p:spPr>
          <a:xfrm>
            <a:off x="14505375" y="12023341"/>
            <a:ext cx="9880212" cy="1231106"/>
          </a:xfrm>
          <a:prstGeom prst="rect">
            <a:avLst/>
          </a:prstGeom>
          <a:noFill/>
        </p:spPr>
        <p:txBody>
          <a:bodyPr wrap="square" lIns="182880" tIns="182880" rIns="182880" bIns="182880" rtlCol="0">
            <a:spAutoFit/>
          </a:bodyPr>
          <a:lstStyle/>
          <a:p>
            <a:pPr defTabSz="1828800">
              <a:spcBef>
                <a:spcPts val="2200"/>
              </a:spcBef>
            </a:pPr>
            <a:r>
              <a:rPr lang="en-US" sz="5600" dirty="0">
                <a:solidFill>
                  <a:srgbClr val="000000"/>
                </a:solidFill>
                <a:latin typeface="IBM Plex Sans" panose="020B0503050203000203" pitchFamily="34" charset="0"/>
                <a:ea typeface="IBM Plex Sans" charset="0"/>
                <a:cs typeface="IBM Plex Sans" charset="0"/>
              </a:rPr>
              <a:t>… A UNIQUE </a:t>
            </a:r>
            <a:r>
              <a:rPr lang="en-US" sz="5600" i="1" dirty="0">
                <a:solidFill>
                  <a:srgbClr val="000000"/>
                </a:solidFill>
                <a:latin typeface="IBM Plex Sans" panose="020B0503050203000203" pitchFamily="34" charset="0"/>
                <a:ea typeface="IBM Plex Sans" charset="0"/>
                <a:cs typeface="IBM Plex Sans" charset="0"/>
              </a:rPr>
              <a:t>“FINGERPRINT”</a:t>
            </a:r>
          </a:p>
        </p:txBody>
      </p:sp>
    </p:spTree>
    <p:extLst>
      <p:ext uri="{BB962C8B-B14F-4D97-AF65-F5344CB8AC3E}">
        <p14:creationId xmlns:p14="http://schemas.microsoft.com/office/powerpoint/2010/main" val="95626836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DE04656-A1E1-C21C-35BD-5B72ACAE7969}"/>
              </a:ext>
            </a:extLst>
          </p:cNvPr>
          <p:cNvSpPr txBox="1"/>
          <p:nvPr/>
        </p:nvSpPr>
        <p:spPr>
          <a:xfrm>
            <a:off x="384126" y="9870867"/>
            <a:ext cx="4894194" cy="2677336"/>
          </a:xfrm>
          <a:prstGeom prst="rect">
            <a:avLst/>
          </a:prstGeom>
          <a:noFill/>
        </p:spPr>
        <p:txBody>
          <a:bodyPr wrap="square" lIns="0" rtlCol="0">
            <a:spAutoFit/>
          </a:bodyPr>
          <a:lstStyle/>
          <a:p>
            <a:pPr marL="0" marR="0" lvl="0" indent="0" algn="r" defTabSz="457016" rtl="0" eaLnBrk="1" fontAlgn="auto" latinLnBrk="0" hangingPunct="1">
              <a:lnSpc>
                <a:spcPct val="100000"/>
              </a:lnSpc>
              <a:spcBef>
                <a:spcPts val="0"/>
              </a:spcBef>
              <a:spcAft>
                <a:spcPts val="0"/>
              </a:spcAft>
              <a:buClrTx/>
              <a:buSzTx/>
              <a:buFontTx/>
              <a:buNone/>
              <a:tabLst/>
              <a:defRPr/>
            </a:pPr>
            <a:r>
              <a:rPr kumimoji="0" lang="en-US" sz="5598" b="0" i="0" u="none" strike="noStrike" kern="1200" cap="none" spc="0" normalizeH="0" baseline="0" noProof="0" dirty="0">
                <a:ln>
                  <a:noFill/>
                </a:ln>
                <a:solidFill>
                  <a:prstClr val="black"/>
                </a:solidFill>
                <a:effectLst/>
                <a:uLnTx/>
                <a:uFillTx/>
                <a:latin typeface="Calibri" panose="020F0502020204030204"/>
                <a:ea typeface="Helvetica Neue" panose="02000503000000020004" pitchFamily="2" charset="0"/>
                <a:cs typeface="Helvetica Neue" panose="02000503000000020004" pitchFamily="2" charset="0"/>
              </a:rPr>
              <a:t>108</a:t>
            </a:r>
          </a:p>
          <a:p>
            <a:pPr marL="0" marR="0" lvl="0" indent="0" algn="r" defTabSz="457016"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days faster identification and containment of a breach with extensive security AI &amp; automation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C2531B3D-0CB0-6D7C-5746-A502D0A46E06}"/>
              </a:ext>
            </a:extLst>
          </p:cNvPr>
          <p:cNvSpPr txBox="1"/>
          <p:nvPr/>
        </p:nvSpPr>
        <p:spPr>
          <a:xfrm>
            <a:off x="384126" y="6446204"/>
            <a:ext cx="4894194" cy="1815562"/>
          </a:xfrm>
          <a:prstGeom prst="rect">
            <a:avLst/>
          </a:prstGeom>
          <a:noFill/>
        </p:spPr>
        <p:txBody>
          <a:bodyPr wrap="square" rtlCol="0">
            <a:spAutoFit/>
          </a:bodyPr>
          <a:lstStyle/>
          <a:p>
            <a:pPr marL="0" marR="0" lvl="0" indent="0" algn="r" defTabSz="457016" rtl="0" eaLnBrk="1" fontAlgn="auto" latinLnBrk="0" hangingPunct="1">
              <a:lnSpc>
                <a:spcPct val="100000"/>
              </a:lnSpc>
              <a:spcBef>
                <a:spcPts val="0"/>
              </a:spcBef>
              <a:spcAft>
                <a:spcPts val="0"/>
              </a:spcAft>
              <a:buClrTx/>
              <a:buSzTx/>
              <a:buFontTx/>
              <a:buNone/>
              <a:tabLst/>
              <a:defRPr/>
            </a:pPr>
            <a:r>
              <a:rPr kumimoji="0" lang="en-US" sz="5598" b="0" i="0" u="none" strike="noStrike" kern="1200" cap="none" spc="0" normalizeH="0" baseline="0" noProof="0" dirty="0">
                <a:ln>
                  <a:noFill/>
                </a:ln>
                <a:solidFill>
                  <a:prstClr val="black"/>
                </a:solidFill>
                <a:effectLst/>
                <a:uLnTx/>
                <a:uFillTx/>
                <a:latin typeface="Calibri" panose="020F0502020204030204"/>
                <a:ea typeface="Helvetica Neue" panose="02000503000000020004" pitchFamily="2" charset="0"/>
                <a:cs typeface="Helvetica Neue" panose="02000503000000020004" pitchFamily="2" charset="0"/>
              </a:rPr>
              <a:t>26%</a:t>
            </a:r>
          </a:p>
          <a:p>
            <a:pPr marL="0" marR="0" lvl="0" indent="0" algn="r" defTabSz="4570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clients who paid the ransom still could not recover the data</a:t>
            </a:r>
          </a:p>
        </p:txBody>
      </p:sp>
      <p:sp>
        <p:nvSpPr>
          <p:cNvPr id="49" name="TextBox 48">
            <a:extLst>
              <a:ext uri="{FF2B5EF4-FFF2-40B4-BE49-F238E27FC236}">
                <a16:creationId xmlns:a16="http://schemas.microsoft.com/office/drawing/2014/main" id="{9645FF15-55A8-00F1-3EC4-22C06CF2E050}"/>
              </a:ext>
            </a:extLst>
          </p:cNvPr>
          <p:cNvSpPr txBox="1"/>
          <p:nvPr/>
        </p:nvSpPr>
        <p:spPr>
          <a:xfrm>
            <a:off x="384126" y="2717176"/>
            <a:ext cx="4894194" cy="2246449"/>
          </a:xfrm>
          <a:prstGeom prst="rect">
            <a:avLst/>
          </a:prstGeom>
          <a:noFill/>
        </p:spPr>
        <p:txBody>
          <a:bodyPr wrap="square" rtlCol="0">
            <a:spAutoFit/>
          </a:bodyPr>
          <a:lstStyle/>
          <a:p>
            <a:pPr marL="0" marR="0" lvl="0" indent="0" algn="r" defTabSz="457016" rtl="0" eaLnBrk="1" fontAlgn="auto" latinLnBrk="0" hangingPunct="1">
              <a:lnSpc>
                <a:spcPct val="100000"/>
              </a:lnSpc>
              <a:spcBef>
                <a:spcPts val="0"/>
              </a:spcBef>
              <a:spcAft>
                <a:spcPts val="0"/>
              </a:spcAft>
              <a:buClrTx/>
              <a:buSzTx/>
              <a:buFontTx/>
              <a:buNone/>
              <a:tabLst/>
              <a:defRPr/>
            </a:pPr>
            <a:r>
              <a:rPr kumimoji="0" lang="en-US" sz="5598" b="0" i="0" u="none" strike="noStrike" kern="1200" cap="none" spc="0" normalizeH="0" baseline="0" noProof="0" dirty="0">
                <a:ln>
                  <a:noFill/>
                </a:ln>
                <a:solidFill>
                  <a:prstClr val="black"/>
                </a:solidFill>
                <a:effectLst/>
                <a:uLnTx/>
                <a:uFillTx/>
                <a:latin typeface="Calibri" panose="020F0502020204030204"/>
                <a:ea typeface="Helvetica Neue" panose="02000503000000020004" pitchFamily="2" charset="0"/>
                <a:cs typeface="Helvetica Neue" panose="02000503000000020004" pitchFamily="2" charset="0"/>
              </a:rPr>
              <a:t>49%</a:t>
            </a:r>
          </a:p>
          <a:p>
            <a:pPr marL="0" marR="0" lvl="0" indent="0" algn="r" defTabSz="457016"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of Cyber Attacks are ransomware (24%) or destructive (25%)</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0962E49A-A620-8BDF-A75F-7F689E8A77FC}"/>
              </a:ext>
            </a:extLst>
          </p:cNvPr>
          <p:cNvSpPr txBox="1"/>
          <p:nvPr/>
        </p:nvSpPr>
        <p:spPr>
          <a:xfrm>
            <a:off x="12099786" y="8047649"/>
            <a:ext cx="4895362" cy="2246449"/>
          </a:xfrm>
          <a:prstGeom prst="rect">
            <a:avLst/>
          </a:prstGeom>
          <a:noFill/>
        </p:spPr>
        <p:txBody>
          <a:bodyPr wrap="square" rtlCol="0">
            <a:spAutoFit/>
          </a:body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5598" b="0" i="0" u="none" strike="noStrike" kern="1200" cap="none" spc="0" normalizeH="0" baseline="0" noProof="0" dirty="0">
                <a:ln>
                  <a:noFill/>
                </a:ln>
                <a:solidFill>
                  <a:prstClr val="black"/>
                </a:solidFill>
                <a:effectLst/>
                <a:uLnTx/>
                <a:uFillTx/>
                <a:latin typeface="Calibri" panose="020F0502020204030204"/>
                <a:ea typeface="Helvetica Neue" panose="02000503000000020004" pitchFamily="2" charset="0"/>
                <a:cs typeface="Helvetica Neue" panose="02000503000000020004" pitchFamily="2" charset="0"/>
              </a:rPr>
              <a:t>66%</a:t>
            </a:r>
          </a:p>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of breaches were not identified by the organization's internal security teams and tools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6DCA65BC-9A93-ED3D-8CC9-D281A8622052}"/>
              </a:ext>
            </a:extLst>
          </p:cNvPr>
          <p:cNvSpPr txBox="1"/>
          <p:nvPr/>
        </p:nvSpPr>
        <p:spPr>
          <a:xfrm>
            <a:off x="12099786" y="4753568"/>
            <a:ext cx="4895362" cy="1815562"/>
          </a:xfrm>
          <a:prstGeom prst="rect">
            <a:avLst/>
          </a:prstGeom>
          <a:noFill/>
        </p:spPr>
        <p:txBody>
          <a:bodyPr wrap="square" rtlCol="0">
            <a:spAutoFit/>
          </a:body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5598" b="0" i="0" u="none" strike="noStrike" kern="1200" cap="none" spc="0" normalizeH="0" baseline="0" noProof="0" dirty="0">
                <a:ln>
                  <a:noFill/>
                </a:ln>
                <a:solidFill>
                  <a:prstClr val="black"/>
                </a:solidFill>
                <a:effectLst/>
                <a:uLnTx/>
                <a:uFillTx/>
                <a:latin typeface="Calibri" panose="020F0502020204030204"/>
                <a:ea typeface="Helvetica Neue" panose="02000503000000020004" pitchFamily="2" charset="0"/>
                <a:cs typeface="Helvetica Neue" panose="02000503000000020004" pitchFamily="2" charset="0"/>
              </a:rPr>
              <a:t>23</a:t>
            </a:r>
          </a:p>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days, average recovery after a ransomware attack</a:t>
            </a:r>
          </a:p>
        </p:txBody>
      </p:sp>
      <p:sp>
        <p:nvSpPr>
          <p:cNvPr id="52" name="TextBox 51">
            <a:extLst>
              <a:ext uri="{FF2B5EF4-FFF2-40B4-BE49-F238E27FC236}">
                <a16:creationId xmlns:a16="http://schemas.microsoft.com/office/drawing/2014/main" id="{0C4F2D49-5118-6B68-A063-A9646119692C}"/>
              </a:ext>
            </a:extLst>
          </p:cNvPr>
          <p:cNvSpPr txBox="1"/>
          <p:nvPr/>
        </p:nvSpPr>
        <p:spPr>
          <a:xfrm>
            <a:off x="12099786" y="990662"/>
            <a:ext cx="4895362" cy="1815562"/>
          </a:xfrm>
          <a:prstGeom prst="rect">
            <a:avLst/>
          </a:prstGeom>
          <a:noFill/>
        </p:spPr>
        <p:txBody>
          <a:bodyPr wrap="square" rtlCol="0">
            <a:spAutoFit/>
          </a:body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5598" b="0" i="0" u="none" strike="noStrike" kern="1200" cap="none" spc="0" normalizeH="0" baseline="0" noProof="0" dirty="0">
                <a:ln>
                  <a:noFill/>
                </a:ln>
                <a:solidFill>
                  <a:prstClr val="black"/>
                </a:solidFill>
                <a:effectLst/>
                <a:uLnTx/>
                <a:uFillTx/>
                <a:latin typeface="Calibri" panose="020F0502020204030204"/>
                <a:ea typeface="Helvetica Neue" panose="02000503000000020004" pitchFamily="2" charset="0"/>
                <a:cs typeface="Helvetica Neue" panose="02000503000000020004" pitchFamily="2" charset="0"/>
              </a:rPr>
              <a:t>2X</a:t>
            </a:r>
          </a:p>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Cyber Attacks YTY 2023 vs 2022, 2024 YTY 2.5x so far!</a:t>
            </a:r>
          </a:p>
        </p:txBody>
      </p:sp>
      <p:grpSp>
        <p:nvGrpSpPr>
          <p:cNvPr id="1076" name="Group 1075">
            <a:extLst>
              <a:ext uri="{FF2B5EF4-FFF2-40B4-BE49-F238E27FC236}">
                <a16:creationId xmlns:a16="http://schemas.microsoft.com/office/drawing/2014/main" id="{2134A0E5-968A-A33F-C71E-477DE62CCB21}"/>
              </a:ext>
            </a:extLst>
          </p:cNvPr>
          <p:cNvGrpSpPr/>
          <p:nvPr/>
        </p:nvGrpSpPr>
        <p:grpSpPr>
          <a:xfrm>
            <a:off x="8949738" y="1244488"/>
            <a:ext cx="2077642" cy="2077642"/>
            <a:chOff x="4473864" y="621879"/>
            <a:chExt cx="1038956" cy="1038956"/>
          </a:xfrm>
        </p:grpSpPr>
        <p:grpSp>
          <p:nvGrpSpPr>
            <p:cNvPr id="44" name="Group 43">
              <a:extLst>
                <a:ext uri="{FF2B5EF4-FFF2-40B4-BE49-F238E27FC236}">
                  <a16:creationId xmlns:a16="http://schemas.microsoft.com/office/drawing/2014/main" id="{7BE2C9C1-2ED4-2C11-E139-A9F40CE10B0E}"/>
                </a:ext>
              </a:extLst>
            </p:cNvPr>
            <p:cNvGrpSpPr/>
            <p:nvPr/>
          </p:nvGrpSpPr>
          <p:grpSpPr>
            <a:xfrm rot="16200000">
              <a:off x="4473864" y="621879"/>
              <a:ext cx="1038956" cy="1038956"/>
              <a:chOff x="13821632" y="6899564"/>
              <a:chExt cx="2078182" cy="2078182"/>
            </a:xfrm>
          </p:grpSpPr>
          <p:sp>
            <p:nvSpPr>
              <p:cNvPr id="45" name="Rectangle: Rounded Corners 7">
                <a:extLst>
                  <a:ext uri="{FF2B5EF4-FFF2-40B4-BE49-F238E27FC236}">
                    <a16:creationId xmlns:a16="http://schemas.microsoft.com/office/drawing/2014/main" id="{735ED4BE-682E-2255-EC7A-07F7B3E87071}"/>
                  </a:ext>
                </a:extLst>
              </p:cNvPr>
              <p:cNvSpPr/>
              <p:nvPr/>
            </p:nvSpPr>
            <p:spPr>
              <a:xfrm rot="2700000">
                <a:off x="13821632" y="6899564"/>
                <a:ext cx="2078182" cy="2078182"/>
              </a:xfrm>
              <a:prstGeom prst="roundRect">
                <a:avLst/>
              </a:prstGeom>
              <a:solidFill>
                <a:srgbClr val="15B1FB"/>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mn-cs"/>
                </a:endParaRPr>
              </a:p>
            </p:txBody>
          </p:sp>
          <p:sp>
            <p:nvSpPr>
              <p:cNvPr id="46" name="Rectangle 45">
                <a:extLst>
                  <a:ext uri="{FF2B5EF4-FFF2-40B4-BE49-F238E27FC236}">
                    <a16:creationId xmlns:a16="http://schemas.microsoft.com/office/drawing/2014/main" id="{744B26E9-3E79-13A8-B7C2-D832A10272CC}"/>
                  </a:ext>
                </a:extLst>
              </p:cNvPr>
              <p:cNvSpPr/>
              <p:nvPr/>
            </p:nvSpPr>
            <p:spPr>
              <a:xfrm rot="5400000">
                <a:off x="14720187" y="7104516"/>
                <a:ext cx="184779" cy="1569427"/>
              </a:xfrm>
              <a:prstGeom prst="rect">
                <a:avLst/>
              </a:prstGeom>
            </p:spPr>
            <p:txBody>
              <a:bodyPr wrap="none" anchor="ctr">
                <a:spAutoFit/>
              </a:bodyP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95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grpSp>
        <p:pic>
          <p:nvPicPr>
            <p:cNvPr id="9" name="Picture 8" descr="Double Tap Gesture outline">
              <a:extLst>
                <a:ext uri="{FF2B5EF4-FFF2-40B4-BE49-F238E27FC236}">
                  <a16:creationId xmlns:a16="http://schemas.microsoft.com/office/drawing/2014/main" id="{BF0316C0-DB99-AF50-02BA-C98B67D5F0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36123" y="709400"/>
              <a:ext cx="895822" cy="895822"/>
            </a:xfrm>
            <a:prstGeom prst="rect">
              <a:avLst/>
            </a:prstGeom>
          </p:spPr>
        </p:pic>
      </p:grpSp>
      <p:grpSp>
        <p:nvGrpSpPr>
          <p:cNvPr id="1075" name="Group 1074">
            <a:extLst>
              <a:ext uri="{FF2B5EF4-FFF2-40B4-BE49-F238E27FC236}">
                <a16:creationId xmlns:a16="http://schemas.microsoft.com/office/drawing/2014/main" id="{F8F6AB46-32A7-70F8-946F-8D455873BDC9}"/>
              </a:ext>
            </a:extLst>
          </p:cNvPr>
          <p:cNvGrpSpPr/>
          <p:nvPr/>
        </p:nvGrpSpPr>
        <p:grpSpPr>
          <a:xfrm>
            <a:off x="6788990" y="3022118"/>
            <a:ext cx="2077642" cy="2077642"/>
            <a:chOff x="3393349" y="1510809"/>
            <a:chExt cx="1038956" cy="1038956"/>
          </a:xfrm>
        </p:grpSpPr>
        <p:grpSp>
          <p:nvGrpSpPr>
            <p:cNvPr id="35" name="Group 34">
              <a:extLst>
                <a:ext uri="{FF2B5EF4-FFF2-40B4-BE49-F238E27FC236}">
                  <a16:creationId xmlns:a16="http://schemas.microsoft.com/office/drawing/2014/main" id="{FAF7CF71-02C6-308C-0A0A-65EE7F65FE3B}"/>
                </a:ext>
              </a:extLst>
            </p:cNvPr>
            <p:cNvGrpSpPr/>
            <p:nvPr/>
          </p:nvGrpSpPr>
          <p:grpSpPr>
            <a:xfrm rot="16200000">
              <a:off x="3393349" y="1510809"/>
              <a:ext cx="1038956" cy="1038956"/>
              <a:chOff x="12043541" y="4738254"/>
              <a:chExt cx="2078182" cy="2078182"/>
            </a:xfrm>
          </p:grpSpPr>
          <p:sp>
            <p:nvSpPr>
              <p:cNvPr id="36" name="Rectangle: Rounded Corners 3">
                <a:extLst>
                  <a:ext uri="{FF2B5EF4-FFF2-40B4-BE49-F238E27FC236}">
                    <a16:creationId xmlns:a16="http://schemas.microsoft.com/office/drawing/2014/main" id="{41D91BEB-EA9A-63EB-BD33-B88C4D484D8F}"/>
                  </a:ext>
                </a:extLst>
              </p:cNvPr>
              <p:cNvSpPr/>
              <p:nvPr/>
            </p:nvSpPr>
            <p:spPr>
              <a:xfrm rot="2700000">
                <a:off x="12043541" y="4738254"/>
                <a:ext cx="2078182" cy="2078182"/>
              </a:xfrm>
              <a:prstGeom prst="roundRect">
                <a:avLst/>
              </a:prstGeom>
              <a:solidFill>
                <a:srgbClr val="2A92FD"/>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mn-cs"/>
                </a:endParaRPr>
              </a:p>
            </p:txBody>
          </p:sp>
          <p:sp>
            <p:nvSpPr>
              <p:cNvPr id="37" name="Rectangle 36">
                <a:extLst>
                  <a:ext uri="{FF2B5EF4-FFF2-40B4-BE49-F238E27FC236}">
                    <a16:creationId xmlns:a16="http://schemas.microsoft.com/office/drawing/2014/main" id="{754311BD-E385-5954-90F5-7EE86069279E}"/>
                  </a:ext>
                </a:extLst>
              </p:cNvPr>
              <p:cNvSpPr/>
              <p:nvPr/>
            </p:nvSpPr>
            <p:spPr>
              <a:xfrm rot="5400000">
                <a:off x="12990243" y="4943206"/>
                <a:ext cx="184779" cy="1569427"/>
              </a:xfrm>
              <a:prstGeom prst="rect">
                <a:avLst/>
              </a:prstGeom>
            </p:spPr>
            <p:txBody>
              <a:bodyPr wrap="none" anchor="ctr">
                <a:spAutoFit/>
              </a:bodyP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95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grpSp>
        <p:pic>
          <p:nvPicPr>
            <p:cNvPr id="13" name="Picture 12">
              <a:extLst>
                <a:ext uri="{FF2B5EF4-FFF2-40B4-BE49-F238E27FC236}">
                  <a16:creationId xmlns:a16="http://schemas.microsoft.com/office/drawing/2014/main" id="{2BBEC528-83B4-90C4-CC5D-241A5CEC15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492124" y="1649153"/>
              <a:ext cx="846499" cy="843154"/>
            </a:xfrm>
            <a:prstGeom prst="rect">
              <a:avLst/>
            </a:prstGeom>
          </p:spPr>
        </p:pic>
      </p:grpSp>
      <p:grpSp>
        <p:nvGrpSpPr>
          <p:cNvPr id="5" name="Group 4">
            <a:extLst>
              <a:ext uri="{FF2B5EF4-FFF2-40B4-BE49-F238E27FC236}">
                <a16:creationId xmlns:a16="http://schemas.microsoft.com/office/drawing/2014/main" id="{58818C4B-A08D-C2F5-F63F-38E2737E3BEB}"/>
              </a:ext>
            </a:extLst>
          </p:cNvPr>
          <p:cNvGrpSpPr/>
          <p:nvPr/>
        </p:nvGrpSpPr>
        <p:grpSpPr>
          <a:xfrm>
            <a:off x="8949736" y="4799745"/>
            <a:ext cx="2077642" cy="2077642"/>
            <a:chOff x="8949313" y="4799476"/>
            <a:chExt cx="2077912" cy="2077912"/>
          </a:xfrm>
        </p:grpSpPr>
        <p:grpSp>
          <p:nvGrpSpPr>
            <p:cNvPr id="41" name="Group 40">
              <a:extLst>
                <a:ext uri="{FF2B5EF4-FFF2-40B4-BE49-F238E27FC236}">
                  <a16:creationId xmlns:a16="http://schemas.microsoft.com/office/drawing/2014/main" id="{8B43357C-005B-055B-579C-0770582C5DF5}"/>
                </a:ext>
              </a:extLst>
            </p:cNvPr>
            <p:cNvGrpSpPr/>
            <p:nvPr/>
          </p:nvGrpSpPr>
          <p:grpSpPr>
            <a:xfrm rot="16200000">
              <a:off x="8949313" y="4799476"/>
              <a:ext cx="2077912" cy="2077912"/>
              <a:chOff x="10265451" y="6899565"/>
              <a:chExt cx="2078182" cy="2078182"/>
            </a:xfrm>
          </p:grpSpPr>
          <p:sp>
            <p:nvSpPr>
              <p:cNvPr id="42" name="Rectangle: Rounded Corners 6">
                <a:extLst>
                  <a:ext uri="{FF2B5EF4-FFF2-40B4-BE49-F238E27FC236}">
                    <a16:creationId xmlns:a16="http://schemas.microsoft.com/office/drawing/2014/main" id="{374CB8B2-68FD-107B-441B-1A9BCC791696}"/>
                  </a:ext>
                </a:extLst>
              </p:cNvPr>
              <p:cNvSpPr/>
              <p:nvPr/>
            </p:nvSpPr>
            <p:spPr>
              <a:xfrm rot="2700000">
                <a:off x="10265451" y="6899565"/>
                <a:ext cx="2078182" cy="2078182"/>
              </a:xfrm>
              <a:prstGeom prst="roundRect">
                <a:avLst/>
              </a:prstGeom>
              <a:solidFill>
                <a:srgbClr val="0FBCFA"/>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mn-cs"/>
                </a:endParaRPr>
              </a:p>
            </p:txBody>
          </p:sp>
          <p:sp>
            <p:nvSpPr>
              <p:cNvPr id="43" name="Rectangle 42">
                <a:extLst>
                  <a:ext uri="{FF2B5EF4-FFF2-40B4-BE49-F238E27FC236}">
                    <a16:creationId xmlns:a16="http://schemas.microsoft.com/office/drawing/2014/main" id="{BC2C527E-E10B-67EB-0DDB-4A3F2B370003}"/>
                  </a:ext>
                </a:extLst>
              </p:cNvPr>
              <p:cNvSpPr/>
              <p:nvPr/>
            </p:nvSpPr>
            <p:spPr>
              <a:xfrm rot="5400000">
                <a:off x="11164006" y="7104515"/>
                <a:ext cx="184779" cy="1569427"/>
              </a:xfrm>
              <a:prstGeom prst="rect">
                <a:avLst/>
              </a:prstGeom>
            </p:spPr>
            <p:txBody>
              <a:bodyPr wrap="none" anchor="ctr">
                <a:spAutoFit/>
              </a:bodyP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95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grpSp>
        <p:grpSp>
          <p:nvGrpSpPr>
            <p:cNvPr id="2" name="Picture 1039">
              <a:extLst>
                <a:ext uri="{FF2B5EF4-FFF2-40B4-BE49-F238E27FC236}">
                  <a16:creationId xmlns:a16="http://schemas.microsoft.com/office/drawing/2014/main" id="{E66EF809-DD2E-8211-15C9-17FFCFB9EEB6}"/>
                </a:ext>
              </a:extLst>
            </p:cNvPr>
            <p:cNvGrpSpPr/>
            <p:nvPr/>
          </p:nvGrpSpPr>
          <p:grpSpPr>
            <a:xfrm>
              <a:off x="9466266" y="5254896"/>
              <a:ext cx="1190117" cy="1147141"/>
              <a:chOff x="9466266" y="5254896"/>
              <a:chExt cx="1190117" cy="1147141"/>
            </a:xfrm>
          </p:grpSpPr>
          <p:sp>
            <p:nvSpPr>
              <p:cNvPr id="3" name="Freeform: Shape 2">
                <a:extLst>
                  <a:ext uri="{FF2B5EF4-FFF2-40B4-BE49-F238E27FC236}">
                    <a16:creationId xmlns:a16="http://schemas.microsoft.com/office/drawing/2014/main" id="{8BA888C1-33CD-645A-6FC1-A5EB24B904BF}"/>
                  </a:ext>
                </a:extLst>
              </p:cNvPr>
              <p:cNvSpPr/>
              <p:nvPr/>
            </p:nvSpPr>
            <p:spPr>
              <a:xfrm>
                <a:off x="9466266" y="5254896"/>
                <a:ext cx="929857" cy="1051144"/>
              </a:xfrm>
              <a:custGeom>
                <a:avLst/>
                <a:gdLst>
                  <a:gd name="connsiteX0" fmla="*/ 465342 w 929857"/>
                  <a:gd name="connsiteY0" fmla="*/ 248105 h 1051144"/>
                  <a:gd name="connsiteX1" fmla="*/ 930271 w 929857"/>
                  <a:gd name="connsiteY1" fmla="*/ 123838 h 1051144"/>
                  <a:gd name="connsiteX2" fmla="*/ 465342 w 929857"/>
                  <a:gd name="connsiteY2" fmla="*/ -763 h 1051144"/>
                  <a:gd name="connsiteX3" fmla="*/ 413 w 929857"/>
                  <a:gd name="connsiteY3" fmla="*/ 124161 h 1051144"/>
                  <a:gd name="connsiteX4" fmla="*/ 465342 w 929857"/>
                  <a:gd name="connsiteY4" fmla="*/ 248429 h 1051144"/>
                  <a:gd name="connsiteX5" fmla="*/ 413 w 929857"/>
                  <a:gd name="connsiteY5" fmla="*/ 267986 h 1051144"/>
                  <a:gd name="connsiteX6" fmla="*/ 413 w 929857"/>
                  <a:gd name="connsiteY6" fmla="*/ 372706 h 1051144"/>
                  <a:gd name="connsiteX7" fmla="*/ 465342 w 929857"/>
                  <a:gd name="connsiteY7" fmla="*/ 496974 h 1051144"/>
                  <a:gd name="connsiteX8" fmla="*/ 930271 w 929857"/>
                  <a:gd name="connsiteY8" fmla="*/ 372706 h 1051144"/>
                  <a:gd name="connsiteX9" fmla="*/ 930271 w 929857"/>
                  <a:gd name="connsiteY9" fmla="*/ 268320 h 1051144"/>
                  <a:gd name="connsiteX10" fmla="*/ 706 w 929857"/>
                  <a:gd name="connsiteY10" fmla="*/ 545023 h 1051144"/>
                  <a:gd name="connsiteX11" fmla="*/ 706 w 929857"/>
                  <a:gd name="connsiteY11" fmla="*/ 649076 h 1051144"/>
                  <a:gd name="connsiteX12" fmla="*/ 465342 w 929857"/>
                  <a:gd name="connsiteY12" fmla="*/ 773677 h 1051144"/>
                  <a:gd name="connsiteX13" fmla="*/ 930271 w 929857"/>
                  <a:gd name="connsiteY13" fmla="*/ 649076 h 1051144"/>
                  <a:gd name="connsiteX14" fmla="*/ 930271 w 929857"/>
                  <a:gd name="connsiteY14" fmla="*/ 545023 h 1051144"/>
                  <a:gd name="connsiteX15" fmla="*/ 413 w 929857"/>
                  <a:gd name="connsiteY15" fmla="*/ 821717 h 1051144"/>
                  <a:gd name="connsiteX16" fmla="*/ 413 w 929857"/>
                  <a:gd name="connsiteY16" fmla="*/ 925780 h 1051144"/>
                  <a:gd name="connsiteX17" fmla="*/ 465342 w 929857"/>
                  <a:gd name="connsiteY17" fmla="*/ 1050381 h 1051144"/>
                  <a:gd name="connsiteX18" fmla="*/ 930271 w 929857"/>
                  <a:gd name="connsiteY18" fmla="*/ 925780 h 1051144"/>
                  <a:gd name="connsiteX19" fmla="*/ 930271 w 929857"/>
                  <a:gd name="connsiteY19" fmla="*/ 821717 h 105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857" h="1051144">
                    <a:moveTo>
                      <a:pt x="465342" y="248105"/>
                    </a:moveTo>
                    <a:cubicBezTo>
                      <a:pt x="722144" y="248105"/>
                      <a:pt x="930271" y="192435"/>
                      <a:pt x="930271" y="123838"/>
                    </a:cubicBezTo>
                    <a:cubicBezTo>
                      <a:pt x="930271" y="54907"/>
                      <a:pt x="722144" y="-763"/>
                      <a:pt x="465342" y="-763"/>
                    </a:cubicBezTo>
                    <a:cubicBezTo>
                      <a:pt x="208549" y="-763"/>
                      <a:pt x="413" y="54907"/>
                      <a:pt x="413" y="124161"/>
                    </a:cubicBezTo>
                    <a:cubicBezTo>
                      <a:pt x="413" y="192758"/>
                      <a:pt x="208549" y="248429"/>
                      <a:pt x="465342" y="248429"/>
                    </a:cubicBezTo>
                    <a:close/>
                    <a:moveTo>
                      <a:pt x="413" y="267986"/>
                    </a:moveTo>
                    <a:lnTo>
                      <a:pt x="413" y="372706"/>
                    </a:lnTo>
                    <a:cubicBezTo>
                      <a:pt x="413" y="441294"/>
                      <a:pt x="208549" y="496974"/>
                      <a:pt x="465342" y="496974"/>
                    </a:cubicBezTo>
                    <a:cubicBezTo>
                      <a:pt x="722144" y="496974"/>
                      <a:pt x="930271" y="441294"/>
                      <a:pt x="930271" y="372706"/>
                    </a:cubicBezTo>
                    <a:lnTo>
                      <a:pt x="930271" y="268320"/>
                    </a:lnTo>
                    <a:moveTo>
                      <a:pt x="706" y="545023"/>
                    </a:moveTo>
                    <a:lnTo>
                      <a:pt x="706" y="649076"/>
                    </a:lnTo>
                    <a:cubicBezTo>
                      <a:pt x="706" y="717997"/>
                      <a:pt x="208843" y="773677"/>
                      <a:pt x="465342" y="773677"/>
                    </a:cubicBezTo>
                    <a:cubicBezTo>
                      <a:pt x="722144" y="773677"/>
                      <a:pt x="930271" y="717997"/>
                      <a:pt x="930271" y="649076"/>
                    </a:cubicBezTo>
                    <a:lnTo>
                      <a:pt x="930271" y="545023"/>
                    </a:lnTo>
                    <a:moveTo>
                      <a:pt x="413" y="821717"/>
                    </a:moveTo>
                    <a:lnTo>
                      <a:pt x="413" y="925780"/>
                    </a:lnTo>
                    <a:cubicBezTo>
                      <a:pt x="413" y="994700"/>
                      <a:pt x="208549" y="1050381"/>
                      <a:pt x="465342" y="1050381"/>
                    </a:cubicBezTo>
                    <a:cubicBezTo>
                      <a:pt x="722144" y="1050381"/>
                      <a:pt x="930271" y="994700"/>
                      <a:pt x="930271" y="925780"/>
                    </a:cubicBezTo>
                    <a:lnTo>
                      <a:pt x="930271" y="821717"/>
                    </a:lnTo>
                  </a:path>
                </a:pathLst>
              </a:custGeom>
              <a:noFill/>
              <a:ln w="45210" cap="rnd">
                <a:solidFill>
                  <a:srgbClr val="FFFFFF"/>
                </a:solidFill>
                <a:prstDash val="solid"/>
                <a:round/>
              </a:ln>
            </p:spPr>
            <p:txBody>
              <a:bodyPr rtlCol="0" anchor="ct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02F35A12-9197-EEB0-5AD7-2416A2C4241C}"/>
                  </a:ext>
                </a:extLst>
              </p:cNvPr>
              <p:cNvSpPr/>
              <p:nvPr/>
            </p:nvSpPr>
            <p:spPr>
              <a:xfrm>
                <a:off x="9984258" y="5782974"/>
                <a:ext cx="672125" cy="619063"/>
              </a:xfrm>
              <a:custGeom>
                <a:avLst/>
                <a:gdLst>
                  <a:gd name="connsiteX0" fmla="*/ 460288 w 672125"/>
                  <a:gd name="connsiteY0" fmla="*/ -763 h 619063"/>
                  <a:gd name="connsiteX1" fmla="*/ 646007 w 672125"/>
                  <a:gd name="connsiteY1" fmla="*/ -763 h 619063"/>
                  <a:gd name="connsiteX2" fmla="*/ 586759 w 672125"/>
                  <a:gd name="connsiteY2" fmla="*/ 58485 h 619063"/>
                  <a:gd name="connsiteX3" fmla="*/ 672538 w 672125"/>
                  <a:gd name="connsiteY3" fmla="*/ 282237 h 619063"/>
                  <a:gd name="connsiteX4" fmla="*/ 336476 w 672125"/>
                  <a:gd name="connsiteY4" fmla="*/ 618300 h 619063"/>
                  <a:gd name="connsiteX5" fmla="*/ 413 w 672125"/>
                  <a:gd name="connsiteY5" fmla="*/ 282237 h 619063"/>
                  <a:gd name="connsiteX6" fmla="*/ 98574 w 672125"/>
                  <a:gd name="connsiteY6" fmla="*/ 44345 h 619063"/>
                  <a:gd name="connsiteX7" fmla="*/ 173751 w 672125"/>
                  <a:gd name="connsiteY7" fmla="*/ 119512 h 619063"/>
                  <a:gd name="connsiteX8" fmla="*/ 106538 w 672125"/>
                  <a:gd name="connsiteY8" fmla="*/ 282237 h 619063"/>
                  <a:gd name="connsiteX9" fmla="*/ 336476 w 672125"/>
                  <a:gd name="connsiteY9" fmla="*/ 512175 h 619063"/>
                  <a:gd name="connsiteX10" fmla="*/ 566413 w 672125"/>
                  <a:gd name="connsiteY10" fmla="*/ 282237 h 619063"/>
                  <a:gd name="connsiteX11" fmla="*/ 511582 w 672125"/>
                  <a:gd name="connsiteY11" fmla="*/ 133662 h 619063"/>
                  <a:gd name="connsiteX12" fmla="*/ 460288 w 672125"/>
                  <a:gd name="connsiteY12" fmla="*/ 184956 h 619063"/>
                  <a:gd name="connsiteX13" fmla="*/ 460288 w 672125"/>
                  <a:gd name="connsiteY13" fmla="*/ -763 h 6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2125" h="619063">
                    <a:moveTo>
                      <a:pt x="460288" y="-763"/>
                    </a:moveTo>
                    <a:lnTo>
                      <a:pt x="646007" y="-763"/>
                    </a:lnTo>
                    <a:lnTo>
                      <a:pt x="586759" y="58485"/>
                    </a:lnTo>
                    <a:cubicBezTo>
                      <a:pt x="639821" y="117743"/>
                      <a:pt x="672538" y="196458"/>
                      <a:pt x="672538" y="282237"/>
                    </a:cubicBezTo>
                    <a:cubicBezTo>
                      <a:pt x="672538" y="467956"/>
                      <a:pt x="522194" y="618300"/>
                      <a:pt x="336476" y="618300"/>
                    </a:cubicBezTo>
                    <a:cubicBezTo>
                      <a:pt x="150757" y="618300"/>
                      <a:pt x="413" y="467956"/>
                      <a:pt x="413" y="282237"/>
                    </a:cubicBezTo>
                    <a:cubicBezTo>
                      <a:pt x="413" y="189373"/>
                      <a:pt x="38446" y="105362"/>
                      <a:pt x="98574" y="44345"/>
                    </a:cubicBezTo>
                    <a:lnTo>
                      <a:pt x="173751" y="119512"/>
                    </a:lnTo>
                    <a:cubicBezTo>
                      <a:pt x="132190" y="161083"/>
                      <a:pt x="106538" y="218562"/>
                      <a:pt x="106538" y="282237"/>
                    </a:cubicBezTo>
                    <a:cubicBezTo>
                      <a:pt x="106538" y="408708"/>
                      <a:pt x="210005" y="512175"/>
                      <a:pt x="336476" y="512175"/>
                    </a:cubicBezTo>
                    <a:cubicBezTo>
                      <a:pt x="462946" y="512175"/>
                      <a:pt x="566413" y="408708"/>
                      <a:pt x="566413" y="282237"/>
                    </a:cubicBezTo>
                    <a:cubicBezTo>
                      <a:pt x="566413" y="225638"/>
                      <a:pt x="546068" y="173454"/>
                      <a:pt x="511582" y="133662"/>
                    </a:cubicBezTo>
                    <a:lnTo>
                      <a:pt x="460288" y="184956"/>
                    </a:lnTo>
                    <a:lnTo>
                      <a:pt x="460288" y="-763"/>
                    </a:lnTo>
                    <a:close/>
                  </a:path>
                </a:pathLst>
              </a:custGeom>
              <a:solidFill>
                <a:srgbClr val="FFFFFF"/>
              </a:solidFill>
              <a:ln w="40167" cap="flat">
                <a:solidFill>
                  <a:srgbClr val="0FBCFA"/>
                </a:solidFill>
                <a:prstDash val="solid"/>
                <a:miter/>
              </a:ln>
            </p:spPr>
            <p:txBody>
              <a:bodyPr rtlCol="0" anchor="ct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71" name="Group 1070">
            <a:extLst>
              <a:ext uri="{FF2B5EF4-FFF2-40B4-BE49-F238E27FC236}">
                <a16:creationId xmlns:a16="http://schemas.microsoft.com/office/drawing/2014/main" id="{673DE1D4-FF3E-8066-6D79-0EA571A16783}"/>
              </a:ext>
            </a:extLst>
          </p:cNvPr>
          <p:cNvGrpSpPr/>
          <p:nvPr/>
        </p:nvGrpSpPr>
        <p:grpSpPr>
          <a:xfrm>
            <a:off x="6789000" y="10132661"/>
            <a:ext cx="2077646" cy="2077642"/>
            <a:chOff x="3393354" y="5066543"/>
            <a:chExt cx="1038958" cy="1038956"/>
          </a:xfrm>
        </p:grpSpPr>
        <p:grpSp>
          <p:nvGrpSpPr>
            <p:cNvPr id="29" name="Group 28">
              <a:extLst>
                <a:ext uri="{FF2B5EF4-FFF2-40B4-BE49-F238E27FC236}">
                  <a16:creationId xmlns:a16="http://schemas.microsoft.com/office/drawing/2014/main" id="{2323B166-41B0-F331-9C7F-EAFC3AD16182}"/>
                </a:ext>
              </a:extLst>
            </p:cNvPr>
            <p:cNvGrpSpPr/>
            <p:nvPr/>
          </p:nvGrpSpPr>
          <p:grpSpPr>
            <a:xfrm rot="16200000">
              <a:off x="3393355" y="5066542"/>
              <a:ext cx="1038956" cy="1038958"/>
              <a:chOff x="4931177" y="4738255"/>
              <a:chExt cx="2078182" cy="2078182"/>
            </a:xfrm>
          </p:grpSpPr>
          <p:sp>
            <p:nvSpPr>
              <p:cNvPr id="30" name="Rectangle: Rounded Corners 1">
                <a:extLst>
                  <a:ext uri="{FF2B5EF4-FFF2-40B4-BE49-F238E27FC236}">
                    <a16:creationId xmlns:a16="http://schemas.microsoft.com/office/drawing/2014/main" id="{65D5EB23-226F-EC0B-5213-C2490A3D3991}"/>
                  </a:ext>
                </a:extLst>
              </p:cNvPr>
              <p:cNvSpPr/>
              <p:nvPr/>
            </p:nvSpPr>
            <p:spPr>
              <a:xfrm rot="2700000">
                <a:off x="4931177" y="4738255"/>
                <a:ext cx="2078182" cy="2078182"/>
              </a:xfrm>
              <a:prstGeom prst="roundRect">
                <a:avLst/>
              </a:prstGeom>
              <a:solidFill>
                <a:srgbClr val="377DFF"/>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71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F8F4376E-AAB7-DB23-2400-FB69444CB0C6}"/>
                  </a:ext>
                </a:extLst>
              </p:cNvPr>
              <p:cNvSpPr/>
              <p:nvPr/>
            </p:nvSpPr>
            <p:spPr>
              <a:xfrm rot="5400000">
                <a:off x="5877903" y="4943197"/>
                <a:ext cx="184779" cy="1569427"/>
              </a:xfrm>
              <a:prstGeom prst="rect">
                <a:avLst/>
              </a:prstGeom>
            </p:spPr>
            <p:txBody>
              <a:bodyPr wrap="none" anchor="ctr">
                <a:spAutoFit/>
              </a:bodyP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95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grpSp>
        <p:pic>
          <p:nvPicPr>
            <p:cNvPr id="1043" name="Picture 1042">
              <a:extLst>
                <a:ext uri="{FF2B5EF4-FFF2-40B4-BE49-F238E27FC236}">
                  <a16:creationId xmlns:a16="http://schemas.microsoft.com/office/drawing/2014/main" id="{74C402E7-A58D-1E21-C125-BCB22DB572C5}"/>
                </a:ext>
              </a:extLst>
            </p:cNvPr>
            <p:cNvPicPr>
              <a:picLocks noChangeAspect="1"/>
            </p:cNvPicPr>
            <p:nvPr/>
          </p:nvPicPr>
          <p:blipFill>
            <a:blip r:embed="rId7">
              <a:biLevel thresh="25000"/>
            </a:blip>
            <a:srcRect/>
            <a:stretch/>
          </p:blipFill>
          <p:spPr>
            <a:xfrm>
              <a:off x="3593866" y="5225512"/>
              <a:ext cx="643015" cy="643015"/>
            </a:xfrm>
            <a:prstGeom prst="rect">
              <a:avLst/>
            </a:prstGeom>
          </p:spPr>
        </p:pic>
      </p:grpSp>
      <p:grpSp>
        <p:nvGrpSpPr>
          <p:cNvPr id="1073" name="Group 1072">
            <a:extLst>
              <a:ext uri="{FF2B5EF4-FFF2-40B4-BE49-F238E27FC236}">
                <a16:creationId xmlns:a16="http://schemas.microsoft.com/office/drawing/2014/main" id="{B919B0EB-737D-E18F-FD3E-7DC552377F14}"/>
              </a:ext>
            </a:extLst>
          </p:cNvPr>
          <p:cNvGrpSpPr/>
          <p:nvPr/>
        </p:nvGrpSpPr>
        <p:grpSpPr>
          <a:xfrm>
            <a:off x="6788992" y="6577372"/>
            <a:ext cx="2077642" cy="2077642"/>
            <a:chOff x="3393350" y="3288668"/>
            <a:chExt cx="1038956" cy="1038956"/>
          </a:xfrm>
        </p:grpSpPr>
        <p:grpSp>
          <p:nvGrpSpPr>
            <p:cNvPr id="32" name="Group 31">
              <a:extLst>
                <a:ext uri="{FF2B5EF4-FFF2-40B4-BE49-F238E27FC236}">
                  <a16:creationId xmlns:a16="http://schemas.microsoft.com/office/drawing/2014/main" id="{80FD5AD6-1659-5536-45D3-E74CDBC5C5CE}"/>
                </a:ext>
              </a:extLst>
            </p:cNvPr>
            <p:cNvGrpSpPr/>
            <p:nvPr/>
          </p:nvGrpSpPr>
          <p:grpSpPr>
            <a:xfrm rot="16200000">
              <a:off x="3393350" y="3288668"/>
              <a:ext cx="1038956" cy="1038956"/>
              <a:chOff x="8487360" y="4738255"/>
              <a:chExt cx="2078182" cy="2078182"/>
            </a:xfrm>
          </p:grpSpPr>
          <p:sp>
            <p:nvSpPr>
              <p:cNvPr id="33" name="Rectangle: Rounded Corners 2">
                <a:extLst>
                  <a:ext uri="{FF2B5EF4-FFF2-40B4-BE49-F238E27FC236}">
                    <a16:creationId xmlns:a16="http://schemas.microsoft.com/office/drawing/2014/main" id="{670EEC64-236C-E02A-3594-BE91B0F1E879}"/>
                  </a:ext>
                </a:extLst>
              </p:cNvPr>
              <p:cNvSpPr/>
              <p:nvPr/>
            </p:nvSpPr>
            <p:spPr>
              <a:xfrm rot="2700000">
                <a:off x="8487360" y="4738255"/>
                <a:ext cx="2078182" cy="2078182"/>
              </a:xfrm>
              <a:prstGeom prst="roundRect">
                <a:avLst/>
              </a:prstGeom>
              <a:solidFill>
                <a:srgbClr val="3087FE"/>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mn-cs"/>
                </a:endParaRPr>
              </a:p>
            </p:txBody>
          </p:sp>
          <p:sp>
            <p:nvSpPr>
              <p:cNvPr id="34" name="Rectangle 33">
                <a:extLst>
                  <a:ext uri="{FF2B5EF4-FFF2-40B4-BE49-F238E27FC236}">
                    <a16:creationId xmlns:a16="http://schemas.microsoft.com/office/drawing/2014/main" id="{784CDE35-B09F-415E-1D3C-27518BC20D8C}"/>
                  </a:ext>
                </a:extLst>
              </p:cNvPr>
              <p:cNvSpPr/>
              <p:nvPr/>
            </p:nvSpPr>
            <p:spPr>
              <a:xfrm rot="5400000">
                <a:off x="9434062" y="4943205"/>
                <a:ext cx="184779" cy="1569427"/>
              </a:xfrm>
              <a:prstGeom prst="rect">
                <a:avLst/>
              </a:prstGeom>
            </p:spPr>
            <p:txBody>
              <a:bodyPr wrap="none" anchor="ctr">
                <a:spAutoFit/>
              </a:bodyP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95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grpSp>
        <p:pic>
          <p:nvPicPr>
            <p:cNvPr id="1045" name="Picture 1044">
              <a:extLst>
                <a:ext uri="{FF2B5EF4-FFF2-40B4-BE49-F238E27FC236}">
                  <a16:creationId xmlns:a16="http://schemas.microsoft.com/office/drawing/2014/main" id="{30A74F3F-D37D-867D-1632-32C721D29B77}"/>
                </a:ext>
              </a:extLst>
            </p:cNvPr>
            <p:cNvPicPr>
              <a:picLocks noChangeAspect="1"/>
            </p:cNvPicPr>
            <p:nvPr/>
          </p:nvPicPr>
          <p:blipFill>
            <a:blip r:embed="rId8"/>
            <a:stretch>
              <a:fillRect/>
            </a:stretch>
          </p:blipFill>
          <p:spPr>
            <a:xfrm>
              <a:off x="3569082" y="3489111"/>
              <a:ext cx="638069" cy="638069"/>
            </a:xfrm>
            <a:prstGeom prst="rect">
              <a:avLst/>
            </a:prstGeom>
          </p:spPr>
        </p:pic>
      </p:grpSp>
      <p:grpSp>
        <p:nvGrpSpPr>
          <p:cNvPr id="38" name="Group 37">
            <a:extLst>
              <a:ext uri="{FF2B5EF4-FFF2-40B4-BE49-F238E27FC236}">
                <a16:creationId xmlns:a16="http://schemas.microsoft.com/office/drawing/2014/main" id="{4764C6F8-E0D9-D6BC-AA6E-CF9282A5334D}"/>
              </a:ext>
            </a:extLst>
          </p:cNvPr>
          <p:cNvGrpSpPr/>
          <p:nvPr/>
        </p:nvGrpSpPr>
        <p:grpSpPr>
          <a:xfrm rot="16200000">
            <a:off x="8949736" y="8355002"/>
            <a:ext cx="2077642" cy="2077642"/>
            <a:chOff x="6709268" y="6899565"/>
            <a:chExt cx="2078182" cy="2078182"/>
          </a:xfrm>
        </p:grpSpPr>
        <p:sp>
          <p:nvSpPr>
            <p:cNvPr id="39" name="Rectangle: Rounded Corners 5">
              <a:extLst>
                <a:ext uri="{FF2B5EF4-FFF2-40B4-BE49-F238E27FC236}">
                  <a16:creationId xmlns:a16="http://schemas.microsoft.com/office/drawing/2014/main" id="{857F9754-ACD4-C855-69E6-171BA91A86CE}"/>
                </a:ext>
              </a:extLst>
            </p:cNvPr>
            <p:cNvSpPr/>
            <p:nvPr/>
          </p:nvSpPr>
          <p:spPr>
            <a:xfrm rot="2700000">
              <a:off x="6709268" y="6899565"/>
              <a:ext cx="2078182" cy="2078182"/>
            </a:xfrm>
            <a:prstGeom prst="roundRect">
              <a:avLst/>
            </a:prstGeom>
            <a:solidFill>
              <a:srgbClr val="08C6F9"/>
            </a:solidFill>
            <a:ln w="19050" cap="rnd" cmpd="sng" algn="ctr">
              <a:noFill/>
              <a:prstDash val="solid"/>
            </a:ln>
            <a:effectLst>
              <a:outerShdw blurRad="520700" dist="304800" dir="4500000" algn="tl" rotWithShape="0">
                <a:srgbClr val="377DFF">
                  <a:lumMod val="50000"/>
                  <a:alpha val="40000"/>
                </a:srgbClr>
              </a:outerShdw>
            </a:effectLst>
          </p:spPr>
          <p:txBody>
            <a:bodyPr rtlCol="0" anchor="ct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mn-cs"/>
              </a:endParaRPr>
            </a:p>
          </p:txBody>
        </p:sp>
        <p:sp>
          <p:nvSpPr>
            <p:cNvPr id="40" name="Rectangle 39">
              <a:extLst>
                <a:ext uri="{FF2B5EF4-FFF2-40B4-BE49-F238E27FC236}">
                  <a16:creationId xmlns:a16="http://schemas.microsoft.com/office/drawing/2014/main" id="{96C86108-A4A2-41E7-409F-8525B18D5761}"/>
                </a:ext>
              </a:extLst>
            </p:cNvPr>
            <p:cNvSpPr/>
            <p:nvPr/>
          </p:nvSpPr>
          <p:spPr>
            <a:xfrm rot="5400000">
              <a:off x="7607823" y="7104515"/>
              <a:ext cx="184779" cy="1569427"/>
            </a:xfrm>
            <a:prstGeom prst="rect">
              <a:avLst/>
            </a:prstGeom>
          </p:spPr>
          <p:txBody>
            <a:bodyPr wrap="none" anchor="ctr">
              <a:spAutoFit/>
            </a:bodyPr>
            <a:lstStyle/>
            <a:p>
              <a:pPr marL="0" marR="0" lvl="0" indent="0" algn="ctr" defTabSz="457016" rtl="0" eaLnBrk="1" fontAlgn="auto" latinLnBrk="0" hangingPunct="1">
                <a:lnSpc>
                  <a:spcPct val="100000"/>
                </a:lnSpc>
                <a:spcBef>
                  <a:spcPts val="0"/>
                </a:spcBef>
                <a:spcAft>
                  <a:spcPts val="0"/>
                </a:spcAft>
                <a:buClrTx/>
                <a:buSzTx/>
                <a:buFontTx/>
                <a:buNone/>
                <a:tabLst/>
                <a:defRPr/>
              </a:pPr>
              <a:endParaRPr kumimoji="0" lang="en-US" sz="9596" b="0" i="0" u="none" strike="noStrike" kern="0" cap="none" spc="0" normalizeH="0" baseline="0" noProof="0" dirty="0">
                <a:ln>
                  <a:noFill/>
                </a:ln>
                <a:solidFill>
                  <a:srgbClr val="FFFFFF"/>
                </a:solidFill>
                <a:effectLst/>
                <a:uLnTx/>
                <a:uFillTx/>
                <a:latin typeface="IBM Plex Sans Light" panose="020B0403050203000203" pitchFamily="34" charset="0"/>
                <a:ea typeface="+mn-ea"/>
                <a:cs typeface="Arial" panose="020B0604020202020204" pitchFamily="34" charset="0"/>
              </a:endParaRPr>
            </a:p>
          </p:txBody>
        </p:sp>
      </p:grpSp>
      <p:sp>
        <p:nvSpPr>
          <p:cNvPr id="1070" name="Title 1069">
            <a:extLst>
              <a:ext uri="{FF2B5EF4-FFF2-40B4-BE49-F238E27FC236}">
                <a16:creationId xmlns:a16="http://schemas.microsoft.com/office/drawing/2014/main" id="{1109E3BC-6FAF-B72F-FF89-B185D31D8FFF}"/>
              </a:ext>
            </a:extLst>
          </p:cNvPr>
          <p:cNvSpPr>
            <a:spLocks noGrp="1"/>
          </p:cNvSpPr>
          <p:nvPr>
            <p:ph type="title"/>
          </p:nvPr>
        </p:nvSpPr>
        <p:spPr>
          <a:xfrm>
            <a:off x="17267864" y="1288045"/>
            <a:ext cx="6735186" cy="10667922"/>
          </a:xfrm>
          <a:ln>
            <a:solidFill>
              <a:schemeClr val="tx1"/>
            </a:solidFill>
          </a:ln>
        </p:spPr>
        <p:txBody>
          <a:bodyPr vert="horz" lIns="0" tIns="0" rIns="0" bIns="0" rtlCol="0" anchor="ctr">
            <a:normAutofit/>
          </a:bodyPr>
          <a:lstStyle/>
          <a:p>
            <a:pPr algn="ctr"/>
            <a:r>
              <a:rPr lang="en-GB" sz="9598" dirty="0">
                <a:solidFill>
                  <a:schemeClr val="tx1"/>
                </a:solidFill>
              </a:rPr>
              <a:t>Data Resilience</a:t>
            </a:r>
            <a:br>
              <a:rPr lang="en-GB" sz="9598" dirty="0">
                <a:solidFill>
                  <a:schemeClr val="tx1"/>
                </a:solidFill>
              </a:rPr>
            </a:br>
            <a:br>
              <a:rPr lang="en-GB" sz="9598" dirty="0">
                <a:solidFill>
                  <a:schemeClr val="tx1"/>
                </a:solidFill>
              </a:rPr>
            </a:br>
            <a:r>
              <a:rPr lang="en-GB" sz="9598" dirty="0">
                <a:solidFill>
                  <a:schemeClr val="tx1"/>
                </a:solidFill>
              </a:rPr>
              <a:t>Why Act Now?</a:t>
            </a:r>
          </a:p>
        </p:txBody>
      </p:sp>
      <p:grpSp>
        <p:nvGrpSpPr>
          <p:cNvPr id="1035" name="Group 1034">
            <a:extLst>
              <a:ext uri="{FF2B5EF4-FFF2-40B4-BE49-F238E27FC236}">
                <a16:creationId xmlns:a16="http://schemas.microsoft.com/office/drawing/2014/main" id="{AC2653A2-ABBD-6137-2FCD-4D9CBDF9CA6A}"/>
              </a:ext>
            </a:extLst>
          </p:cNvPr>
          <p:cNvGrpSpPr/>
          <p:nvPr/>
        </p:nvGrpSpPr>
        <p:grpSpPr>
          <a:xfrm>
            <a:off x="9296921" y="8660930"/>
            <a:ext cx="1465784" cy="1465784"/>
            <a:chOff x="26478336" y="9202750"/>
            <a:chExt cx="1465974" cy="1465974"/>
          </a:xfrm>
        </p:grpSpPr>
        <p:pic>
          <p:nvPicPr>
            <p:cNvPr id="12" name="Graphic 11" descr="Magnifying glass outline">
              <a:extLst>
                <a:ext uri="{FF2B5EF4-FFF2-40B4-BE49-F238E27FC236}">
                  <a16:creationId xmlns:a16="http://schemas.microsoft.com/office/drawing/2014/main" id="{CAAA4922-F710-DB67-6B41-7B76B9E34F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478336" y="9202750"/>
              <a:ext cx="1465974" cy="1465974"/>
            </a:xfrm>
            <a:prstGeom prst="rect">
              <a:avLst/>
            </a:prstGeom>
          </p:spPr>
        </p:pic>
        <p:cxnSp>
          <p:nvCxnSpPr>
            <p:cNvPr id="15" name="Straight Connector 14">
              <a:extLst>
                <a:ext uri="{FF2B5EF4-FFF2-40B4-BE49-F238E27FC236}">
                  <a16:creationId xmlns:a16="http://schemas.microsoft.com/office/drawing/2014/main" id="{B0DBCDA4-FA6A-EB6F-3D70-FE11BC5012EB}"/>
                </a:ext>
              </a:extLst>
            </p:cNvPr>
            <p:cNvCxnSpPr/>
            <p:nvPr/>
          </p:nvCxnSpPr>
          <p:spPr bwMode="auto">
            <a:xfrm flipH="1">
              <a:off x="26672763" y="9394152"/>
              <a:ext cx="900000" cy="900000"/>
            </a:xfrm>
            <a:prstGeom prst="line">
              <a:avLst/>
            </a:prstGeom>
            <a:ln w="3810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A1B4576-7CCD-CAD7-EA70-3294B9AB7C08}"/>
                </a:ext>
              </a:extLst>
            </p:cNvPr>
            <p:cNvCxnSpPr>
              <a:cxnSpLocks/>
            </p:cNvCxnSpPr>
            <p:nvPr/>
          </p:nvCxnSpPr>
          <p:spPr bwMode="auto">
            <a:xfrm flipH="1">
              <a:off x="26672763" y="9394152"/>
              <a:ext cx="570216" cy="580282"/>
            </a:xfrm>
            <a:prstGeom prst="line">
              <a:avLst/>
            </a:prstGeom>
            <a:ln w="2540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33DD23-4FB5-B058-F6C4-565B3765D083}"/>
                </a:ext>
              </a:extLst>
            </p:cNvPr>
            <p:cNvCxnSpPr>
              <a:cxnSpLocks/>
            </p:cNvCxnSpPr>
            <p:nvPr/>
          </p:nvCxnSpPr>
          <p:spPr bwMode="auto">
            <a:xfrm flipH="1">
              <a:off x="26626279" y="9355455"/>
              <a:ext cx="374934" cy="347279"/>
            </a:xfrm>
            <a:prstGeom prst="line">
              <a:avLst/>
            </a:prstGeom>
            <a:ln w="2540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EFAA7D5-58AE-AFEA-EA78-1BB0B24B86E7}"/>
                </a:ext>
              </a:extLst>
            </p:cNvPr>
            <p:cNvCxnSpPr>
              <a:cxnSpLocks/>
            </p:cNvCxnSpPr>
            <p:nvPr/>
          </p:nvCxnSpPr>
          <p:spPr bwMode="auto">
            <a:xfrm>
              <a:off x="26672763" y="9974434"/>
              <a:ext cx="311002"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5B20A22D-4FA9-1E96-2951-62F2E6062605}"/>
                </a:ext>
              </a:extLst>
            </p:cNvPr>
            <p:cNvCxnSpPr>
              <a:cxnSpLocks/>
            </p:cNvCxnSpPr>
            <p:nvPr/>
          </p:nvCxnSpPr>
          <p:spPr bwMode="auto">
            <a:xfrm>
              <a:off x="26645054" y="9900249"/>
              <a:ext cx="420209"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55DC2C8-9601-73E0-CEA9-308450A97358}"/>
                </a:ext>
              </a:extLst>
            </p:cNvPr>
            <p:cNvCxnSpPr>
              <a:cxnSpLocks/>
            </p:cNvCxnSpPr>
            <p:nvPr/>
          </p:nvCxnSpPr>
          <p:spPr bwMode="auto">
            <a:xfrm>
              <a:off x="26626279" y="9823641"/>
              <a:ext cx="502071"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3490A37-C4E4-A512-A00E-8F54CA41A358}"/>
                </a:ext>
              </a:extLst>
            </p:cNvPr>
            <p:cNvCxnSpPr>
              <a:cxnSpLocks/>
            </p:cNvCxnSpPr>
            <p:nvPr/>
          </p:nvCxnSpPr>
          <p:spPr bwMode="auto">
            <a:xfrm>
              <a:off x="26900321" y="9750293"/>
              <a:ext cx="311002" cy="0"/>
            </a:xfrm>
            <a:prstGeom prst="line">
              <a:avLst/>
            </a:prstGeom>
            <a:ln w="6350">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09CD058-7A3A-B001-7123-B91B07E7E8A2}"/>
                </a:ext>
              </a:extLst>
            </p:cNvPr>
            <p:cNvCxnSpPr>
              <a:cxnSpLocks/>
            </p:cNvCxnSpPr>
            <p:nvPr/>
          </p:nvCxnSpPr>
          <p:spPr bwMode="auto">
            <a:xfrm>
              <a:off x="26626279" y="9749456"/>
              <a:ext cx="574269" cy="472"/>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957C5BD-203C-9516-69D7-1E0301014F3B}"/>
                </a:ext>
              </a:extLst>
            </p:cNvPr>
            <p:cNvCxnSpPr>
              <a:cxnSpLocks/>
            </p:cNvCxnSpPr>
            <p:nvPr/>
          </p:nvCxnSpPr>
          <p:spPr bwMode="auto">
            <a:xfrm>
              <a:off x="26645054" y="9672848"/>
              <a:ext cx="636992" cy="2895"/>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4BF40330-1BA6-501C-729B-FDF04E00F04B}"/>
                </a:ext>
              </a:extLst>
            </p:cNvPr>
            <p:cNvCxnSpPr>
              <a:cxnSpLocks/>
            </p:cNvCxnSpPr>
            <p:nvPr/>
          </p:nvCxnSpPr>
          <p:spPr bwMode="auto">
            <a:xfrm>
              <a:off x="26672763" y="9599135"/>
              <a:ext cx="689149"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B72F151-5F01-4C0A-40CF-58B748D74E43}"/>
                </a:ext>
              </a:extLst>
            </p:cNvPr>
            <p:cNvCxnSpPr>
              <a:cxnSpLocks/>
            </p:cNvCxnSpPr>
            <p:nvPr/>
          </p:nvCxnSpPr>
          <p:spPr bwMode="auto">
            <a:xfrm>
              <a:off x="26724603" y="9525787"/>
              <a:ext cx="655239"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A08B161A-CAA7-201F-EA8F-023E323ECBD8}"/>
                </a:ext>
              </a:extLst>
            </p:cNvPr>
            <p:cNvCxnSpPr>
              <a:cxnSpLocks/>
            </p:cNvCxnSpPr>
            <p:nvPr/>
          </p:nvCxnSpPr>
          <p:spPr bwMode="auto">
            <a:xfrm>
              <a:off x="26724603" y="10049792"/>
              <a:ext cx="175718" cy="0"/>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28" name="Straight Connector 1027">
              <a:extLst>
                <a:ext uri="{FF2B5EF4-FFF2-40B4-BE49-F238E27FC236}">
                  <a16:creationId xmlns:a16="http://schemas.microsoft.com/office/drawing/2014/main" id="{65E75ABD-A48D-C507-21D1-FFC8B286F8F3}"/>
                </a:ext>
              </a:extLst>
            </p:cNvPr>
            <p:cNvCxnSpPr>
              <a:cxnSpLocks/>
            </p:cNvCxnSpPr>
            <p:nvPr/>
          </p:nvCxnSpPr>
          <p:spPr bwMode="auto">
            <a:xfrm flipV="1">
              <a:off x="26789801" y="9439434"/>
              <a:ext cx="532940" cy="2858"/>
            </a:xfrm>
            <a:prstGeom prst="line">
              <a:avLst/>
            </a:prstGeom>
            <a:ln w="3175">
              <a:solidFill>
                <a:schemeClr val="bg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pic>
        <p:nvPicPr>
          <p:cNvPr id="8" name="Picture 7" descr="A red light with a red light inside&#10;&#10;Description automatically generated">
            <a:extLst>
              <a:ext uri="{FF2B5EF4-FFF2-40B4-BE49-F238E27FC236}">
                <a16:creationId xmlns:a16="http://schemas.microsoft.com/office/drawing/2014/main" id="{4F9634F1-B29E-0F1A-8B22-5933A0958184}"/>
              </a:ext>
            </a:extLst>
          </p:cNvPr>
          <p:cNvPicPr>
            <a:picLocks noChangeAspect="1"/>
          </p:cNvPicPr>
          <p:nvPr/>
        </p:nvPicPr>
        <p:blipFill>
          <a:blip r:embed="rId11"/>
          <a:stretch>
            <a:fillRect/>
          </a:stretch>
        </p:blipFill>
        <p:spPr>
          <a:xfrm>
            <a:off x="13763012" y="8233324"/>
            <a:ext cx="807154" cy="618983"/>
          </a:xfrm>
          <a:prstGeom prst="rect">
            <a:avLst/>
          </a:prstGeom>
        </p:spPr>
      </p:pic>
    </p:spTree>
    <p:extLst>
      <p:ext uri="{BB962C8B-B14F-4D97-AF65-F5344CB8AC3E}">
        <p14:creationId xmlns:p14="http://schemas.microsoft.com/office/powerpoint/2010/main" val="31467946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71"/>
                                        </p:tgtEl>
                                        <p:attrNameLst>
                                          <p:attrName>style.visibility</p:attrName>
                                        </p:attrNameLst>
                                      </p:cBhvr>
                                      <p:to>
                                        <p:strVal val="visible"/>
                                      </p:to>
                                    </p:set>
                                    <p:anim calcmode="lin" valueType="num">
                                      <p:cBhvr additive="base">
                                        <p:cTn id="7" dur="800" fill="hold"/>
                                        <p:tgtEl>
                                          <p:spTgt spid="1071"/>
                                        </p:tgtEl>
                                        <p:attrNameLst>
                                          <p:attrName>ppt_x</p:attrName>
                                        </p:attrNameLst>
                                      </p:cBhvr>
                                      <p:tavLst>
                                        <p:tav tm="0">
                                          <p:val>
                                            <p:strVal val="#ppt_x"/>
                                          </p:val>
                                        </p:tav>
                                        <p:tav tm="100000">
                                          <p:val>
                                            <p:strVal val="#ppt_x"/>
                                          </p:val>
                                        </p:tav>
                                      </p:tavLst>
                                    </p:anim>
                                    <p:anim calcmode="lin" valueType="num">
                                      <p:cBhvr additive="base">
                                        <p:cTn id="8" dur="800" fill="hold"/>
                                        <p:tgtEl>
                                          <p:spTgt spid="107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1073"/>
                                        </p:tgtEl>
                                        <p:attrNameLst>
                                          <p:attrName>style.visibility</p:attrName>
                                        </p:attrNameLst>
                                      </p:cBhvr>
                                      <p:to>
                                        <p:strVal val="visible"/>
                                      </p:to>
                                    </p:set>
                                    <p:anim calcmode="lin" valueType="num">
                                      <p:cBhvr additive="base">
                                        <p:cTn id="11" dur="800" fill="hold"/>
                                        <p:tgtEl>
                                          <p:spTgt spid="1073"/>
                                        </p:tgtEl>
                                        <p:attrNameLst>
                                          <p:attrName>ppt_x</p:attrName>
                                        </p:attrNameLst>
                                      </p:cBhvr>
                                      <p:tavLst>
                                        <p:tav tm="0">
                                          <p:val>
                                            <p:strVal val="#ppt_x"/>
                                          </p:val>
                                        </p:tav>
                                        <p:tav tm="100000">
                                          <p:val>
                                            <p:strVal val="#ppt_x"/>
                                          </p:val>
                                        </p:tav>
                                      </p:tavLst>
                                    </p:anim>
                                    <p:anim calcmode="lin" valueType="num">
                                      <p:cBhvr additive="base">
                                        <p:cTn id="12" dur="800" fill="hold"/>
                                        <p:tgtEl>
                                          <p:spTgt spid="107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800" fill="hold"/>
                                        <p:tgtEl>
                                          <p:spTgt spid="5"/>
                                        </p:tgtEl>
                                        <p:attrNameLst>
                                          <p:attrName>ppt_x</p:attrName>
                                        </p:attrNameLst>
                                      </p:cBhvr>
                                      <p:tavLst>
                                        <p:tav tm="0">
                                          <p:val>
                                            <p:strVal val="#ppt_x"/>
                                          </p:val>
                                        </p:tav>
                                        <p:tav tm="100000">
                                          <p:val>
                                            <p:strVal val="#ppt_x"/>
                                          </p:val>
                                        </p:tav>
                                      </p:tavLst>
                                    </p:anim>
                                    <p:anim calcmode="lin" valueType="num">
                                      <p:cBhvr additive="base">
                                        <p:cTn id="16" dur="8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800"/>
                                  </p:stCondLst>
                                  <p:childTnLst>
                                    <p:set>
                                      <p:cBhvr>
                                        <p:cTn id="18" dur="1" fill="hold">
                                          <p:stCondLst>
                                            <p:cond delay="0"/>
                                          </p:stCondLst>
                                        </p:cTn>
                                        <p:tgtEl>
                                          <p:spTgt spid="1075"/>
                                        </p:tgtEl>
                                        <p:attrNameLst>
                                          <p:attrName>style.visibility</p:attrName>
                                        </p:attrNameLst>
                                      </p:cBhvr>
                                      <p:to>
                                        <p:strVal val="visible"/>
                                      </p:to>
                                    </p:set>
                                    <p:anim calcmode="lin" valueType="num">
                                      <p:cBhvr additive="base">
                                        <p:cTn id="19" dur="800" fill="hold"/>
                                        <p:tgtEl>
                                          <p:spTgt spid="1075"/>
                                        </p:tgtEl>
                                        <p:attrNameLst>
                                          <p:attrName>ppt_x</p:attrName>
                                        </p:attrNameLst>
                                      </p:cBhvr>
                                      <p:tavLst>
                                        <p:tav tm="0">
                                          <p:val>
                                            <p:strVal val="#ppt_x"/>
                                          </p:val>
                                        </p:tav>
                                        <p:tav tm="100000">
                                          <p:val>
                                            <p:strVal val="#ppt_x"/>
                                          </p:val>
                                        </p:tav>
                                      </p:tavLst>
                                    </p:anim>
                                    <p:anim calcmode="lin" valueType="num">
                                      <p:cBhvr additive="base">
                                        <p:cTn id="20" dur="800" fill="hold"/>
                                        <p:tgtEl>
                                          <p:spTgt spid="107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000"/>
                                  </p:stCondLst>
                                  <p:childTnLst>
                                    <p:set>
                                      <p:cBhvr>
                                        <p:cTn id="22" dur="1" fill="hold">
                                          <p:stCondLst>
                                            <p:cond delay="0"/>
                                          </p:stCondLst>
                                        </p:cTn>
                                        <p:tgtEl>
                                          <p:spTgt spid="1076"/>
                                        </p:tgtEl>
                                        <p:attrNameLst>
                                          <p:attrName>style.visibility</p:attrName>
                                        </p:attrNameLst>
                                      </p:cBhvr>
                                      <p:to>
                                        <p:strVal val="visible"/>
                                      </p:to>
                                    </p:set>
                                    <p:anim calcmode="lin" valueType="num">
                                      <p:cBhvr additive="base">
                                        <p:cTn id="23" dur="800" fill="hold"/>
                                        <p:tgtEl>
                                          <p:spTgt spid="1076"/>
                                        </p:tgtEl>
                                        <p:attrNameLst>
                                          <p:attrName>ppt_x</p:attrName>
                                        </p:attrNameLst>
                                      </p:cBhvr>
                                      <p:tavLst>
                                        <p:tav tm="0">
                                          <p:val>
                                            <p:strVal val="#ppt_x"/>
                                          </p:val>
                                        </p:tav>
                                        <p:tav tm="100000">
                                          <p:val>
                                            <p:strVal val="#ppt_x"/>
                                          </p:val>
                                        </p:tav>
                                      </p:tavLst>
                                    </p:anim>
                                    <p:anim calcmode="lin" valueType="num">
                                      <p:cBhvr additive="base">
                                        <p:cTn id="24" dur="800" fill="hold"/>
                                        <p:tgtEl>
                                          <p:spTgt spid="1076"/>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300"/>
                                        <p:tgtEl>
                                          <p:spTgt spid="47"/>
                                        </p:tgtEl>
                                      </p:cBhvr>
                                    </p:animEffect>
                                  </p:childTnLst>
                                </p:cTn>
                              </p:par>
                              <p:par>
                                <p:cTn id="28" presetID="26" presetClass="emph" presetSubtype="0" repeatCount="indefinite" fill="hold" grpId="0" nodeType="withEffect">
                                  <p:stCondLst>
                                    <p:cond delay="0"/>
                                  </p:stCondLst>
                                  <p:childTnLst>
                                    <p:animEffect transition="out" filter="fade">
                                      <p:cBhvr>
                                        <p:cTn id="29" dur="1000" tmFilter="0, 0; .2, .5; .8, .5; 1, 0"/>
                                        <p:tgtEl>
                                          <p:spTgt spid="50"/>
                                        </p:tgtEl>
                                      </p:cBhvr>
                                    </p:animEffect>
                                    <p:animScale>
                                      <p:cBhvr>
                                        <p:cTn id="30" dur="500" autoRev="1" fill="hold"/>
                                        <p:tgtEl>
                                          <p:spTgt spid="50"/>
                                        </p:tgtEl>
                                      </p:cBhvr>
                                      <p:by x="105000" y="105000"/>
                                    </p:animScale>
                                  </p:childTnLst>
                                </p:cTn>
                              </p:par>
                              <p:par>
                                <p:cTn id="31" presetID="10" presetClass="entr" presetSubtype="0" fill="hold" grpId="0" nodeType="withEffect">
                                  <p:stCondLst>
                                    <p:cond delay="140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300"/>
                                        <p:tgtEl>
                                          <p:spTgt spid="48"/>
                                        </p:tgtEl>
                                      </p:cBhvr>
                                    </p:animEffect>
                                  </p:childTnLst>
                                </p:cTn>
                              </p:par>
                              <p:par>
                                <p:cTn id="34" presetID="10" presetClass="entr" presetSubtype="0" fill="hold" grpId="0" nodeType="withEffect">
                                  <p:stCondLst>
                                    <p:cond delay="160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300"/>
                                        <p:tgtEl>
                                          <p:spTgt spid="51"/>
                                        </p:tgtEl>
                                      </p:cBhvr>
                                    </p:animEffect>
                                  </p:childTnLst>
                                </p:cTn>
                              </p:par>
                              <p:par>
                                <p:cTn id="37" presetID="10" presetClass="entr" presetSubtype="0" fill="hold" grpId="0" nodeType="withEffect">
                                  <p:stCondLst>
                                    <p:cond delay="180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300"/>
                                        <p:tgtEl>
                                          <p:spTgt spid="49"/>
                                        </p:tgtEl>
                                      </p:cBhvr>
                                    </p:animEffect>
                                  </p:childTnLst>
                                </p:cTn>
                              </p:par>
                              <p:par>
                                <p:cTn id="40" presetID="10" presetClass="entr" presetSubtype="0" fill="hold" grpId="0" nodeType="withEffect">
                                  <p:stCondLst>
                                    <p:cond delay="200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3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972F987-83EF-4013-9239-AA5E24305188}"/>
              </a:ext>
            </a:extLst>
          </p:cNvPr>
          <p:cNvSpPr>
            <a:spLocks noGrp="1"/>
          </p:cNvSpPr>
          <p:nvPr>
            <p:ph type="title"/>
          </p:nvPr>
        </p:nvSpPr>
        <p:spPr>
          <a:xfrm>
            <a:off x="569837" y="448056"/>
            <a:ext cx="23859692" cy="2859088"/>
          </a:xfrm>
        </p:spPr>
        <p:txBody>
          <a:bodyPr>
            <a:noAutofit/>
          </a:bodyPr>
          <a:lstStyle/>
          <a:p>
            <a:r>
              <a:rPr lang="en-GB" dirty="0">
                <a:latin typeface="+mn-lt"/>
                <a:cs typeface="Arial" panose="020B0604020202020204" pitchFamily="34" charset="0"/>
              </a:rPr>
              <a:t>Rapid discovery and recovery</a:t>
            </a:r>
            <a:br>
              <a:rPr lang="en-GB" dirty="0">
                <a:latin typeface="+mn-lt"/>
                <a:cs typeface="Arial" panose="020B0604020202020204" pitchFamily="34" charset="0"/>
              </a:rPr>
            </a:br>
            <a:endParaRPr lang="en-GB" i="1" dirty="0">
              <a:latin typeface="+mn-lt"/>
              <a:cs typeface="Arial" panose="020B0604020202020204" pitchFamily="34" charset="0"/>
            </a:endParaRPr>
          </a:p>
        </p:txBody>
      </p:sp>
      <p:grpSp>
        <p:nvGrpSpPr>
          <p:cNvPr id="42" name="Group 41">
            <a:extLst>
              <a:ext uri="{FF2B5EF4-FFF2-40B4-BE49-F238E27FC236}">
                <a16:creationId xmlns:a16="http://schemas.microsoft.com/office/drawing/2014/main" id="{C73DB1DA-8E7E-3EC3-45B6-359D9051FBF3}"/>
              </a:ext>
            </a:extLst>
          </p:cNvPr>
          <p:cNvGrpSpPr/>
          <p:nvPr/>
        </p:nvGrpSpPr>
        <p:grpSpPr>
          <a:xfrm>
            <a:off x="2403121" y="2910362"/>
            <a:ext cx="5413120" cy="8466180"/>
            <a:chOff x="1200767" y="1455181"/>
            <a:chExt cx="2706560" cy="4233090"/>
          </a:xfrm>
        </p:grpSpPr>
        <p:grpSp>
          <p:nvGrpSpPr>
            <p:cNvPr id="28" name="Group 27">
              <a:extLst>
                <a:ext uri="{FF2B5EF4-FFF2-40B4-BE49-F238E27FC236}">
                  <a16:creationId xmlns:a16="http://schemas.microsoft.com/office/drawing/2014/main" id="{561882D2-3A5B-4A28-9FAE-C36484C95385}"/>
                </a:ext>
              </a:extLst>
            </p:cNvPr>
            <p:cNvGrpSpPr/>
            <p:nvPr/>
          </p:nvGrpSpPr>
          <p:grpSpPr>
            <a:xfrm>
              <a:off x="1200767" y="4581431"/>
              <a:ext cx="2706560" cy="1106840"/>
              <a:chOff x="983127" y="5214730"/>
              <a:chExt cx="2880000" cy="1219200"/>
            </a:xfrm>
          </p:grpSpPr>
          <p:sp>
            <p:nvSpPr>
              <p:cNvPr id="24" name="Rectangle 23">
                <a:extLst>
                  <a:ext uri="{FF2B5EF4-FFF2-40B4-BE49-F238E27FC236}">
                    <a16:creationId xmlns:a16="http://schemas.microsoft.com/office/drawing/2014/main" id="{AB801C8A-78B2-4345-9E58-F0FAF15DA532}"/>
                  </a:ext>
                </a:extLst>
              </p:cNvPr>
              <p:cNvSpPr/>
              <p:nvPr/>
            </p:nvSpPr>
            <p:spPr>
              <a:xfrm>
                <a:off x="983127" y="5214730"/>
                <a:ext cx="28800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IBM Plex Sans Light"/>
                    <a:ea typeface="+mn-ea"/>
                    <a:cs typeface="Arial" panose="020B0604020202020204" pitchFamily="34" charset="0"/>
                  </a:rPr>
                  <a:t>Accelerated Discovery</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Malware scanning</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Data pattern insights</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Ecosystem scanner support</a:t>
                </a:r>
                <a:endParaRPr kumimoji="0" lang="en-GB" sz="2400" b="0" i="0" u="none" strike="noStrike" kern="1200" cap="none" spc="0" normalizeH="0" baseline="0" noProof="0" dirty="0">
                  <a:ln>
                    <a:noFill/>
                  </a:ln>
                  <a:solidFill>
                    <a:srgbClr val="000000">
                      <a:lumMod val="50000"/>
                      <a:lumOff val="50000"/>
                    </a:srgbClr>
                  </a:solidFill>
                  <a:effectLst/>
                  <a:uLnTx/>
                  <a:uFillTx/>
                  <a:latin typeface="IBM Plex Sans Light"/>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2E56C227-C908-4889-84DA-265061EA93FC}"/>
                  </a:ext>
                </a:extLst>
              </p:cNvPr>
              <p:cNvCxnSpPr>
                <a:cxnSpLocks/>
              </p:cNvCxnSpPr>
              <p:nvPr/>
            </p:nvCxnSpPr>
            <p:spPr>
              <a:xfrm>
                <a:off x="983127" y="5221357"/>
                <a:ext cx="2879998" cy="0"/>
              </a:xfrm>
              <a:prstGeom prst="line">
                <a:avLst/>
              </a:prstGeom>
              <a:ln>
                <a:solidFill>
                  <a:schemeClr val="bg1">
                    <a:lumMod val="50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EF9BD6-65B8-4B35-9493-B431AF32B5F3}"/>
                  </a:ext>
                </a:extLst>
              </p:cNvPr>
              <p:cNvCxnSpPr/>
              <p:nvPr/>
            </p:nvCxnSpPr>
            <p:spPr>
              <a:xfrm>
                <a:off x="983127" y="6433930"/>
                <a:ext cx="2879998" cy="0"/>
              </a:xfrm>
              <a:prstGeom prst="line">
                <a:avLst/>
              </a:prstGeom>
              <a:ln>
                <a:solidFill>
                  <a:schemeClr val="bg1">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87DE0BC-710F-48E9-B326-545408040D72}"/>
                </a:ext>
              </a:extLst>
            </p:cNvPr>
            <p:cNvGrpSpPr>
              <a:grpSpLocks noChangeAspect="1"/>
            </p:cNvGrpSpPr>
            <p:nvPr/>
          </p:nvGrpSpPr>
          <p:grpSpPr>
            <a:xfrm>
              <a:off x="1330662" y="1455181"/>
              <a:ext cx="2440217" cy="3044880"/>
              <a:chOff x="983127" y="1417694"/>
              <a:chExt cx="2880000" cy="3593638"/>
            </a:xfrm>
          </p:grpSpPr>
          <p:grpSp>
            <p:nvGrpSpPr>
              <p:cNvPr id="21" name="Group 20">
                <a:extLst>
                  <a:ext uri="{FF2B5EF4-FFF2-40B4-BE49-F238E27FC236}">
                    <a16:creationId xmlns:a16="http://schemas.microsoft.com/office/drawing/2014/main" id="{87B76BB5-33A5-4816-9876-8CF3EEDC929A}"/>
                  </a:ext>
                </a:extLst>
              </p:cNvPr>
              <p:cNvGrpSpPr>
                <a:grpSpLocks noChangeAspect="1"/>
              </p:cNvGrpSpPr>
              <p:nvPr/>
            </p:nvGrpSpPr>
            <p:grpSpPr>
              <a:xfrm>
                <a:off x="983127" y="1417694"/>
                <a:ext cx="2880000" cy="3593638"/>
                <a:chOff x="1327683" y="1815259"/>
                <a:chExt cx="2880000" cy="3593638"/>
              </a:xfrm>
            </p:grpSpPr>
            <p:grpSp>
              <p:nvGrpSpPr>
                <p:cNvPr id="8" name="Group 7">
                  <a:extLst>
                    <a:ext uri="{FF2B5EF4-FFF2-40B4-BE49-F238E27FC236}">
                      <a16:creationId xmlns:a16="http://schemas.microsoft.com/office/drawing/2014/main" id="{BC0D8AE0-93C1-485A-A884-DAD6384244BF}"/>
                    </a:ext>
                  </a:extLst>
                </p:cNvPr>
                <p:cNvGrpSpPr>
                  <a:grpSpLocks noChangeAspect="1"/>
                </p:cNvGrpSpPr>
                <p:nvPr/>
              </p:nvGrpSpPr>
              <p:grpSpPr>
                <a:xfrm>
                  <a:off x="1327683" y="1815259"/>
                  <a:ext cx="2880000" cy="2880000"/>
                  <a:chOff x="4739614" y="652212"/>
                  <a:chExt cx="1585685" cy="1585685"/>
                </a:xfrm>
              </p:grpSpPr>
              <p:sp>
                <p:nvSpPr>
                  <p:cNvPr id="2" name="Oval 1">
                    <a:extLst>
                      <a:ext uri="{FF2B5EF4-FFF2-40B4-BE49-F238E27FC236}">
                        <a16:creationId xmlns:a16="http://schemas.microsoft.com/office/drawing/2014/main" id="{9ECB6E16-B611-44BF-BF23-63732C4A3843}"/>
                      </a:ext>
                    </a:extLst>
                  </p:cNvPr>
                  <p:cNvSpPr/>
                  <p:nvPr/>
                </p:nvSpPr>
                <p:spPr>
                  <a:xfrm>
                    <a:off x="4739614" y="652212"/>
                    <a:ext cx="1585685" cy="1585685"/>
                  </a:xfrm>
                  <a:prstGeom prst="ellipse">
                    <a:avLst/>
                  </a:prstGeom>
                  <a:solidFill>
                    <a:srgbClr val="A9D18E"/>
                  </a:solidFill>
                  <a:ln>
                    <a:noFill/>
                  </a:ln>
                  <a:effectLst>
                    <a:outerShdw blurRad="63500" sx="102000" sy="102000" algn="ctr" rotWithShape="0">
                      <a:prstClr val="black">
                        <a:alpha val="4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hueOff val="0"/>
                          <a:satOff val="0"/>
                          <a:lumOff val="0"/>
                          <a:alphaOff val="0"/>
                        </a:srgbClr>
                      </a:solidFill>
                      <a:effectLst/>
                      <a:uLnTx/>
                      <a:uFillTx/>
                      <a:latin typeface="IBM Plex Sans Light"/>
                      <a:ea typeface="+mn-ea"/>
                      <a:cs typeface="+mn-cs"/>
                    </a:endParaRPr>
                  </a:p>
                </p:txBody>
              </p:sp>
              <p:sp>
                <p:nvSpPr>
                  <p:cNvPr id="3" name="Oval 2">
                    <a:extLst>
                      <a:ext uri="{FF2B5EF4-FFF2-40B4-BE49-F238E27FC236}">
                        <a16:creationId xmlns:a16="http://schemas.microsoft.com/office/drawing/2014/main" id="{1D5EC8A0-9EE6-4801-BA22-E607B5B994D9}"/>
                      </a:ext>
                    </a:extLst>
                  </p:cNvPr>
                  <p:cNvSpPr>
                    <a:spLocks noChangeAspect="1"/>
                  </p:cNvSpPr>
                  <p:nvPr/>
                </p:nvSpPr>
                <p:spPr>
                  <a:xfrm>
                    <a:off x="4810790" y="730686"/>
                    <a:ext cx="1425497" cy="1425497"/>
                  </a:xfrm>
                  <a:prstGeom prst="ellipse">
                    <a:avLst/>
                  </a:prstGeom>
                  <a:solidFill>
                    <a:schemeClr val="bg1"/>
                  </a:solidFill>
                  <a:ln w="19050">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hueOff val="0"/>
                          <a:satOff val="0"/>
                          <a:lumOff val="0"/>
                          <a:alphaOff val="0"/>
                        </a:srgbClr>
                      </a:solidFill>
                      <a:effectLst/>
                      <a:uLnTx/>
                      <a:uFillTx/>
                      <a:latin typeface="IBM Plex Sans Light"/>
                      <a:ea typeface="+mn-ea"/>
                      <a:cs typeface="+mn-cs"/>
                    </a:endParaRPr>
                  </a:p>
                </p:txBody>
              </p:sp>
            </p:grpSp>
            <p:grpSp>
              <p:nvGrpSpPr>
                <p:cNvPr id="14" name="Group 13">
                  <a:extLst>
                    <a:ext uri="{FF2B5EF4-FFF2-40B4-BE49-F238E27FC236}">
                      <a16:creationId xmlns:a16="http://schemas.microsoft.com/office/drawing/2014/main" id="{F5B6263F-EC62-479D-97F1-E20B5557A232}"/>
                    </a:ext>
                  </a:extLst>
                </p:cNvPr>
                <p:cNvGrpSpPr>
                  <a:grpSpLocks noChangeAspect="1"/>
                </p:cNvGrpSpPr>
                <p:nvPr/>
              </p:nvGrpSpPr>
              <p:grpSpPr>
                <a:xfrm rot="5400000">
                  <a:off x="1367550" y="2600897"/>
                  <a:ext cx="2808000" cy="2808000"/>
                  <a:chOff x="-308638" y="404192"/>
                  <a:chExt cx="5509368" cy="5887379"/>
                </a:xfrm>
              </p:grpSpPr>
              <p:sp>
                <p:nvSpPr>
                  <p:cNvPr id="11" name="Block Arc 10">
                    <a:extLst>
                      <a:ext uri="{FF2B5EF4-FFF2-40B4-BE49-F238E27FC236}">
                        <a16:creationId xmlns:a16="http://schemas.microsoft.com/office/drawing/2014/main" id="{91AD3C91-B329-4955-ADE0-F39872D021C4}"/>
                      </a:ext>
                    </a:extLst>
                  </p:cNvPr>
                  <p:cNvSpPr/>
                  <p:nvPr/>
                </p:nvSpPr>
                <p:spPr>
                  <a:xfrm>
                    <a:off x="-308638" y="404192"/>
                    <a:ext cx="5010410" cy="5887379"/>
                  </a:xfrm>
                  <a:prstGeom prst="blockArc">
                    <a:avLst>
                      <a:gd name="adj1" fmla="val 18900000"/>
                      <a:gd name="adj2" fmla="val 2700000"/>
                      <a:gd name="adj3" fmla="val 276"/>
                    </a:avLst>
                  </a:prstGeom>
                  <a:ln>
                    <a:solidFill>
                      <a:schemeClr val="bg2">
                        <a:lumMod val="5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hueOff val="0"/>
                          <a:satOff val="0"/>
                          <a:lumOff val="0"/>
                          <a:alphaOff val="0"/>
                        </a:srgbClr>
                      </a:solidFill>
                      <a:effectLst/>
                      <a:uLnTx/>
                      <a:uFillTx/>
                      <a:latin typeface="IBM Plex Sans Light"/>
                      <a:ea typeface="+mn-ea"/>
                      <a:cs typeface="+mn-cs"/>
                    </a:endParaRPr>
                  </a:p>
                </p:txBody>
              </p:sp>
              <p:cxnSp>
                <p:nvCxnSpPr>
                  <p:cNvPr id="12" name="Straight Connector 11">
                    <a:extLst>
                      <a:ext uri="{FF2B5EF4-FFF2-40B4-BE49-F238E27FC236}">
                        <a16:creationId xmlns:a16="http://schemas.microsoft.com/office/drawing/2014/main" id="{095E86D6-0D5A-44EE-BE5C-D9708C962127}"/>
                      </a:ext>
                    </a:extLst>
                  </p:cNvPr>
                  <p:cNvCxnSpPr>
                    <a:cxnSpLocks/>
                  </p:cNvCxnSpPr>
                  <p:nvPr/>
                </p:nvCxnSpPr>
                <p:spPr>
                  <a:xfrm flipV="1">
                    <a:off x="4701772" y="3347878"/>
                    <a:ext cx="498958" cy="3"/>
                  </a:xfrm>
                  <a:prstGeom prst="line">
                    <a:avLst/>
                  </a:prstGeom>
                  <a:ln w="57150">
                    <a:solidFill>
                      <a:schemeClr val="bg2">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pic>
            <p:nvPicPr>
              <p:cNvPr id="41" name="Graphic 40" descr="Bug under magnifying glass outline">
                <a:extLst>
                  <a:ext uri="{FF2B5EF4-FFF2-40B4-BE49-F238E27FC236}">
                    <a16:creationId xmlns:a16="http://schemas.microsoft.com/office/drawing/2014/main" id="{FD6DC359-CF5C-4C68-8321-A2BD8833C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7930" y="1894576"/>
                <a:ext cx="1764000" cy="1764000"/>
              </a:xfrm>
              <a:prstGeom prst="rect">
                <a:avLst/>
              </a:prstGeom>
            </p:spPr>
          </p:pic>
        </p:grpSp>
      </p:grpSp>
      <p:grpSp>
        <p:nvGrpSpPr>
          <p:cNvPr id="43" name="Group 42">
            <a:extLst>
              <a:ext uri="{FF2B5EF4-FFF2-40B4-BE49-F238E27FC236}">
                <a16:creationId xmlns:a16="http://schemas.microsoft.com/office/drawing/2014/main" id="{5CA0300D-9111-B93B-6CA8-A2A5E88642E0}"/>
              </a:ext>
            </a:extLst>
          </p:cNvPr>
          <p:cNvGrpSpPr/>
          <p:nvPr/>
        </p:nvGrpSpPr>
        <p:grpSpPr>
          <a:xfrm>
            <a:off x="8069291" y="2890794"/>
            <a:ext cx="6880276" cy="8473292"/>
            <a:chOff x="4033852" y="1445397"/>
            <a:chExt cx="3440138" cy="4236646"/>
          </a:xfrm>
        </p:grpSpPr>
        <p:sp>
          <p:nvSpPr>
            <p:cNvPr id="37" name="Cross 36">
              <a:extLst>
                <a:ext uri="{FF2B5EF4-FFF2-40B4-BE49-F238E27FC236}">
                  <a16:creationId xmlns:a16="http://schemas.microsoft.com/office/drawing/2014/main" id="{C2A5D8BA-E58D-443A-BC62-9905F0729DE0}"/>
                </a:ext>
              </a:extLst>
            </p:cNvPr>
            <p:cNvSpPr>
              <a:spLocks noChangeAspect="1"/>
            </p:cNvSpPr>
            <p:nvPr/>
          </p:nvSpPr>
          <p:spPr>
            <a:xfrm>
              <a:off x="4033852" y="2334477"/>
              <a:ext cx="675766" cy="676640"/>
            </a:xfrm>
            <a:prstGeom prst="plus">
              <a:avLst/>
            </a:prstGeom>
            <a:solidFill>
              <a:schemeClr val="tx1"/>
            </a:solidFill>
            <a:ln>
              <a:solidFill>
                <a:srgbClr val="F2F2F2">
                  <a:alpha val="25098"/>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00"/>
                </a:solidFill>
                <a:effectLst/>
                <a:uLnTx/>
                <a:uFillTx/>
                <a:latin typeface="IBM Plex Sans Light"/>
                <a:ea typeface="+mn-ea"/>
                <a:cs typeface="+mn-cs"/>
              </a:endParaRPr>
            </a:p>
          </p:txBody>
        </p:sp>
        <p:grpSp>
          <p:nvGrpSpPr>
            <p:cNvPr id="29" name="Group 28">
              <a:extLst>
                <a:ext uri="{FF2B5EF4-FFF2-40B4-BE49-F238E27FC236}">
                  <a16:creationId xmlns:a16="http://schemas.microsoft.com/office/drawing/2014/main" id="{D0D77AB5-8AC6-4E87-BE8E-B2A376550AAA}"/>
                </a:ext>
              </a:extLst>
            </p:cNvPr>
            <p:cNvGrpSpPr/>
            <p:nvPr/>
          </p:nvGrpSpPr>
          <p:grpSpPr>
            <a:xfrm>
              <a:off x="4767430" y="4575203"/>
              <a:ext cx="2706560" cy="1106840"/>
              <a:chOff x="983127" y="5214730"/>
              <a:chExt cx="2880000" cy="1219200"/>
            </a:xfrm>
          </p:grpSpPr>
          <p:sp>
            <p:nvSpPr>
              <p:cNvPr id="30" name="Rectangle 29">
                <a:extLst>
                  <a:ext uri="{FF2B5EF4-FFF2-40B4-BE49-F238E27FC236}">
                    <a16:creationId xmlns:a16="http://schemas.microsoft.com/office/drawing/2014/main" id="{56BDFB6B-BD36-4869-BC58-9157743DF359}"/>
                  </a:ext>
                </a:extLst>
              </p:cNvPr>
              <p:cNvSpPr/>
              <p:nvPr/>
            </p:nvSpPr>
            <p:spPr>
              <a:xfrm>
                <a:off x="983127" y="5214730"/>
                <a:ext cx="28800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IBM Plex Sans Light"/>
                    <a:ea typeface="+mn-ea"/>
                    <a:cs typeface="Arial" panose="020B0604020202020204" pitchFamily="34" charset="0"/>
                  </a:rPr>
                  <a:t>Secure Copies</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Incorruptible</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Layers of protection</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Clean and reliable data copies</a:t>
                </a:r>
                <a:endParaRPr kumimoji="0" lang="en-GB" sz="2400" b="0" i="0" u="none" strike="noStrike" kern="1200" cap="none" spc="0" normalizeH="0" baseline="0" noProof="0" dirty="0">
                  <a:ln>
                    <a:noFill/>
                  </a:ln>
                  <a:solidFill>
                    <a:srgbClr val="000000">
                      <a:lumMod val="50000"/>
                      <a:lumOff val="50000"/>
                    </a:srgbClr>
                  </a:solidFill>
                  <a:effectLst/>
                  <a:uLnTx/>
                  <a:uFillTx/>
                  <a:latin typeface="IBM Plex Sans Light"/>
                  <a:ea typeface="+mn-ea"/>
                  <a:cs typeface="Arial" panose="020B0604020202020204" pitchFamily="34" charset="0"/>
                </a:endParaRPr>
              </a:p>
            </p:txBody>
          </p:sp>
          <p:cxnSp>
            <p:nvCxnSpPr>
              <p:cNvPr id="31" name="Straight Connector 30">
                <a:extLst>
                  <a:ext uri="{FF2B5EF4-FFF2-40B4-BE49-F238E27FC236}">
                    <a16:creationId xmlns:a16="http://schemas.microsoft.com/office/drawing/2014/main" id="{1702843B-E778-4093-8AF4-B34F11CA9A06}"/>
                  </a:ext>
                </a:extLst>
              </p:cNvPr>
              <p:cNvCxnSpPr>
                <a:cxnSpLocks/>
              </p:cNvCxnSpPr>
              <p:nvPr/>
            </p:nvCxnSpPr>
            <p:spPr>
              <a:xfrm>
                <a:off x="983127" y="5221357"/>
                <a:ext cx="2879998" cy="0"/>
              </a:xfrm>
              <a:prstGeom prst="line">
                <a:avLst/>
              </a:prstGeom>
              <a:ln>
                <a:solidFill>
                  <a:schemeClr val="bg1">
                    <a:lumMod val="50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44DAF1-8D19-43A8-9095-2E06A9E045AC}"/>
                  </a:ext>
                </a:extLst>
              </p:cNvPr>
              <p:cNvCxnSpPr/>
              <p:nvPr/>
            </p:nvCxnSpPr>
            <p:spPr>
              <a:xfrm>
                <a:off x="983127" y="6433930"/>
                <a:ext cx="2879998" cy="0"/>
              </a:xfrm>
              <a:prstGeom prst="line">
                <a:avLst/>
              </a:prstGeom>
              <a:ln>
                <a:solidFill>
                  <a:schemeClr val="bg1">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C8A0904D-5DD1-437B-B1F2-1F2C4CFBB3A0}"/>
                </a:ext>
              </a:extLst>
            </p:cNvPr>
            <p:cNvGrpSpPr>
              <a:grpSpLocks noChangeAspect="1"/>
            </p:cNvGrpSpPr>
            <p:nvPr/>
          </p:nvGrpSpPr>
          <p:grpSpPr>
            <a:xfrm>
              <a:off x="4895741" y="1445397"/>
              <a:ext cx="2390182" cy="3044880"/>
              <a:chOff x="4776660" y="1342461"/>
              <a:chExt cx="2880000" cy="3668871"/>
            </a:xfrm>
          </p:grpSpPr>
          <p:grpSp>
            <p:nvGrpSpPr>
              <p:cNvPr id="22" name="Group 21">
                <a:extLst>
                  <a:ext uri="{FF2B5EF4-FFF2-40B4-BE49-F238E27FC236}">
                    <a16:creationId xmlns:a16="http://schemas.microsoft.com/office/drawing/2014/main" id="{70E6A53A-FC8D-4811-A98F-49DD1642C834}"/>
                  </a:ext>
                </a:extLst>
              </p:cNvPr>
              <p:cNvGrpSpPr/>
              <p:nvPr/>
            </p:nvGrpSpPr>
            <p:grpSpPr>
              <a:xfrm>
                <a:off x="4776660" y="1342461"/>
                <a:ext cx="2880000" cy="3668871"/>
                <a:chOff x="5121216" y="1740026"/>
                <a:chExt cx="2880000" cy="3668871"/>
              </a:xfrm>
            </p:grpSpPr>
            <p:grpSp>
              <p:nvGrpSpPr>
                <p:cNvPr id="9" name="Group 8">
                  <a:extLst>
                    <a:ext uri="{FF2B5EF4-FFF2-40B4-BE49-F238E27FC236}">
                      <a16:creationId xmlns:a16="http://schemas.microsoft.com/office/drawing/2014/main" id="{66DC78FB-949A-451A-844F-5B0AE3BCF8C7}"/>
                    </a:ext>
                  </a:extLst>
                </p:cNvPr>
                <p:cNvGrpSpPr>
                  <a:grpSpLocks noChangeAspect="1"/>
                </p:cNvGrpSpPr>
                <p:nvPr/>
              </p:nvGrpSpPr>
              <p:grpSpPr>
                <a:xfrm>
                  <a:off x="5121216" y="1740026"/>
                  <a:ext cx="2880000" cy="2880000"/>
                  <a:chOff x="5200730" y="2555035"/>
                  <a:chExt cx="1585685" cy="1585685"/>
                </a:xfrm>
              </p:grpSpPr>
              <p:sp>
                <p:nvSpPr>
                  <p:cNvPr id="4" name="Oval 3">
                    <a:extLst>
                      <a:ext uri="{FF2B5EF4-FFF2-40B4-BE49-F238E27FC236}">
                        <a16:creationId xmlns:a16="http://schemas.microsoft.com/office/drawing/2014/main" id="{A9FA8FDF-060F-4D08-8416-A92F0C907DFA}"/>
                      </a:ext>
                    </a:extLst>
                  </p:cNvPr>
                  <p:cNvSpPr/>
                  <p:nvPr/>
                </p:nvSpPr>
                <p:spPr>
                  <a:xfrm>
                    <a:off x="5200730" y="2555035"/>
                    <a:ext cx="1585685" cy="1585685"/>
                  </a:xfrm>
                  <a:prstGeom prst="ellipse">
                    <a:avLst/>
                  </a:prstGeom>
                  <a:solidFill>
                    <a:srgbClr val="F5B183"/>
                  </a:solidFill>
                  <a:ln>
                    <a:solidFill>
                      <a:srgbClr val="F5B183"/>
                    </a:solidFill>
                  </a:ln>
                  <a:effectLst>
                    <a:outerShdw blurRad="63500" sx="102000" sy="102000" algn="ctr" rotWithShape="0">
                      <a:prstClr val="black">
                        <a:alpha val="4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hueOff val="0"/>
                          <a:satOff val="0"/>
                          <a:lumOff val="0"/>
                          <a:alphaOff val="0"/>
                        </a:srgbClr>
                      </a:solidFill>
                      <a:effectLst/>
                      <a:uLnTx/>
                      <a:uFillTx/>
                      <a:latin typeface="IBM Plex Sans Light"/>
                      <a:ea typeface="+mn-ea"/>
                      <a:cs typeface="+mn-cs"/>
                    </a:endParaRPr>
                  </a:p>
                </p:txBody>
              </p:sp>
              <p:sp>
                <p:nvSpPr>
                  <p:cNvPr id="5" name="Oval 4">
                    <a:extLst>
                      <a:ext uri="{FF2B5EF4-FFF2-40B4-BE49-F238E27FC236}">
                        <a16:creationId xmlns:a16="http://schemas.microsoft.com/office/drawing/2014/main" id="{6CB13E65-A776-4FD3-8E66-B1AE6272046D}"/>
                      </a:ext>
                    </a:extLst>
                  </p:cNvPr>
                  <p:cNvSpPr>
                    <a:spLocks noChangeAspect="1"/>
                  </p:cNvSpPr>
                  <p:nvPr/>
                </p:nvSpPr>
                <p:spPr>
                  <a:xfrm>
                    <a:off x="5280823" y="2631889"/>
                    <a:ext cx="1425497" cy="1425497"/>
                  </a:xfrm>
                  <a:prstGeom prst="ellipse">
                    <a:avLst/>
                  </a:prstGeom>
                  <a:solidFill>
                    <a:schemeClr val="bg1"/>
                  </a:solidFill>
                  <a:ln w="19050">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hueOff val="0"/>
                          <a:satOff val="0"/>
                          <a:lumOff val="0"/>
                          <a:alphaOff val="0"/>
                        </a:srgbClr>
                      </a:solidFill>
                      <a:effectLst/>
                      <a:uLnTx/>
                      <a:uFillTx/>
                      <a:latin typeface="IBM Plex Sans Light"/>
                      <a:ea typeface="+mn-ea"/>
                      <a:cs typeface="+mn-cs"/>
                    </a:endParaRPr>
                  </a:p>
                </p:txBody>
              </p:sp>
            </p:grpSp>
            <p:grpSp>
              <p:nvGrpSpPr>
                <p:cNvPr id="15" name="Group 14">
                  <a:extLst>
                    <a:ext uri="{FF2B5EF4-FFF2-40B4-BE49-F238E27FC236}">
                      <a16:creationId xmlns:a16="http://schemas.microsoft.com/office/drawing/2014/main" id="{A406BDE3-C7B1-4306-8279-4289A26355AA}"/>
                    </a:ext>
                  </a:extLst>
                </p:cNvPr>
                <p:cNvGrpSpPr>
                  <a:grpSpLocks noChangeAspect="1"/>
                </p:cNvGrpSpPr>
                <p:nvPr/>
              </p:nvGrpSpPr>
              <p:grpSpPr>
                <a:xfrm rot="5400000">
                  <a:off x="5193216" y="2600897"/>
                  <a:ext cx="2808000" cy="2808000"/>
                  <a:chOff x="-308638" y="404192"/>
                  <a:chExt cx="5509368" cy="5887379"/>
                </a:xfrm>
              </p:grpSpPr>
              <p:sp>
                <p:nvSpPr>
                  <p:cNvPr id="16" name="Block Arc 15">
                    <a:extLst>
                      <a:ext uri="{FF2B5EF4-FFF2-40B4-BE49-F238E27FC236}">
                        <a16:creationId xmlns:a16="http://schemas.microsoft.com/office/drawing/2014/main" id="{8B330435-A681-4AFA-99F6-21E3A6BC2855}"/>
                      </a:ext>
                    </a:extLst>
                  </p:cNvPr>
                  <p:cNvSpPr/>
                  <p:nvPr/>
                </p:nvSpPr>
                <p:spPr>
                  <a:xfrm>
                    <a:off x="-308638" y="404192"/>
                    <a:ext cx="5010410" cy="5887379"/>
                  </a:xfrm>
                  <a:prstGeom prst="blockArc">
                    <a:avLst>
                      <a:gd name="adj1" fmla="val 18900000"/>
                      <a:gd name="adj2" fmla="val 2700000"/>
                      <a:gd name="adj3" fmla="val 276"/>
                    </a:avLst>
                  </a:prstGeom>
                  <a:ln>
                    <a:solidFill>
                      <a:schemeClr val="bg2">
                        <a:lumMod val="5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hueOff val="0"/>
                          <a:satOff val="0"/>
                          <a:lumOff val="0"/>
                          <a:alphaOff val="0"/>
                        </a:srgbClr>
                      </a:solidFill>
                      <a:effectLst/>
                      <a:uLnTx/>
                      <a:uFillTx/>
                      <a:latin typeface="IBM Plex Sans Light"/>
                      <a:ea typeface="+mn-ea"/>
                      <a:cs typeface="+mn-cs"/>
                    </a:endParaRPr>
                  </a:p>
                </p:txBody>
              </p:sp>
              <p:cxnSp>
                <p:nvCxnSpPr>
                  <p:cNvPr id="17" name="Straight Connector 16">
                    <a:extLst>
                      <a:ext uri="{FF2B5EF4-FFF2-40B4-BE49-F238E27FC236}">
                        <a16:creationId xmlns:a16="http://schemas.microsoft.com/office/drawing/2014/main" id="{95258FCA-12B0-4658-BB1A-BCC916191CBE}"/>
                      </a:ext>
                    </a:extLst>
                  </p:cNvPr>
                  <p:cNvCxnSpPr>
                    <a:cxnSpLocks/>
                  </p:cNvCxnSpPr>
                  <p:nvPr/>
                </p:nvCxnSpPr>
                <p:spPr>
                  <a:xfrm flipV="1">
                    <a:off x="4701772" y="3347878"/>
                    <a:ext cx="498958" cy="3"/>
                  </a:xfrm>
                  <a:prstGeom prst="line">
                    <a:avLst/>
                  </a:prstGeom>
                  <a:ln w="57150">
                    <a:solidFill>
                      <a:schemeClr val="bg2">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988A9980-E560-47D9-800A-E30418D807FE}"/>
                  </a:ext>
                </a:extLst>
              </p:cNvPr>
              <p:cNvGrpSpPr>
                <a:grpSpLocks noChangeAspect="1"/>
              </p:cNvGrpSpPr>
              <p:nvPr/>
            </p:nvGrpSpPr>
            <p:grpSpPr>
              <a:xfrm>
                <a:off x="5370660" y="1894576"/>
                <a:ext cx="1764000" cy="1764000"/>
                <a:chOff x="5638800" y="2971800"/>
                <a:chExt cx="914400" cy="914400"/>
              </a:xfrm>
            </p:grpSpPr>
            <p:pic>
              <p:nvPicPr>
                <p:cNvPr id="47" name="Graphic 46" descr="Database outline">
                  <a:extLst>
                    <a:ext uri="{FF2B5EF4-FFF2-40B4-BE49-F238E27FC236}">
                      <a16:creationId xmlns:a16="http://schemas.microsoft.com/office/drawing/2014/main" id="{5151C7EA-6870-405C-A0D4-4A83DB50B5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pic>
              <p:nvPicPr>
                <p:cNvPr id="49" name="Graphic 48" descr="Medieval Armor outline">
                  <a:extLst>
                    <a:ext uri="{FF2B5EF4-FFF2-40B4-BE49-F238E27FC236}">
                      <a16:creationId xmlns:a16="http://schemas.microsoft.com/office/drawing/2014/main" id="{32DA8846-2CBA-4C4E-952D-953B96E25C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43161" y="3139743"/>
                  <a:ext cx="705678" cy="705678"/>
                </a:xfrm>
                <a:prstGeom prst="rect">
                  <a:avLst/>
                </a:prstGeom>
              </p:spPr>
            </p:pic>
          </p:grpSp>
        </p:grpSp>
      </p:grpSp>
      <p:grpSp>
        <p:nvGrpSpPr>
          <p:cNvPr id="46" name="Group 45">
            <a:extLst>
              <a:ext uri="{FF2B5EF4-FFF2-40B4-BE49-F238E27FC236}">
                <a16:creationId xmlns:a16="http://schemas.microsoft.com/office/drawing/2014/main" id="{9C9225C3-EB75-9212-3495-851CA0F65E47}"/>
              </a:ext>
            </a:extLst>
          </p:cNvPr>
          <p:cNvGrpSpPr/>
          <p:nvPr/>
        </p:nvGrpSpPr>
        <p:grpSpPr>
          <a:xfrm>
            <a:off x="15046850" y="2910362"/>
            <a:ext cx="6926246" cy="8453724"/>
            <a:chOff x="7522631" y="1455181"/>
            <a:chExt cx="3463123" cy="4226862"/>
          </a:xfrm>
        </p:grpSpPr>
        <p:grpSp>
          <p:nvGrpSpPr>
            <p:cNvPr id="33" name="Group 32">
              <a:extLst>
                <a:ext uri="{FF2B5EF4-FFF2-40B4-BE49-F238E27FC236}">
                  <a16:creationId xmlns:a16="http://schemas.microsoft.com/office/drawing/2014/main" id="{AE6D10AF-C498-4FC9-9CC0-05FDD4FAB7B0}"/>
                </a:ext>
              </a:extLst>
            </p:cNvPr>
            <p:cNvGrpSpPr/>
            <p:nvPr/>
          </p:nvGrpSpPr>
          <p:grpSpPr>
            <a:xfrm>
              <a:off x="8279194" y="4575203"/>
              <a:ext cx="2706560" cy="1106840"/>
              <a:chOff x="983127" y="5214730"/>
              <a:chExt cx="2880000" cy="1219200"/>
            </a:xfrm>
          </p:grpSpPr>
          <p:sp>
            <p:nvSpPr>
              <p:cNvPr id="34" name="Rectangle 33">
                <a:extLst>
                  <a:ext uri="{FF2B5EF4-FFF2-40B4-BE49-F238E27FC236}">
                    <a16:creationId xmlns:a16="http://schemas.microsoft.com/office/drawing/2014/main" id="{AAC77979-7E58-4807-AFEA-F4CE02814E4D}"/>
                  </a:ext>
                </a:extLst>
              </p:cNvPr>
              <p:cNvSpPr/>
              <p:nvPr/>
            </p:nvSpPr>
            <p:spPr>
              <a:xfrm>
                <a:off x="983127" y="5214730"/>
                <a:ext cx="28800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IBM Plex Sans Light"/>
                    <a:ea typeface="+mn-ea"/>
                    <a:cs typeface="Arial" panose="020B0604020202020204" pitchFamily="34" charset="0"/>
                  </a:rPr>
                  <a:t>Automation</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Simplicity</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Rapid recovery</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lumMod val="50000"/>
                        <a:lumOff val="50000"/>
                      </a:srgbClr>
                    </a:solidFill>
                    <a:effectLst/>
                    <a:uLnTx/>
                    <a:uFillTx/>
                    <a:latin typeface="IBM Plex Sans Light"/>
                    <a:ea typeface="+mn-ea"/>
                    <a:cs typeface="Arial" panose="020B0604020202020204" pitchFamily="34" charset="0"/>
                  </a:rPr>
                  <a:t>Primary and secondary workloads</a:t>
                </a:r>
                <a:endParaRPr kumimoji="0" lang="en-GB" sz="2400" b="0" i="0" u="none" strike="noStrike" kern="1200" cap="none" spc="0" normalizeH="0" baseline="0" noProof="0" dirty="0">
                  <a:ln>
                    <a:noFill/>
                  </a:ln>
                  <a:solidFill>
                    <a:srgbClr val="000000">
                      <a:lumMod val="50000"/>
                      <a:lumOff val="50000"/>
                    </a:srgbClr>
                  </a:solidFill>
                  <a:effectLst/>
                  <a:uLnTx/>
                  <a:uFillTx/>
                  <a:latin typeface="IBM Plex Sans Light"/>
                  <a:ea typeface="+mn-ea"/>
                  <a:cs typeface="Arial" panose="020B0604020202020204" pitchFamily="34" charset="0"/>
                </a:endParaRPr>
              </a:p>
            </p:txBody>
          </p:sp>
          <p:cxnSp>
            <p:nvCxnSpPr>
              <p:cNvPr id="35" name="Straight Connector 34">
                <a:extLst>
                  <a:ext uri="{FF2B5EF4-FFF2-40B4-BE49-F238E27FC236}">
                    <a16:creationId xmlns:a16="http://schemas.microsoft.com/office/drawing/2014/main" id="{900C7E39-6713-4AC8-9CA4-B1524EF8136E}"/>
                  </a:ext>
                </a:extLst>
              </p:cNvPr>
              <p:cNvCxnSpPr>
                <a:cxnSpLocks/>
              </p:cNvCxnSpPr>
              <p:nvPr/>
            </p:nvCxnSpPr>
            <p:spPr>
              <a:xfrm>
                <a:off x="983127" y="5221357"/>
                <a:ext cx="2879998" cy="0"/>
              </a:xfrm>
              <a:prstGeom prst="line">
                <a:avLst/>
              </a:prstGeom>
              <a:ln>
                <a:solidFill>
                  <a:schemeClr val="bg1">
                    <a:lumMod val="50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89625D-AA81-43DA-9C7C-D3A5A361BA2C}"/>
                  </a:ext>
                </a:extLst>
              </p:cNvPr>
              <p:cNvCxnSpPr/>
              <p:nvPr/>
            </p:nvCxnSpPr>
            <p:spPr>
              <a:xfrm>
                <a:off x="983127" y="6433930"/>
                <a:ext cx="2879998" cy="0"/>
              </a:xfrm>
              <a:prstGeom prst="line">
                <a:avLst/>
              </a:prstGeom>
              <a:ln>
                <a:solidFill>
                  <a:schemeClr val="bg1">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D9A5296-3876-48DB-B6B7-86A7A9D7E20B}"/>
                </a:ext>
              </a:extLst>
            </p:cNvPr>
            <p:cNvGrpSpPr>
              <a:grpSpLocks noChangeAspect="1"/>
            </p:cNvGrpSpPr>
            <p:nvPr/>
          </p:nvGrpSpPr>
          <p:grpSpPr>
            <a:xfrm>
              <a:off x="8412367" y="1455181"/>
              <a:ext cx="2440217" cy="3044880"/>
              <a:chOff x="8570193" y="1417694"/>
              <a:chExt cx="2880000" cy="3593638"/>
            </a:xfrm>
          </p:grpSpPr>
          <p:grpSp>
            <p:nvGrpSpPr>
              <p:cNvPr id="23" name="Group 22">
                <a:extLst>
                  <a:ext uri="{FF2B5EF4-FFF2-40B4-BE49-F238E27FC236}">
                    <a16:creationId xmlns:a16="http://schemas.microsoft.com/office/drawing/2014/main" id="{CDA7D36D-6808-471A-9ED4-B84230767774}"/>
                  </a:ext>
                </a:extLst>
              </p:cNvPr>
              <p:cNvGrpSpPr/>
              <p:nvPr/>
            </p:nvGrpSpPr>
            <p:grpSpPr>
              <a:xfrm>
                <a:off x="8570193" y="1417694"/>
                <a:ext cx="2880000" cy="3593638"/>
                <a:chOff x="8914749" y="1815259"/>
                <a:chExt cx="2880000" cy="3593638"/>
              </a:xfrm>
            </p:grpSpPr>
            <p:grpSp>
              <p:nvGrpSpPr>
                <p:cNvPr id="10" name="Group 9">
                  <a:extLst>
                    <a:ext uri="{FF2B5EF4-FFF2-40B4-BE49-F238E27FC236}">
                      <a16:creationId xmlns:a16="http://schemas.microsoft.com/office/drawing/2014/main" id="{F5AE2F0A-2772-48F7-919A-84F098A51E59}"/>
                    </a:ext>
                  </a:extLst>
                </p:cNvPr>
                <p:cNvGrpSpPr>
                  <a:grpSpLocks noChangeAspect="1"/>
                </p:cNvGrpSpPr>
                <p:nvPr/>
              </p:nvGrpSpPr>
              <p:grpSpPr>
                <a:xfrm>
                  <a:off x="8914749" y="1815259"/>
                  <a:ext cx="2880000" cy="2880000"/>
                  <a:chOff x="4739614" y="4457857"/>
                  <a:chExt cx="1585685" cy="1585685"/>
                </a:xfrm>
              </p:grpSpPr>
              <p:sp>
                <p:nvSpPr>
                  <p:cNvPr id="6" name="Oval 5">
                    <a:extLst>
                      <a:ext uri="{FF2B5EF4-FFF2-40B4-BE49-F238E27FC236}">
                        <a16:creationId xmlns:a16="http://schemas.microsoft.com/office/drawing/2014/main" id="{BF75517D-7746-4681-8956-4BC28529C00D}"/>
                      </a:ext>
                    </a:extLst>
                  </p:cNvPr>
                  <p:cNvSpPr/>
                  <p:nvPr/>
                </p:nvSpPr>
                <p:spPr>
                  <a:xfrm>
                    <a:off x="4739614" y="4457857"/>
                    <a:ext cx="1585685" cy="1585685"/>
                  </a:xfrm>
                  <a:prstGeom prst="ellipse">
                    <a:avLst/>
                  </a:prstGeom>
                  <a:solidFill>
                    <a:schemeClr val="accent1">
                      <a:lumMod val="60000"/>
                      <a:lumOff val="40000"/>
                    </a:schemeClr>
                  </a:solidFill>
                  <a:ln>
                    <a:noFill/>
                  </a:ln>
                  <a:effectLst>
                    <a:outerShdw blurRad="63500" sx="102000" sy="102000" algn="ctr" rotWithShape="0">
                      <a:prstClr val="black">
                        <a:alpha val="4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hueOff val="0"/>
                          <a:satOff val="0"/>
                          <a:lumOff val="0"/>
                          <a:alphaOff val="0"/>
                        </a:srgbClr>
                      </a:solidFill>
                      <a:effectLst/>
                      <a:uLnTx/>
                      <a:uFillTx/>
                      <a:latin typeface="IBM Plex Sans Light"/>
                      <a:ea typeface="+mn-ea"/>
                      <a:cs typeface="+mn-cs"/>
                    </a:endParaRPr>
                  </a:p>
                </p:txBody>
              </p:sp>
              <p:sp>
                <p:nvSpPr>
                  <p:cNvPr id="7" name="Oval 6">
                    <a:extLst>
                      <a:ext uri="{FF2B5EF4-FFF2-40B4-BE49-F238E27FC236}">
                        <a16:creationId xmlns:a16="http://schemas.microsoft.com/office/drawing/2014/main" id="{F098D041-B562-434B-8E6E-07C7E8D284CD}"/>
                      </a:ext>
                    </a:extLst>
                  </p:cNvPr>
                  <p:cNvSpPr>
                    <a:spLocks noChangeAspect="1"/>
                  </p:cNvSpPr>
                  <p:nvPr/>
                </p:nvSpPr>
                <p:spPr>
                  <a:xfrm>
                    <a:off x="4810789" y="4537148"/>
                    <a:ext cx="1425497" cy="1425497"/>
                  </a:xfrm>
                  <a:prstGeom prst="ellipse">
                    <a:avLst/>
                  </a:prstGeom>
                  <a:solidFill>
                    <a:schemeClr val="bg1"/>
                  </a:solidFill>
                  <a:ln w="19050">
                    <a:solidFill>
                      <a:schemeClr val="bg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hueOff val="0"/>
                          <a:satOff val="0"/>
                          <a:lumOff val="0"/>
                          <a:alphaOff val="0"/>
                        </a:srgbClr>
                      </a:solidFill>
                      <a:effectLst/>
                      <a:uLnTx/>
                      <a:uFillTx/>
                      <a:latin typeface="IBM Plex Sans Light"/>
                      <a:ea typeface="+mn-ea"/>
                      <a:cs typeface="+mn-cs"/>
                    </a:endParaRPr>
                  </a:p>
                </p:txBody>
              </p:sp>
            </p:grpSp>
            <p:grpSp>
              <p:nvGrpSpPr>
                <p:cNvPr id="18" name="Group 17">
                  <a:extLst>
                    <a:ext uri="{FF2B5EF4-FFF2-40B4-BE49-F238E27FC236}">
                      <a16:creationId xmlns:a16="http://schemas.microsoft.com/office/drawing/2014/main" id="{6E393554-A38B-479C-9C1F-1659AF9F1A68}"/>
                    </a:ext>
                  </a:extLst>
                </p:cNvPr>
                <p:cNvGrpSpPr>
                  <a:grpSpLocks noChangeAspect="1"/>
                </p:cNvGrpSpPr>
                <p:nvPr/>
              </p:nvGrpSpPr>
              <p:grpSpPr>
                <a:xfrm rot="5400000">
                  <a:off x="8950749" y="2600897"/>
                  <a:ext cx="2808000" cy="2808000"/>
                  <a:chOff x="-308638" y="404192"/>
                  <a:chExt cx="5509368" cy="5887379"/>
                </a:xfrm>
              </p:grpSpPr>
              <p:sp>
                <p:nvSpPr>
                  <p:cNvPr id="19" name="Block Arc 18">
                    <a:extLst>
                      <a:ext uri="{FF2B5EF4-FFF2-40B4-BE49-F238E27FC236}">
                        <a16:creationId xmlns:a16="http://schemas.microsoft.com/office/drawing/2014/main" id="{202545C2-4535-4C46-8660-2F10085F7233}"/>
                      </a:ext>
                    </a:extLst>
                  </p:cNvPr>
                  <p:cNvSpPr/>
                  <p:nvPr/>
                </p:nvSpPr>
                <p:spPr>
                  <a:xfrm>
                    <a:off x="-308638" y="404192"/>
                    <a:ext cx="5010410" cy="5887379"/>
                  </a:xfrm>
                  <a:prstGeom prst="blockArc">
                    <a:avLst>
                      <a:gd name="adj1" fmla="val 18900000"/>
                      <a:gd name="adj2" fmla="val 2700000"/>
                      <a:gd name="adj3" fmla="val 276"/>
                    </a:avLst>
                  </a:prstGeom>
                  <a:ln>
                    <a:solidFill>
                      <a:schemeClr val="bg2">
                        <a:lumMod val="50000"/>
                      </a:schemeClr>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182937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hueOff val="0"/>
                          <a:satOff val="0"/>
                          <a:lumOff val="0"/>
                          <a:alphaOff val="0"/>
                        </a:srgbClr>
                      </a:solidFill>
                      <a:effectLst/>
                      <a:uLnTx/>
                      <a:uFillTx/>
                      <a:latin typeface="IBM Plex Sans Light"/>
                      <a:ea typeface="+mn-ea"/>
                      <a:cs typeface="+mn-cs"/>
                    </a:endParaRPr>
                  </a:p>
                </p:txBody>
              </p:sp>
              <p:cxnSp>
                <p:nvCxnSpPr>
                  <p:cNvPr id="20" name="Straight Connector 19">
                    <a:extLst>
                      <a:ext uri="{FF2B5EF4-FFF2-40B4-BE49-F238E27FC236}">
                        <a16:creationId xmlns:a16="http://schemas.microsoft.com/office/drawing/2014/main" id="{32F55458-5BE7-4836-9C15-297B91F197E9}"/>
                      </a:ext>
                    </a:extLst>
                  </p:cNvPr>
                  <p:cNvCxnSpPr>
                    <a:cxnSpLocks/>
                  </p:cNvCxnSpPr>
                  <p:nvPr/>
                </p:nvCxnSpPr>
                <p:spPr>
                  <a:xfrm flipV="1">
                    <a:off x="4701772" y="3347878"/>
                    <a:ext cx="498958" cy="3"/>
                  </a:xfrm>
                  <a:prstGeom prst="line">
                    <a:avLst/>
                  </a:prstGeom>
                  <a:ln w="57150">
                    <a:solidFill>
                      <a:schemeClr val="bg2">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pic>
            <p:nvPicPr>
              <p:cNvPr id="45" name="Graphic 44">
                <a:extLst>
                  <a:ext uri="{FF2B5EF4-FFF2-40B4-BE49-F238E27FC236}">
                    <a16:creationId xmlns:a16="http://schemas.microsoft.com/office/drawing/2014/main" id="{589EFCF6-B165-4476-B6D9-3EDD9170D1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128192" y="1894576"/>
                <a:ext cx="1764000" cy="1764001"/>
              </a:xfrm>
              <a:prstGeom prst="rect">
                <a:avLst/>
              </a:prstGeom>
            </p:spPr>
          </p:pic>
        </p:grpSp>
        <p:sp>
          <p:nvSpPr>
            <p:cNvPr id="51" name="Cross 50">
              <a:extLst>
                <a:ext uri="{FF2B5EF4-FFF2-40B4-BE49-F238E27FC236}">
                  <a16:creationId xmlns:a16="http://schemas.microsoft.com/office/drawing/2014/main" id="{F56CDE7A-F321-4929-A1B0-77603BD60D58}"/>
                </a:ext>
              </a:extLst>
            </p:cNvPr>
            <p:cNvSpPr>
              <a:spLocks noChangeAspect="1"/>
            </p:cNvSpPr>
            <p:nvPr/>
          </p:nvSpPr>
          <p:spPr>
            <a:xfrm>
              <a:off x="7522631" y="2334477"/>
              <a:ext cx="675766" cy="676640"/>
            </a:xfrm>
            <a:prstGeom prst="plus">
              <a:avLst/>
            </a:prstGeom>
            <a:solidFill>
              <a:schemeClr val="tx1"/>
            </a:solidFill>
            <a:ln>
              <a:solidFill>
                <a:srgbClr val="F2F2F2">
                  <a:alpha val="25098"/>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0000"/>
                </a:solidFill>
                <a:effectLst/>
                <a:uLnTx/>
                <a:uFillTx/>
                <a:latin typeface="IBM Plex Sans Light"/>
                <a:ea typeface="+mn-ea"/>
                <a:cs typeface="+mn-cs"/>
              </a:endParaRPr>
            </a:p>
          </p:txBody>
        </p:sp>
      </p:grpSp>
      <p:sp>
        <p:nvSpPr>
          <p:cNvPr id="40" name="TextBox 39">
            <a:extLst>
              <a:ext uri="{FF2B5EF4-FFF2-40B4-BE49-F238E27FC236}">
                <a16:creationId xmlns:a16="http://schemas.microsoft.com/office/drawing/2014/main" id="{35F02C34-0AAA-E359-74EE-A1A144B9DA61}"/>
              </a:ext>
            </a:extLst>
          </p:cNvPr>
          <p:cNvSpPr txBox="1"/>
          <p:nvPr/>
        </p:nvSpPr>
        <p:spPr>
          <a:xfrm>
            <a:off x="56481" y="12015457"/>
            <a:ext cx="24373048" cy="1323439"/>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IBM Plex Sans Light"/>
                <a:ea typeface="+mn-ea"/>
                <a:cs typeface="Arial"/>
              </a:rPr>
              <a:t>Minimum viable company recovery</a:t>
            </a:r>
            <a:r>
              <a:rPr kumimoji="0" lang="en-GB" sz="4000" b="0" i="0" u="none" strike="noStrike" kern="1200" cap="none" spc="0" normalizeH="0" baseline="0" noProof="0" dirty="0">
                <a:ln>
                  <a:noFill/>
                </a:ln>
                <a:solidFill>
                  <a:srgbClr val="000000">
                    <a:lumMod val="50000"/>
                    <a:lumOff val="50000"/>
                  </a:srgbClr>
                </a:solidFill>
                <a:effectLst/>
                <a:uLnTx/>
                <a:uFillTx/>
                <a:latin typeface="IBM Plex Sans Light"/>
                <a:ea typeface="+mn-ea"/>
                <a:cs typeface="Arial"/>
              </a:rPr>
              <a:t> in hours</a:t>
            </a:r>
          </a:p>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0000">
                    <a:lumMod val="50000"/>
                    <a:lumOff val="50000"/>
                  </a:srgbClr>
                </a:solidFill>
                <a:effectLst/>
                <a:uLnTx/>
                <a:uFillTx/>
                <a:latin typeface="IBM Plex Sans Light"/>
                <a:ea typeface="+mn-ea"/>
                <a:cs typeface="Arial" panose="020B0604020202020204" pitchFamily="34" charset="0"/>
              </a:rPr>
              <a:t>Full company workload recovery in days</a:t>
            </a:r>
          </a:p>
        </p:txBody>
      </p:sp>
    </p:spTree>
    <p:extLst>
      <p:ext uri="{BB962C8B-B14F-4D97-AF65-F5344CB8AC3E}">
        <p14:creationId xmlns:p14="http://schemas.microsoft.com/office/powerpoint/2010/main" val="3699203527"/>
      </p:ext>
    </p:extLst>
  </p:cSld>
  <p:clrMapOvr>
    <a:masterClrMapping/>
  </p:clrMapOvr>
  <mc:AlternateContent xmlns:mc="http://schemas.openxmlformats.org/markup-compatibility/2006" xmlns:p14="http://schemas.microsoft.com/office/powerpoint/2010/main">
    <mc:Choice Requires="p14">
      <p:transition spd="med" p14:dur="700" advTm="92223">
        <p:fade/>
      </p:transition>
    </mc:Choice>
    <mc:Fallback xmlns="">
      <p:transition spd="med" advTm="92223">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037-00C7-6E2B-D1D9-291E36B4392D}"/>
              </a:ext>
            </a:extLst>
          </p:cNvPr>
          <p:cNvSpPr>
            <a:spLocks noGrp="1"/>
          </p:cNvSpPr>
          <p:nvPr>
            <p:ph type="title"/>
          </p:nvPr>
        </p:nvSpPr>
        <p:spPr>
          <a:xfrm>
            <a:off x="569836" y="175342"/>
            <a:ext cx="23815750" cy="2859088"/>
          </a:xfrm>
        </p:spPr>
        <p:txBody>
          <a:bodyPr>
            <a:normAutofit/>
          </a:bodyPr>
          <a:lstStyle/>
          <a:p>
            <a:r>
              <a:rPr lang="en-US" dirty="0">
                <a:solidFill>
                  <a:schemeClr val="tx1"/>
                </a:solidFill>
                <a:cs typeface="Arial" panose="020B0604020202020204" pitchFamily="34" charset="0"/>
              </a:rPr>
              <a:t>What challenges does IBM address?</a:t>
            </a:r>
            <a:br>
              <a:rPr lang="en-US" dirty="0">
                <a:solidFill>
                  <a:schemeClr val="tx1"/>
                </a:solidFill>
                <a:cs typeface="Arial" panose="020B0604020202020204" pitchFamily="34" charset="0"/>
              </a:rPr>
            </a:br>
            <a:r>
              <a:rPr lang="en-US" i="1" dirty="0">
                <a:solidFill>
                  <a:schemeClr val="tx1"/>
                </a:solidFill>
                <a:cs typeface="Arial" panose="020B0604020202020204" pitchFamily="34" charset="0"/>
              </a:rPr>
              <a:t>Need for integrated data security and protection</a:t>
            </a:r>
          </a:p>
        </p:txBody>
      </p:sp>
      <p:sp>
        <p:nvSpPr>
          <p:cNvPr id="6" name="TextBox 5">
            <a:extLst>
              <a:ext uri="{FF2B5EF4-FFF2-40B4-BE49-F238E27FC236}">
                <a16:creationId xmlns:a16="http://schemas.microsoft.com/office/drawing/2014/main" id="{6D299597-A797-A355-3140-00A4E7CD29FE}"/>
              </a:ext>
            </a:extLst>
          </p:cNvPr>
          <p:cNvSpPr txBox="1"/>
          <p:nvPr/>
        </p:nvSpPr>
        <p:spPr>
          <a:xfrm>
            <a:off x="977034" y="2688362"/>
            <a:ext cx="10123692" cy="10176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rtlCol="0">
            <a:noAutofit/>
          </a:bodyPr>
          <a:lstStyle/>
          <a:p>
            <a:pPr marL="0" marR="0" lvl="0" indent="0" algn="l" defTabSz="1828800" rtl="0" eaLnBrk="1" fontAlgn="auto" latinLnBrk="0" hangingPunct="1">
              <a:lnSpc>
                <a:spcPct val="100000"/>
              </a:lnSpc>
              <a:spcBef>
                <a:spcPts val="9598"/>
              </a:spcBef>
              <a:spcAft>
                <a:spcPts val="0"/>
              </a:spcAft>
              <a:buClrTx/>
              <a:buSzTx/>
              <a:buFontTx/>
              <a:buNone/>
              <a:tabLst/>
              <a:defRPr/>
            </a:pPr>
            <a:r>
              <a:rPr kumimoji="0" lang="en-US" sz="4800" b="1" i="0" u="none" strike="noStrike" kern="1200" cap="none" spc="0" normalizeH="0" baseline="0" noProof="0" dirty="0">
                <a:ln>
                  <a:noFill/>
                </a:ln>
                <a:solidFill>
                  <a:srgbClr val="A11950"/>
                </a:solidFill>
                <a:effectLst/>
                <a:uLnTx/>
                <a:uFillTx/>
                <a:latin typeface="IBM Plex Sans Light"/>
                <a:ea typeface="+mn-ea"/>
                <a:cs typeface="+mn-cs"/>
              </a:rPr>
              <a:t>Data security </a:t>
            </a:r>
            <a:r>
              <a:rPr kumimoji="0" lang="en-US" sz="4800" b="0" i="0" u="none" strike="noStrike" kern="1200" cap="none" spc="0" normalizeH="0" baseline="0" noProof="0" dirty="0">
                <a:ln>
                  <a:noFill/>
                </a:ln>
                <a:solidFill>
                  <a:srgbClr val="000000"/>
                </a:solidFill>
                <a:effectLst/>
                <a:uLnTx/>
                <a:uFillTx/>
                <a:latin typeface="IBM Plex Sans Light"/>
                <a:ea typeface="+mn-ea"/>
                <a:cs typeface="+mn-cs"/>
              </a:rPr>
              <a:t>helps detect and prevent attacks, but nothing </a:t>
            </a:r>
            <a:br>
              <a:rPr kumimoji="0" lang="en-US" sz="4800" b="0" i="0" u="none" strike="noStrike" kern="1200" cap="none" spc="0" normalizeH="0" baseline="0" noProof="0" dirty="0">
                <a:ln>
                  <a:noFill/>
                </a:ln>
                <a:solidFill>
                  <a:srgbClr val="000000"/>
                </a:solidFill>
                <a:effectLst/>
                <a:uLnTx/>
                <a:uFillTx/>
                <a:latin typeface="IBM Plex Sans Light"/>
                <a:ea typeface="+mn-ea"/>
                <a:cs typeface="+mn-cs"/>
              </a:rPr>
            </a:br>
            <a:r>
              <a:rPr kumimoji="0" lang="en-US" sz="4800" b="0" i="0" u="none" strike="noStrike" kern="1200" cap="none" spc="0" normalizeH="0" baseline="0" noProof="0" dirty="0">
                <a:ln>
                  <a:noFill/>
                </a:ln>
                <a:solidFill>
                  <a:srgbClr val="000000"/>
                </a:solidFill>
                <a:effectLst/>
                <a:uLnTx/>
                <a:uFillTx/>
                <a:latin typeface="IBM Plex Sans Light"/>
                <a:ea typeface="+mn-ea"/>
                <a:cs typeface="+mn-cs"/>
              </a:rPr>
              <a:t>to recover</a:t>
            </a:r>
          </a:p>
          <a:p>
            <a:pPr marL="0" marR="0" lvl="0" indent="0" algn="l" defTabSz="1828800" rtl="0" eaLnBrk="1" fontAlgn="auto" latinLnBrk="0" hangingPunct="1">
              <a:lnSpc>
                <a:spcPct val="100000"/>
              </a:lnSpc>
              <a:spcBef>
                <a:spcPts val="9598"/>
              </a:spcBef>
              <a:spcAft>
                <a:spcPts val="0"/>
              </a:spcAft>
              <a:buClrTx/>
              <a:buSzTx/>
              <a:buFontTx/>
              <a:buNone/>
              <a:tabLst/>
              <a:defRPr/>
            </a:pPr>
            <a:r>
              <a:rPr kumimoji="0" lang="en-US" sz="4800" b="1" i="0" u="none" strike="noStrike" kern="1200" cap="none" spc="0" normalizeH="0" baseline="0" noProof="0" dirty="0">
                <a:ln>
                  <a:noFill/>
                </a:ln>
                <a:solidFill>
                  <a:srgbClr val="007D79"/>
                </a:solidFill>
                <a:effectLst/>
                <a:uLnTx/>
                <a:uFillTx/>
                <a:latin typeface="IBM Plex Sans Light"/>
                <a:ea typeface="+mn-ea"/>
                <a:cs typeface="+mn-cs"/>
              </a:rPr>
              <a:t>Data protection </a:t>
            </a:r>
            <a:r>
              <a:rPr kumimoji="0" lang="en-US" sz="4800" b="0" i="0" u="none" strike="noStrike" kern="1200" cap="none" spc="0" normalizeH="0" baseline="0" noProof="0" dirty="0">
                <a:ln>
                  <a:noFill/>
                </a:ln>
                <a:solidFill>
                  <a:srgbClr val="000000"/>
                </a:solidFill>
                <a:effectLst/>
                <a:uLnTx/>
                <a:uFillTx/>
                <a:latin typeface="IBM Plex Sans Light"/>
                <a:ea typeface="+mn-ea"/>
                <a:cs typeface="+mn-cs"/>
              </a:rPr>
              <a:t>is primarily reactionary and does not </a:t>
            </a:r>
            <a:br>
              <a:rPr kumimoji="0" lang="en-US" sz="4800" b="0" i="0" u="none" strike="noStrike" kern="1200" cap="none" spc="0" normalizeH="0" baseline="0" noProof="0" dirty="0">
                <a:ln>
                  <a:noFill/>
                </a:ln>
                <a:solidFill>
                  <a:srgbClr val="000000"/>
                </a:solidFill>
                <a:effectLst/>
                <a:uLnTx/>
                <a:uFillTx/>
                <a:latin typeface="IBM Plex Sans Light"/>
                <a:ea typeface="+mn-ea"/>
                <a:cs typeface="+mn-cs"/>
              </a:rPr>
            </a:br>
            <a:r>
              <a:rPr kumimoji="0" lang="en-US" sz="4800" b="0" i="0" u="none" strike="noStrike" kern="1200" cap="none" spc="0" normalizeH="0" baseline="0" noProof="0" dirty="0">
                <a:ln>
                  <a:noFill/>
                </a:ln>
                <a:solidFill>
                  <a:srgbClr val="000000"/>
                </a:solidFill>
                <a:effectLst/>
                <a:uLnTx/>
                <a:uFillTx/>
                <a:latin typeface="IBM Plex Sans Light"/>
                <a:ea typeface="+mn-ea"/>
                <a:cs typeface="+mn-cs"/>
              </a:rPr>
              <a:t>help avoid attack</a:t>
            </a:r>
          </a:p>
          <a:p>
            <a:pPr marL="0" marR="0" lvl="0" indent="0" algn="l" defTabSz="1828800" rtl="0" eaLnBrk="1" fontAlgn="auto" latinLnBrk="0" hangingPunct="1">
              <a:lnSpc>
                <a:spcPct val="100000"/>
              </a:lnSpc>
              <a:spcBef>
                <a:spcPts val="9598"/>
              </a:spcBef>
              <a:spcAft>
                <a:spcPts val="0"/>
              </a:spcAft>
              <a:buClrTx/>
              <a:buSzTx/>
              <a:buFontTx/>
              <a:buNone/>
              <a:tabLst/>
              <a:defRPr/>
            </a:pPr>
            <a:r>
              <a:rPr kumimoji="0" lang="en-US" sz="4800" b="1" i="0" u="none" strike="noStrike" kern="1200" cap="none" spc="0" normalizeH="0" baseline="0" noProof="0" dirty="0">
                <a:ln>
                  <a:noFill/>
                </a:ln>
                <a:solidFill>
                  <a:srgbClr val="0043CE"/>
                </a:solidFill>
                <a:effectLst/>
                <a:uLnTx/>
                <a:uFillTx/>
                <a:latin typeface="IBM Plex Sans Light"/>
                <a:ea typeface="+mn-ea"/>
                <a:cs typeface="+mn-cs"/>
              </a:rPr>
              <a:t>Together</a:t>
            </a:r>
            <a:r>
              <a:rPr kumimoji="0" lang="en-US" sz="4800" b="0" i="0" u="none" strike="noStrike" kern="1200" cap="none" spc="0" normalizeH="0" baseline="0" noProof="0" dirty="0">
                <a:ln>
                  <a:noFill/>
                </a:ln>
                <a:solidFill>
                  <a:srgbClr val="000000"/>
                </a:solidFill>
                <a:effectLst/>
                <a:uLnTx/>
                <a:uFillTx/>
                <a:latin typeface="IBM Plex Sans Light"/>
                <a:ea typeface="+mn-ea"/>
                <a:cs typeface="+mn-cs"/>
              </a:rPr>
              <a:t>, data security and data protection fulfill the NIST framework = </a:t>
            </a:r>
            <a:r>
              <a:rPr kumimoji="0" lang="en-US" sz="6600" b="0" i="0" u="none" strike="noStrike" kern="1200" cap="none" spc="0" normalizeH="0" baseline="0" noProof="0" dirty="0">
                <a:ln>
                  <a:noFill/>
                </a:ln>
                <a:solidFill>
                  <a:srgbClr val="0043CE"/>
                </a:solidFill>
                <a:effectLst/>
                <a:uLnTx/>
                <a:uFillTx/>
                <a:latin typeface="IBM Plex Sans Light"/>
                <a:ea typeface="+mn-ea"/>
                <a:cs typeface="+mn-cs"/>
              </a:rPr>
              <a:t>Data resiliency</a:t>
            </a:r>
            <a:endParaRPr kumimoji="0" lang="en-US" sz="4800" b="0" i="0" u="none" strike="noStrike" kern="1200" cap="none" spc="0" normalizeH="0" baseline="0" noProof="0" dirty="0">
              <a:ln>
                <a:noFill/>
              </a:ln>
              <a:solidFill>
                <a:srgbClr val="0043CE"/>
              </a:solidFill>
              <a:effectLst/>
              <a:uLnTx/>
              <a:uFillTx/>
              <a:latin typeface="IBM Plex Sans Light"/>
              <a:ea typeface="+mn-ea"/>
              <a:cs typeface="+mn-cs"/>
            </a:endParaRPr>
          </a:p>
        </p:txBody>
      </p:sp>
      <p:sp>
        <p:nvSpPr>
          <p:cNvPr id="80" name="Freeform: Shape 54">
            <a:extLst>
              <a:ext uri="{FF2B5EF4-FFF2-40B4-BE49-F238E27FC236}">
                <a16:creationId xmlns:a16="http://schemas.microsoft.com/office/drawing/2014/main" id="{A1EAC857-F2DA-7D50-B5E5-9A10267ECFC4}"/>
              </a:ext>
            </a:extLst>
          </p:cNvPr>
          <p:cNvSpPr/>
          <p:nvPr/>
        </p:nvSpPr>
        <p:spPr>
          <a:xfrm rot="17340000">
            <a:off x="14301337" y="8100869"/>
            <a:ext cx="1861558" cy="4936609"/>
          </a:xfrm>
          <a:custGeom>
            <a:avLst/>
            <a:gdLst>
              <a:gd name="connsiteX0" fmla="*/ 733439 w 1009405"/>
              <a:gd name="connsiteY0" fmla="*/ 0 h 2565365"/>
              <a:gd name="connsiteX1" fmla="*/ 1009405 w 1009405"/>
              <a:gd name="connsiteY1" fmla="*/ 306492 h 2565365"/>
              <a:gd name="connsiteX2" fmla="*/ 1006154 w 1009405"/>
              <a:gd name="connsiteY2" fmla="*/ 309210 h 2565365"/>
              <a:gd name="connsiteX3" fmla="*/ 660052 w 1009405"/>
              <a:gd name="connsiteY3" fmla="*/ 742807 h 2565365"/>
              <a:gd name="connsiteX4" fmla="*/ 529685 w 1009405"/>
              <a:gd name="connsiteY4" fmla="*/ 2311212 h 2565365"/>
              <a:gd name="connsiteX5" fmla="*/ 566791 w 1009405"/>
              <a:gd name="connsiteY5" fmla="*/ 2397740 h 2565365"/>
              <a:gd name="connsiteX6" fmla="*/ 190299 w 1009405"/>
              <a:gd name="connsiteY6" fmla="*/ 2565365 h 2565365"/>
              <a:gd name="connsiteX7" fmla="*/ 143266 w 1009405"/>
              <a:gd name="connsiteY7" fmla="*/ 2455690 h 2565365"/>
              <a:gd name="connsiteX8" fmla="*/ 302789 w 1009405"/>
              <a:gd name="connsiteY8" fmla="*/ 536541 h 2565365"/>
              <a:gd name="connsiteX9" fmla="*/ 726290 w 1009405"/>
              <a:gd name="connsiteY9" fmla="*/ 5977 h 256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405" h="2565365">
                <a:moveTo>
                  <a:pt x="733439" y="0"/>
                </a:moveTo>
                <a:lnTo>
                  <a:pt x="1009405" y="306492"/>
                </a:lnTo>
                <a:lnTo>
                  <a:pt x="1006154" y="309210"/>
                </a:lnTo>
                <a:cubicBezTo>
                  <a:pt x="872833" y="432333"/>
                  <a:pt x="755565" y="577375"/>
                  <a:pt x="660052" y="742807"/>
                </a:cubicBezTo>
                <a:cubicBezTo>
                  <a:pt x="373515" y="1239105"/>
                  <a:pt x="343804" y="1813206"/>
                  <a:pt x="529685" y="2311212"/>
                </a:cubicBezTo>
                <a:lnTo>
                  <a:pt x="566791" y="2397740"/>
                </a:lnTo>
                <a:lnTo>
                  <a:pt x="190299" y="2565365"/>
                </a:lnTo>
                <a:lnTo>
                  <a:pt x="143266" y="2455690"/>
                </a:lnTo>
                <a:cubicBezTo>
                  <a:pt x="-84183" y="1846314"/>
                  <a:pt x="-47828" y="1143827"/>
                  <a:pt x="302789" y="536541"/>
                </a:cubicBezTo>
                <a:cubicBezTo>
                  <a:pt x="419661" y="334113"/>
                  <a:pt x="563153" y="156635"/>
                  <a:pt x="726290" y="5977"/>
                </a:cubicBezTo>
                <a:close/>
              </a:path>
            </a:pathLst>
          </a:custGeom>
          <a:solidFill>
            <a:srgbClr val="A11950">
              <a:alpha val="65087"/>
            </a:srgbClr>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grpSp>
        <p:nvGrpSpPr>
          <p:cNvPr id="81" name="Group 80">
            <a:extLst>
              <a:ext uri="{FF2B5EF4-FFF2-40B4-BE49-F238E27FC236}">
                <a16:creationId xmlns:a16="http://schemas.microsoft.com/office/drawing/2014/main" id="{46A07980-1C8B-1C26-1C25-A41BD2AC517E}"/>
              </a:ext>
            </a:extLst>
          </p:cNvPr>
          <p:cNvGrpSpPr/>
          <p:nvPr/>
        </p:nvGrpSpPr>
        <p:grpSpPr>
          <a:xfrm>
            <a:off x="11279307" y="2227504"/>
            <a:ext cx="10902492" cy="10572787"/>
            <a:chOff x="5628943" y="1119322"/>
            <a:chExt cx="5451956" cy="5287081"/>
          </a:xfrm>
        </p:grpSpPr>
        <p:sp>
          <p:nvSpPr>
            <p:cNvPr id="82" name="Freeform: Shape 81">
              <a:extLst>
                <a:ext uri="{FF2B5EF4-FFF2-40B4-BE49-F238E27FC236}">
                  <a16:creationId xmlns:a16="http://schemas.microsoft.com/office/drawing/2014/main" id="{3A269889-3B43-8D98-68F7-2861B0391866}"/>
                </a:ext>
              </a:extLst>
            </p:cNvPr>
            <p:cNvSpPr/>
            <p:nvPr/>
          </p:nvSpPr>
          <p:spPr>
            <a:xfrm rot="18745872" flipV="1">
              <a:off x="5159473" y="2514123"/>
              <a:ext cx="2652610" cy="1713670"/>
            </a:xfrm>
            <a:custGeom>
              <a:avLst/>
              <a:gdLst>
                <a:gd name="connsiteX0" fmla="*/ 372645 w 2722404"/>
                <a:gd name="connsiteY0" fmla="*/ 0 h 1758759"/>
                <a:gd name="connsiteX1" fmla="*/ 442834 w 2722404"/>
                <a:gd name="connsiteY1" fmla="*/ 145704 h 1758759"/>
                <a:gd name="connsiteX2" fmla="*/ 2468098 w 2722404"/>
                <a:gd name="connsiteY2" fmla="*/ 1351090 h 1758759"/>
                <a:gd name="connsiteX3" fmla="*/ 2680724 w 2722404"/>
                <a:gd name="connsiteY3" fmla="*/ 1340354 h 1758759"/>
                <a:gd name="connsiteX4" fmla="*/ 2722404 w 2722404"/>
                <a:gd name="connsiteY4" fmla="*/ 1745918 h 1758759"/>
                <a:gd name="connsiteX5" fmla="*/ 2468098 w 2722404"/>
                <a:gd name="connsiteY5" fmla="*/ 1758759 h 1758759"/>
                <a:gd name="connsiteX6" fmla="*/ 84369 w 2722404"/>
                <a:gd name="connsiteY6" fmla="*/ 340023 h 1758759"/>
                <a:gd name="connsiteX7" fmla="*/ 0 w 2722404"/>
                <a:gd name="connsiteY7" fmla="*/ 164883 h 1758759"/>
                <a:gd name="connsiteX8" fmla="*/ 372645 w 2722404"/>
                <a:gd name="connsiteY8" fmla="*/ 0 h 175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04" h="1758759">
                  <a:moveTo>
                    <a:pt x="372645" y="0"/>
                  </a:moveTo>
                  <a:lnTo>
                    <a:pt x="442834" y="145704"/>
                  </a:lnTo>
                  <a:cubicBezTo>
                    <a:pt x="832866" y="863686"/>
                    <a:pt x="1593562" y="1351090"/>
                    <a:pt x="2468098" y="1351090"/>
                  </a:cubicBezTo>
                  <a:lnTo>
                    <a:pt x="2680724" y="1340354"/>
                  </a:lnTo>
                  <a:lnTo>
                    <a:pt x="2722404" y="1745918"/>
                  </a:lnTo>
                  <a:lnTo>
                    <a:pt x="2468098" y="1758759"/>
                  </a:lnTo>
                  <a:cubicBezTo>
                    <a:pt x="1438773" y="1758759"/>
                    <a:pt x="543435" y="1185086"/>
                    <a:pt x="84369" y="340023"/>
                  </a:cubicBezTo>
                  <a:lnTo>
                    <a:pt x="0" y="164883"/>
                  </a:lnTo>
                  <a:lnTo>
                    <a:pt x="372645" y="0"/>
                  </a:lnTo>
                  <a:close/>
                </a:path>
              </a:pathLst>
            </a:custGeom>
            <a:solidFill>
              <a:srgbClr val="007D79">
                <a:lumMod val="75000"/>
              </a:srgbClr>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srgbClr val="3F3F3F"/>
                </a:solidFill>
                <a:effectLst/>
                <a:uLnTx/>
                <a:uFillTx/>
                <a:latin typeface="IBM Plex Sans Light"/>
                <a:ea typeface="+mn-ea"/>
                <a:cs typeface="+mn-cs"/>
              </a:endParaRPr>
            </a:p>
          </p:txBody>
        </p:sp>
        <p:grpSp>
          <p:nvGrpSpPr>
            <p:cNvPr id="83" name="Group 82">
              <a:extLst>
                <a:ext uri="{FF2B5EF4-FFF2-40B4-BE49-F238E27FC236}">
                  <a16:creationId xmlns:a16="http://schemas.microsoft.com/office/drawing/2014/main" id="{70B45E9D-E633-CBBB-F8ED-ACCD883C74D9}"/>
                </a:ext>
              </a:extLst>
            </p:cNvPr>
            <p:cNvGrpSpPr/>
            <p:nvPr/>
          </p:nvGrpSpPr>
          <p:grpSpPr>
            <a:xfrm>
              <a:off x="6091687" y="1119322"/>
              <a:ext cx="4989212" cy="5287081"/>
              <a:chOff x="6117087" y="1130653"/>
              <a:chExt cx="4989212" cy="5287081"/>
            </a:xfrm>
          </p:grpSpPr>
          <p:sp>
            <p:nvSpPr>
              <p:cNvPr id="84" name="Oval 83">
                <a:extLst>
                  <a:ext uri="{FF2B5EF4-FFF2-40B4-BE49-F238E27FC236}">
                    <a16:creationId xmlns:a16="http://schemas.microsoft.com/office/drawing/2014/main" id="{0A2A18C7-3ACF-FDEC-1E5A-3A07E7F0B385}"/>
                  </a:ext>
                </a:extLst>
              </p:cNvPr>
              <p:cNvSpPr/>
              <p:nvPr/>
            </p:nvSpPr>
            <p:spPr>
              <a:xfrm>
                <a:off x="6117087" y="1359238"/>
                <a:ext cx="4825678" cy="4825678"/>
              </a:xfrm>
              <a:prstGeom prst="ellipse">
                <a:avLst/>
              </a:prstGeom>
              <a:noFill/>
              <a:ln w="19050" cap="flat" cmpd="sng" algn="ctr">
                <a:solidFill>
                  <a:srgbClr val="007D79">
                    <a:lumMod val="75000"/>
                  </a:srgbClr>
                </a:solidFill>
                <a:prstDash val="dash"/>
              </a:ln>
              <a:effectLst/>
            </p:spPr>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85" name="Oval 84">
                <a:extLst>
                  <a:ext uri="{FF2B5EF4-FFF2-40B4-BE49-F238E27FC236}">
                    <a16:creationId xmlns:a16="http://schemas.microsoft.com/office/drawing/2014/main" id="{F6C452B1-9DED-A510-07A3-DA8FC3A7BB30}"/>
                  </a:ext>
                </a:extLst>
              </p:cNvPr>
              <p:cNvSpPr/>
              <p:nvPr/>
            </p:nvSpPr>
            <p:spPr>
              <a:xfrm>
                <a:off x="6561670" y="1803821"/>
                <a:ext cx="3936511" cy="3936511"/>
              </a:xfrm>
              <a:prstGeom prst="ellipse">
                <a:avLst/>
              </a:prstGeom>
              <a:noFill/>
              <a:ln w="19050" cap="flat" cmpd="sng" algn="ctr">
                <a:solidFill>
                  <a:srgbClr val="697077">
                    <a:lumMod val="75000"/>
                  </a:srgbClr>
                </a:solidFill>
                <a:prstDash val="dash"/>
              </a:ln>
              <a:effectLst/>
            </p:spPr>
            <p:txBody>
              <a:bodyPr rtlCol="0" anchor="ct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88" name="Freeform: Shape 87">
                <a:extLst>
                  <a:ext uri="{FF2B5EF4-FFF2-40B4-BE49-F238E27FC236}">
                    <a16:creationId xmlns:a16="http://schemas.microsoft.com/office/drawing/2014/main" id="{C3B58666-2353-40B8-9689-0197F5B21545}"/>
                  </a:ext>
                </a:extLst>
              </p:cNvPr>
              <p:cNvSpPr/>
              <p:nvPr/>
            </p:nvSpPr>
            <p:spPr>
              <a:xfrm>
                <a:off x="9443763" y="1877158"/>
                <a:ext cx="1285895" cy="2334331"/>
              </a:xfrm>
              <a:custGeom>
                <a:avLst/>
                <a:gdLst>
                  <a:gd name="connsiteX0" fmla="*/ 206266 w 1319729"/>
                  <a:gd name="connsiteY0" fmla="*/ 0 h 2395751"/>
                  <a:gd name="connsiteX1" fmla="*/ 384777 w 1319729"/>
                  <a:gd name="connsiteY1" fmla="*/ 115442 h 2395751"/>
                  <a:gd name="connsiteX2" fmla="*/ 1302630 w 1319729"/>
                  <a:gd name="connsiteY2" fmla="*/ 2223797 h 2395751"/>
                  <a:gd name="connsiteX3" fmla="*/ 1272628 w 1319729"/>
                  <a:gd name="connsiteY3" fmla="*/ 2395751 h 2395751"/>
                  <a:gd name="connsiteX4" fmla="*/ 869216 w 1319729"/>
                  <a:gd name="connsiteY4" fmla="*/ 2310004 h 2395751"/>
                  <a:gd name="connsiteX5" fmla="*/ 893153 w 1319729"/>
                  <a:gd name="connsiteY5" fmla="*/ 2172803 h 2395751"/>
                  <a:gd name="connsiteX6" fmla="*/ 143048 w 1319729"/>
                  <a:gd name="connsiteY6" fmla="*/ 449773 h 2395751"/>
                  <a:gd name="connsiteX7" fmla="*/ 0 w 1319729"/>
                  <a:gd name="connsiteY7" fmla="*/ 357263 h 239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729" h="2395751">
                    <a:moveTo>
                      <a:pt x="206266" y="0"/>
                    </a:moveTo>
                    <a:lnTo>
                      <a:pt x="384777" y="115442"/>
                    </a:lnTo>
                    <a:cubicBezTo>
                      <a:pt x="1065262" y="606203"/>
                      <a:pt x="1401922" y="1423594"/>
                      <a:pt x="1302630" y="2223797"/>
                    </a:cubicBezTo>
                    <a:lnTo>
                      <a:pt x="1272628" y="2395751"/>
                    </a:lnTo>
                    <a:lnTo>
                      <a:pt x="869216" y="2310004"/>
                    </a:lnTo>
                    <a:lnTo>
                      <a:pt x="893153" y="2172803"/>
                    </a:lnTo>
                    <a:cubicBezTo>
                      <a:pt x="974300" y="1518846"/>
                      <a:pt x="699168" y="850841"/>
                      <a:pt x="143048" y="449773"/>
                    </a:cubicBezTo>
                    <a:lnTo>
                      <a:pt x="0" y="357263"/>
                    </a:lnTo>
                    <a:close/>
                  </a:path>
                </a:pathLst>
              </a:custGeom>
              <a:solidFill>
                <a:srgbClr val="A11950"/>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89" name="Freeform: Shape 88">
                <a:extLst>
                  <a:ext uri="{FF2B5EF4-FFF2-40B4-BE49-F238E27FC236}">
                    <a16:creationId xmlns:a16="http://schemas.microsoft.com/office/drawing/2014/main" id="{2B9D0AC8-A26A-6586-AB79-16959089A2CE}"/>
                  </a:ext>
                </a:extLst>
              </p:cNvPr>
              <p:cNvSpPr/>
              <p:nvPr/>
            </p:nvSpPr>
            <p:spPr>
              <a:xfrm rot="20884912" flipH="1">
                <a:off x="8605455" y="4302189"/>
                <a:ext cx="2211915" cy="1452846"/>
              </a:xfrm>
              <a:custGeom>
                <a:avLst/>
                <a:gdLst>
                  <a:gd name="connsiteX0" fmla="*/ 376492 w 2270114"/>
                  <a:gd name="connsiteY0" fmla="*/ 0 h 1491072"/>
                  <a:gd name="connsiteX1" fmla="*/ 394712 w 2270114"/>
                  <a:gd name="connsiteY1" fmla="*/ 42486 h 1491072"/>
                  <a:gd name="connsiteX2" fmla="*/ 1130399 w 2270114"/>
                  <a:gd name="connsiteY2" fmla="*/ 831020 h 1491072"/>
                  <a:gd name="connsiteX3" fmla="*/ 2181132 w 2270114"/>
                  <a:gd name="connsiteY3" fmla="*/ 1073877 h 1491072"/>
                  <a:gd name="connsiteX4" fmla="*/ 2227036 w 2270114"/>
                  <a:gd name="connsiteY4" fmla="*/ 1068412 h 1491072"/>
                  <a:gd name="connsiteX5" fmla="*/ 2270114 w 2270114"/>
                  <a:gd name="connsiteY5" fmla="*/ 1478277 h 1491072"/>
                  <a:gd name="connsiteX6" fmla="*/ 2209842 w 2270114"/>
                  <a:gd name="connsiteY6" fmla="*/ 1485451 h 1491072"/>
                  <a:gd name="connsiteX7" fmla="*/ 924133 w 2270114"/>
                  <a:gd name="connsiteY7" fmla="*/ 1188283 h 1491072"/>
                  <a:gd name="connsiteX8" fmla="*/ 23923 w 2270114"/>
                  <a:gd name="connsiteY8" fmla="*/ 223410 h 1491072"/>
                  <a:gd name="connsiteX9" fmla="*/ 0 w 2270114"/>
                  <a:gd name="connsiteY9" fmla="*/ 167624 h 14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0114" h="1491072">
                    <a:moveTo>
                      <a:pt x="376492" y="0"/>
                    </a:moveTo>
                    <a:lnTo>
                      <a:pt x="394712" y="42486"/>
                    </a:lnTo>
                    <a:cubicBezTo>
                      <a:pt x="550232" y="361950"/>
                      <a:pt x="799533" y="639994"/>
                      <a:pt x="1130399" y="831020"/>
                    </a:cubicBezTo>
                    <a:cubicBezTo>
                      <a:pt x="1461264" y="1022045"/>
                      <a:pt x="1826708" y="1098924"/>
                      <a:pt x="2181132" y="1073877"/>
                    </a:cubicBezTo>
                    <a:lnTo>
                      <a:pt x="2227036" y="1068412"/>
                    </a:lnTo>
                    <a:lnTo>
                      <a:pt x="2270114" y="1478277"/>
                    </a:lnTo>
                    <a:lnTo>
                      <a:pt x="2209842" y="1485451"/>
                    </a:lnTo>
                    <a:cubicBezTo>
                      <a:pt x="1776159" y="1516100"/>
                      <a:pt x="1328990" y="1422028"/>
                      <a:pt x="924133" y="1188283"/>
                    </a:cubicBezTo>
                    <a:cubicBezTo>
                      <a:pt x="519276" y="954539"/>
                      <a:pt x="214222" y="614315"/>
                      <a:pt x="23923" y="223410"/>
                    </a:cubicBezTo>
                    <a:lnTo>
                      <a:pt x="0" y="167624"/>
                    </a:lnTo>
                    <a:close/>
                  </a:path>
                </a:pathLst>
              </a:custGeom>
              <a:solidFill>
                <a:srgbClr val="A11950"/>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grpSp>
            <p:nvGrpSpPr>
              <p:cNvPr id="90" name="Group 89">
                <a:extLst>
                  <a:ext uri="{FF2B5EF4-FFF2-40B4-BE49-F238E27FC236}">
                    <a16:creationId xmlns:a16="http://schemas.microsoft.com/office/drawing/2014/main" id="{135ED9EB-EA8E-64CA-60E8-670CE567056B}"/>
                  </a:ext>
                </a:extLst>
              </p:cNvPr>
              <p:cNvGrpSpPr/>
              <p:nvPr/>
            </p:nvGrpSpPr>
            <p:grpSpPr>
              <a:xfrm>
                <a:off x="6392899" y="1749728"/>
                <a:ext cx="4040778" cy="4025451"/>
                <a:chOff x="5851583" y="1340205"/>
                <a:chExt cx="4846943" cy="4828558"/>
              </a:xfrm>
            </p:grpSpPr>
            <p:sp>
              <p:nvSpPr>
                <p:cNvPr id="112" name="Freeform: Shape 111">
                  <a:extLst>
                    <a:ext uri="{FF2B5EF4-FFF2-40B4-BE49-F238E27FC236}">
                      <a16:creationId xmlns:a16="http://schemas.microsoft.com/office/drawing/2014/main" id="{6AC97B9E-A71F-3DA4-622E-83FDDA3BCD08}"/>
                    </a:ext>
                  </a:extLst>
                </p:cNvPr>
                <p:cNvSpPr/>
                <p:nvPr/>
              </p:nvSpPr>
              <p:spPr>
                <a:xfrm rot="1800000">
                  <a:off x="7145781" y="1340205"/>
                  <a:ext cx="2130504" cy="1812466"/>
                </a:xfrm>
                <a:custGeom>
                  <a:avLst/>
                  <a:gdLst>
                    <a:gd name="connsiteX0" fmla="*/ 1855313 w 1999795"/>
                    <a:gd name="connsiteY0" fmla="*/ 0 h 1701269"/>
                    <a:gd name="connsiteX1" fmla="*/ 1855313 w 1999795"/>
                    <a:gd name="connsiteY1" fmla="*/ 439961 h 1701269"/>
                    <a:gd name="connsiteX2" fmla="*/ 1855313 w 1999795"/>
                    <a:gd name="connsiteY2" fmla="*/ 470287 h 1701269"/>
                    <a:gd name="connsiteX3" fmla="*/ 1855313 w 1999795"/>
                    <a:gd name="connsiteY3" fmla="*/ 501199 h 1701269"/>
                    <a:gd name="connsiteX4" fmla="*/ 1860344 w 1999795"/>
                    <a:gd name="connsiteY4" fmla="*/ 498146 h 1701269"/>
                    <a:gd name="connsiteX5" fmla="*/ 1865166 w 1999795"/>
                    <a:gd name="connsiteY5" fmla="*/ 497173 h 1701269"/>
                    <a:gd name="connsiteX6" fmla="*/ 1899416 w 1999795"/>
                    <a:gd name="connsiteY6" fmla="*/ 490258 h 1701269"/>
                    <a:gd name="connsiteX7" fmla="*/ 1900672 w 1999795"/>
                    <a:gd name="connsiteY7" fmla="*/ 490512 h 1701269"/>
                    <a:gd name="connsiteX8" fmla="*/ 1938488 w 1999795"/>
                    <a:gd name="connsiteY8" fmla="*/ 498146 h 1701269"/>
                    <a:gd name="connsiteX9" fmla="*/ 1999795 w 1999795"/>
                    <a:gd name="connsiteY9" fmla="*/ 590637 h 1701269"/>
                    <a:gd name="connsiteX10" fmla="*/ 1938488 w 1999795"/>
                    <a:gd name="connsiteY10" fmla="*/ 683128 h 1701269"/>
                    <a:gd name="connsiteX11" fmla="*/ 1900672 w 1999795"/>
                    <a:gd name="connsiteY11" fmla="*/ 690763 h 1701269"/>
                    <a:gd name="connsiteX12" fmla="*/ 1899416 w 1999795"/>
                    <a:gd name="connsiteY12" fmla="*/ 691016 h 1701269"/>
                    <a:gd name="connsiteX13" fmla="*/ 1865166 w 1999795"/>
                    <a:gd name="connsiteY13" fmla="*/ 684102 h 1701269"/>
                    <a:gd name="connsiteX14" fmla="*/ 1860344 w 1999795"/>
                    <a:gd name="connsiteY14" fmla="*/ 683128 h 1701269"/>
                    <a:gd name="connsiteX15" fmla="*/ 1855313 w 1999795"/>
                    <a:gd name="connsiteY15" fmla="*/ 680076 h 1701269"/>
                    <a:gd name="connsiteX16" fmla="*/ 1855313 w 1999795"/>
                    <a:gd name="connsiteY16" fmla="*/ 710990 h 1701269"/>
                    <a:gd name="connsiteX17" fmla="*/ 1855313 w 1999795"/>
                    <a:gd name="connsiteY17" fmla="*/ 725965 h 1701269"/>
                    <a:gd name="connsiteX18" fmla="*/ 1855313 w 1999795"/>
                    <a:gd name="connsiteY18" fmla="*/ 1142957 h 1701269"/>
                    <a:gd name="connsiteX19" fmla="*/ 1792221 w 1999795"/>
                    <a:gd name="connsiteY19" fmla="*/ 1146143 h 1701269"/>
                    <a:gd name="connsiteX20" fmla="*/ 1103581 w 1999795"/>
                    <a:gd name="connsiteY20" fmla="*/ 1655237 h 1701269"/>
                    <a:gd name="connsiteX21" fmla="*/ 1086733 w 1999795"/>
                    <a:gd name="connsiteY21" fmla="*/ 1701269 h 1701269"/>
                    <a:gd name="connsiteX22" fmla="*/ 684156 w 1999795"/>
                    <a:gd name="connsiteY22" fmla="*/ 1570464 h 1701269"/>
                    <a:gd name="connsiteX23" fmla="*/ 689854 w 1999795"/>
                    <a:gd name="connsiteY23" fmla="*/ 1521113 h 1701269"/>
                    <a:gd name="connsiteX24" fmla="*/ 600980 w 1999795"/>
                    <a:gd name="connsiteY24" fmla="*/ 1409230 h 1701269"/>
                    <a:gd name="connsiteX25" fmla="*/ 463317 w 1999795"/>
                    <a:gd name="connsiteY25" fmla="*/ 1447506 h 1701269"/>
                    <a:gd name="connsiteX26" fmla="*/ 438919 w 1999795"/>
                    <a:gd name="connsiteY26" fmla="*/ 1490781 h 1701269"/>
                    <a:gd name="connsiteX27" fmla="*/ 0 w 1999795"/>
                    <a:gd name="connsiteY27" fmla="*/ 1348168 h 1701269"/>
                    <a:gd name="connsiteX28" fmla="*/ 50443 w 1999795"/>
                    <a:gd name="connsiteY28" fmla="*/ 1210347 h 1701269"/>
                    <a:gd name="connsiteX29" fmla="*/ 1675360 w 1999795"/>
                    <a:gd name="connsiteY29" fmla="*/ 9087 h 170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99795" h="1701269">
                      <a:moveTo>
                        <a:pt x="1855313" y="0"/>
                      </a:moveTo>
                      <a:lnTo>
                        <a:pt x="1855313" y="439961"/>
                      </a:lnTo>
                      <a:lnTo>
                        <a:pt x="1855313" y="470287"/>
                      </a:lnTo>
                      <a:lnTo>
                        <a:pt x="1855313" y="501199"/>
                      </a:lnTo>
                      <a:lnTo>
                        <a:pt x="1860344" y="498146"/>
                      </a:lnTo>
                      <a:lnTo>
                        <a:pt x="1865166" y="497173"/>
                      </a:lnTo>
                      <a:lnTo>
                        <a:pt x="1899416" y="490258"/>
                      </a:lnTo>
                      <a:lnTo>
                        <a:pt x="1900672" y="490512"/>
                      </a:lnTo>
                      <a:lnTo>
                        <a:pt x="1938488" y="498146"/>
                      </a:lnTo>
                      <a:cubicBezTo>
                        <a:pt x="1974516" y="513384"/>
                        <a:pt x="1999795" y="549059"/>
                        <a:pt x="1999795" y="590637"/>
                      </a:cubicBezTo>
                      <a:cubicBezTo>
                        <a:pt x="1999795" y="632216"/>
                        <a:pt x="1974516" y="667890"/>
                        <a:pt x="1938488" y="683128"/>
                      </a:cubicBezTo>
                      <a:lnTo>
                        <a:pt x="1900672" y="690763"/>
                      </a:lnTo>
                      <a:lnTo>
                        <a:pt x="1899416" y="691016"/>
                      </a:lnTo>
                      <a:lnTo>
                        <a:pt x="1865166" y="684102"/>
                      </a:lnTo>
                      <a:lnTo>
                        <a:pt x="1860344" y="683128"/>
                      </a:lnTo>
                      <a:lnTo>
                        <a:pt x="1855313" y="680076"/>
                      </a:lnTo>
                      <a:lnTo>
                        <a:pt x="1855313" y="710990"/>
                      </a:lnTo>
                      <a:lnTo>
                        <a:pt x="1855313" y="725965"/>
                      </a:lnTo>
                      <a:lnTo>
                        <a:pt x="1855313" y="1142957"/>
                      </a:lnTo>
                      <a:lnTo>
                        <a:pt x="1792221" y="1146143"/>
                      </a:lnTo>
                      <a:cubicBezTo>
                        <a:pt x="1481357" y="1177713"/>
                        <a:pt x="1220564" y="1378657"/>
                        <a:pt x="1103581" y="1655237"/>
                      </a:cubicBezTo>
                      <a:lnTo>
                        <a:pt x="1086733" y="1701269"/>
                      </a:lnTo>
                      <a:lnTo>
                        <a:pt x="684156" y="1570464"/>
                      </a:lnTo>
                      <a:lnTo>
                        <a:pt x="689854" y="1521113"/>
                      </a:lnTo>
                      <a:cubicBezTo>
                        <a:pt x="685528" y="1470928"/>
                        <a:pt x="651899" y="1425775"/>
                        <a:pt x="600980" y="1409230"/>
                      </a:cubicBezTo>
                      <a:cubicBezTo>
                        <a:pt x="550061" y="1392686"/>
                        <a:pt x="496314" y="1409449"/>
                        <a:pt x="463317" y="1447506"/>
                      </a:cubicBezTo>
                      <a:lnTo>
                        <a:pt x="438919" y="1490781"/>
                      </a:lnTo>
                      <a:lnTo>
                        <a:pt x="0" y="1348168"/>
                      </a:lnTo>
                      <a:lnTo>
                        <a:pt x="50443" y="1210347"/>
                      </a:lnTo>
                      <a:cubicBezTo>
                        <a:pt x="326478" y="557727"/>
                        <a:pt x="941845" y="83580"/>
                        <a:pt x="1675360" y="9087"/>
                      </a:cubicBezTo>
                      <a:close/>
                    </a:path>
                  </a:pathLst>
                </a:custGeom>
                <a:solidFill>
                  <a:srgbClr val="0062FF">
                    <a:lumMod val="50000"/>
                  </a:srgbClr>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srgbClr val="3F3F3F"/>
                    </a:solidFill>
                    <a:effectLst/>
                    <a:uLnTx/>
                    <a:uFillTx/>
                    <a:latin typeface="IBM Plex Sans Light"/>
                    <a:ea typeface="+mn-ea"/>
                    <a:cs typeface="+mn-cs"/>
                  </a:endParaRPr>
                </a:p>
              </p:txBody>
            </p:sp>
            <p:sp>
              <p:nvSpPr>
                <p:cNvPr id="113" name="Freeform: Shape 112">
                  <a:extLst>
                    <a:ext uri="{FF2B5EF4-FFF2-40B4-BE49-F238E27FC236}">
                      <a16:creationId xmlns:a16="http://schemas.microsoft.com/office/drawing/2014/main" id="{6BBA8324-53CA-CEE7-8D57-D554A23B6316}"/>
                    </a:ext>
                  </a:extLst>
                </p:cNvPr>
                <p:cNvSpPr/>
                <p:nvPr/>
              </p:nvSpPr>
              <p:spPr>
                <a:xfrm rot="19080000">
                  <a:off x="5851583" y="2580459"/>
                  <a:ext cx="2129557" cy="1814957"/>
                </a:xfrm>
                <a:custGeom>
                  <a:avLst/>
                  <a:gdLst>
                    <a:gd name="connsiteX0" fmla="*/ 1854422 w 1998906"/>
                    <a:gd name="connsiteY0" fmla="*/ 58 h 1703607"/>
                    <a:gd name="connsiteX1" fmla="*/ 1854422 w 1998906"/>
                    <a:gd name="connsiteY1" fmla="*/ 441494 h 1703607"/>
                    <a:gd name="connsiteX2" fmla="*/ 1854424 w 1998906"/>
                    <a:gd name="connsiteY2" fmla="*/ 441494 h 1703607"/>
                    <a:gd name="connsiteX3" fmla="*/ 1854424 w 1998906"/>
                    <a:gd name="connsiteY3" fmla="*/ 502732 h 1703607"/>
                    <a:gd name="connsiteX4" fmla="*/ 1859455 w 1998906"/>
                    <a:gd name="connsiteY4" fmla="*/ 499679 h 1703607"/>
                    <a:gd name="connsiteX5" fmla="*/ 1864277 w 1998906"/>
                    <a:gd name="connsiteY5" fmla="*/ 498706 h 1703607"/>
                    <a:gd name="connsiteX6" fmla="*/ 1898527 w 1998906"/>
                    <a:gd name="connsiteY6" fmla="*/ 491792 h 1703607"/>
                    <a:gd name="connsiteX7" fmla="*/ 1899783 w 1998906"/>
                    <a:gd name="connsiteY7" fmla="*/ 492045 h 1703607"/>
                    <a:gd name="connsiteX8" fmla="*/ 1937599 w 1998906"/>
                    <a:gd name="connsiteY8" fmla="*/ 499680 h 1703607"/>
                    <a:gd name="connsiteX9" fmla="*/ 1994393 w 1998906"/>
                    <a:gd name="connsiteY9" fmla="*/ 562321 h 1703607"/>
                    <a:gd name="connsiteX10" fmla="*/ 1998906 w 1998906"/>
                    <a:gd name="connsiteY10" fmla="*/ 592170 h 1703607"/>
                    <a:gd name="connsiteX11" fmla="*/ 1937599 w 1998906"/>
                    <a:gd name="connsiteY11" fmla="*/ 684662 h 1703607"/>
                    <a:gd name="connsiteX12" fmla="*/ 1899783 w 1998906"/>
                    <a:gd name="connsiteY12" fmla="*/ 692296 h 1703607"/>
                    <a:gd name="connsiteX13" fmla="*/ 1898527 w 1998906"/>
                    <a:gd name="connsiteY13" fmla="*/ 692549 h 1703607"/>
                    <a:gd name="connsiteX14" fmla="*/ 1864277 w 1998906"/>
                    <a:gd name="connsiteY14" fmla="*/ 685635 h 1703607"/>
                    <a:gd name="connsiteX15" fmla="*/ 1859455 w 1998906"/>
                    <a:gd name="connsiteY15" fmla="*/ 684662 h 1703607"/>
                    <a:gd name="connsiteX16" fmla="*/ 1854424 w 1998906"/>
                    <a:gd name="connsiteY16" fmla="*/ 681609 h 1703607"/>
                    <a:gd name="connsiteX17" fmla="*/ 1854424 w 1998906"/>
                    <a:gd name="connsiteY17" fmla="*/ 727498 h 1703607"/>
                    <a:gd name="connsiteX18" fmla="*/ 1854422 w 1998906"/>
                    <a:gd name="connsiteY18" fmla="*/ 727498 h 1703607"/>
                    <a:gd name="connsiteX19" fmla="*/ 1854422 w 1998906"/>
                    <a:gd name="connsiteY19" fmla="*/ 1143959 h 1703607"/>
                    <a:gd name="connsiteX20" fmla="*/ 1783914 w 1998906"/>
                    <a:gd name="connsiteY20" fmla="*/ 1148370 h 1703607"/>
                    <a:gd name="connsiteX21" fmla="*/ 1617507 w 1998906"/>
                    <a:gd name="connsiteY21" fmla="*/ 1184481 h 1703607"/>
                    <a:gd name="connsiteX22" fmla="*/ 1128254 w 1998906"/>
                    <a:gd name="connsiteY22" fmla="*/ 1602342 h 1703607"/>
                    <a:gd name="connsiteX23" fmla="*/ 1088314 w 1998906"/>
                    <a:gd name="connsiteY23" fmla="*/ 1703607 h 1703607"/>
                    <a:gd name="connsiteX24" fmla="*/ 683267 w 1998906"/>
                    <a:gd name="connsiteY24" fmla="*/ 1571999 h 1703607"/>
                    <a:gd name="connsiteX25" fmla="*/ 688965 w 1998906"/>
                    <a:gd name="connsiteY25" fmla="*/ 1522647 h 1703607"/>
                    <a:gd name="connsiteX26" fmla="*/ 600091 w 1998906"/>
                    <a:gd name="connsiteY26" fmla="*/ 1410764 h 1703607"/>
                    <a:gd name="connsiteX27" fmla="*/ 462428 w 1998906"/>
                    <a:gd name="connsiteY27" fmla="*/ 1449040 h 1703607"/>
                    <a:gd name="connsiteX28" fmla="*/ 438029 w 1998906"/>
                    <a:gd name="connsiteY28" fmla="*/ 1492315 h 1703607"/>
                    <a:gd name="connsiteX29" fmla="*/ 0 w 1998906"/>
                    <a:gd name="connsiteY29" fmla="*/ 1349991 h 1703607"/>
                    <a:gd name="connsiteX30" fmla="*/ 31641 w 1998906"/>
                    <a:gd name="connsiteY30" fmla="*/ 1256982 h 1703607"/>
                    <a:gd name="connsiteX31" fmla="*/ 1264314 w 1998906"/>
                    <a:gd name="connsiteY31" fmla="*/ 97465 h 1703607"/>
                    <a:gd name="connsiteX32" fmla="*/ 1852868 w 1998906"/>
                    <a:gd name="connsiteY32" fmla="*/ 0 h 170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98906" h="1703607">
                      <a:moveTo>
                        <a:pt x="1854422" y="58"/>
                      </a:moveTo>
                      <a:lnTo>
                        <a:pt x="1854422" y="441494"/>
                      </a:lnTo>
                      <a:lnTo>
                        <a:pt x="1854424" y="441494"/>
                      </a:lnTo>
                      <a:lnTo>
                        <a:pt x="1854424" y="502732"/>
                      </a:lnTo>
                      <a:lnTo>
                        <a:pt x="1859455" y="499679"/>
                      </a:lnTo>
                      <a:lnTo>
                        <a:pt x="1864277" y="498706"/>
                      </a:lnTo>
                      <a:lnTo>
                        <a:pt x="1898527" y="491792"/>
                      </a:lnTo>
                      <a:lnTo>
                        <a:pt x="1899783" y="492045"/>
                      </a:lnTo>
                      <a:lnTo>
                        <a:pt x="1937599" y="499680"/>
                      </a:lnTo>
                      <a:cubicBezTo>
                        <a:pt x="1964620" y="511108"/>
                        <a:pt x="1985595" y="534032"/>
                        <a:pt x="1994393" y="562321"/>
                      </a:cubicBezTo>
                      <a:cubicBezTo>
                        <a:pt x="1997326" y="571750"/>
                        <a:pt x="1998906" y="581776"/>
                        <a:pt x="1998906" y="592170"/>
                      </a:cubicBezTo>
                      <a:cubicBezTo>
                        <a:pt x="1998906" y="633749"/>
                        <a:pt x="1973627" y="669423"/>
                        <a:pt x="1937599" y="684662"/>
                      </a:cubicBezTo>
                      <a:lnTo>
                        <a:pt x="1899783" y="692296"/>
                      </a:lnTo>
                      <a:lnTo>
                        <a:pt x="1898527" y="692549"/>
                      </a:lnTo>
                      <a:lnTo>
                        <a:pt x="1864277" y="685635"/>
                      </a:lnTo>
                      <a:lnTo>
                        <a:pt x="1859455" y="684662"/>
                      </a:lnTo>
                      <a:lnTo>
                        <a:pt x="1854424" y="681609"/>
                      </a:lnTo>
                      <a:lnTo>
                        <a:pt x="1854424" y="727498"/>
                      </a:lnTo>
                      <a:lnTo>
                        <a:pt x="1854422" y="727498"/>
                      </a:lnTo>
                      <a:lnTo>
                        <a:pt x="1854422" y="1143959"/>
                      </a:lnTo>
                      <a:lnTo>
                        <a:pt x="1783914" y="1148370"/>
                      </a:lnTo>
                      <a:cubicBezTo>
                        <a:pt x="1728408" y="1154631"/>
                        <a:pt x="1672702" y="1166547"/>
                        <a:pt x="1617507" y="1184481"/>
                      </a:cubicBezTo>
                      <a:cubicBezTo>
                        <a:pt x="1396728" y="1256217"/>
                        <a:pt x="1225928" y="1410649"/>
                        <a:pt x="1128254" y="1602342"/>
                      </a:cubicBezTo>
                      <a:lnTo>
                        <a:pt x="1088314" y="1703607"/>
                      </a:lnTo>
                      <a:lnTo>
                        <a:pt x="683267" y="1571999"/>
                      </a:lnTo>
                      <a:lnTo>
                        <a:pt x="688965" y="1522647"/>
                      </a:lnTo>
                      <a:cubicBezTo>
                        <a:pt x="684639" y="1472462"/>
                        <a:pt x="651010" y="1427308"/>
                        <a:pt x="600091" y="1410764"/>
                      </a:cubicBezTo>
                      <a:cubicBezTo>
                        <a:pt x="549172" y="1394219"/>
                        <a:pt x="495425" y="1410982"/>
                        <a:pt x="462428" y="1449040"/>
                      </a:cubicBezTo>
                      <a:lnTo>
                        <a:pt x="438029" y="1492315"/>
                      </a:lnTo>
                      <a:lnTo>
                        <a:pt x="0" y="1349991"/>
                      </a:lnTo>
                      <a:lnTo>
                        <a:pt x="31641" y="1256982"/>
                      </a:lnTo>
                      <a:cubicBezTo>
                        <a:pt x="241428" y="725279"/>
                        <a:pt x="678244" y="287890"/>
                        <a:pt x="1264314" y="97465"/>
                      </a:cubicBezTo>
                      <a:cubicBezTo>
                        <a:pt x="1459670" y="33989"/>
                        <a:pt x="1657739" y="2462"/>
                        <a:pt x="1852868" y="0"/>
                      </a:cubicBezTo>
                      <a:close/>
                    </a:path>
                  </a:pathLst>
                </a:custGeom>
                <a:solidFill>
                  <a:srgbClr val="00B050"/>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114" name="Freeform: Shape 113">
                  <a:extLst>
                    <a:ext uri="{FF2B5EF4-FFF2-40B4-BE49-F238E27FC236}">
                      <a16:creationId xmlns:a16="http://schemas.microsoft.com/office/drawing/2014/main" id="{AC129FE1-C35C-25FD-0EE1-3B049C43E1BD}"/>
                    </a:ext>
                  </a:extLst>
                </p:cNvPr>
                <p:cNvSpPr/>
                <p:nvPr/>
              </p:nvSpPr>
              <p:spPr>
                <a:xfrm rot="14760000">
                  <a:off x="6632219" y="4197400"/>
                  <a:ext cx="2130191" cy="1812535"/>
                </a:xfrm>
                <a:custGeom>
                  <a:avLst/>
                  <a:gdLst>
                    <a:gd name="connsiteX0" fmla="*/ 1086235 w 1999501"/>
                    <a:gd name="connsiteY0" fmla="*/ 1701334 h 1701334"/>
                    <a:gd name="connsiteX1" fmla="*/ 683863 w 1999501"/>
                    <a:gd name="connsiteY1" fmla="*/ 1570595 h 1701334"/>
                    <a:gd name="connsiteX2" fmla="*/ 689561 w 1999501"/>
                    <a:gd name="connsiteY2" fmla="*/ 1521248 h 1701334"/>
                    <a:gd name="connsiteX3" fmla="*/ 600687 w 1999501"/>
                    <a:gd name="connsiteY3" fmla="*/ 1409367 h 1701334"/>
                    <a:gd name="connsiteX4" fmla="*/ 463024 w 1999501"/>
                    <a:gd name="connsiteY4" fmla="*/ 1447642 h 1701334"/>
                    <a:gd name="connsiteX5" fmla="*/ 438628 w 1999501"/>
                    <a:gd name="connsiteY5" fmla="*/ 1490914 h 1701334"/>
                    <a:gd name="connsiteX6" fmla="*/ 0 w 1999501"/>
                    <a:gd name="connsiteY6" fmla="*/ 1348395 h 1701334"/>
                    <a:gd name="connsiteX7" fmla="*/ 13823 w 1999501"/>
                    <a:gd name="connsiteY7" fmla="*/ 1303773 h 1701334"/>
                    <a:gd name="connsiteX8" fmla="*/ 711944 w 1999501"/>
                    <a:gd name="connsiteY8" fmla="*/ 377816 h 1701334"/>
                    <a:gd name="connsiteX9" fmla="*/ 1808313 w 1999501"/>
                    <a:gd name="connsiteY9" fmla="*/ 0 h 1701334"/>
                    <a:gd name="connsiteX10" fmla="*/ 1855020 w 1999501"/>
                    <a:gd name="connsiteY10" fmla="*/ 642 h 1701334"/>
                    <a:gd name="connsiteX11" fmla="*/ 1855020 w 1999501"/>
                    <a:gd name="connsiteY11" fmla="*/ 440097 h 1701334"/>
                    <a:gd name="connsiteX12" fmla="*/ 1855020 w 1999501"/>
                    <a:gd name="connsiteY12" fmla="*/ 440097 h 1701334"/>
                    <a:gd name="connsiteX13" fmla="*/ 1855020 w 1999501"/>
                    <a:gd name="connsiteY13" fmla="*/ 501334 h 1701334"/>
                    <a:gd name="connsiteX14" fmla="*/ 1860050 w 1999501"/>
                    <a:gd name="connsiteY14" fmla="*/ 498282 h 1701334"/>
                    <a:gd name="connsiteX15" fmla="*/ 1864872 w 1999501"/>
                    <a:gd name="connsiteY15" fmla="*/ 497309 h 1701334"/>
                    <a:gd name="connsiteX16" fmla="*/ 1899122 w 1999501"/>
                    <a:gd name="connsiteY16" fmla="*/ 490394 h 1701334"/>
                    <a:gd name="connsiteX17" fmla="*/ 1900378 w 1999501"/>
                    <a:gd name="connsiteY17" fmla="*/ 490648 h 1701334"/>
                    <a:gd name="connsiteX18" fmla="*/ 1938194 w 1999501"/>
                    <a:gd name="connsiteY18" fmla="*/ 498282 h 1701334"/>
                    <a:gd name="connsiteX19" fmla="*/ 1999501 w 1999501"/>
                    <a:gd name="connsiteY19" fmla="*/ 590773 h 1701334"/>
                    <a:gd name="connsiteX20" fmla="*/ 1962973 w 1999501"/>
                    <a:gd name="connsiteY20" fmla="*/ 668231 h 1701334"/>
                    <a:gd name="connsiteX21" fmla="*/ 1938194 w 1999501"/>
                    <a:gd name="connsiteY21" fmla="*/ 683264 h 1701334"/>
                    <a:gd name="connsiteX22" fmla="*/ 1900378 w 1999501"/>
                    <a:gd name="connsiteY22" fmla="*/ 690899 h 1701334"/>
                    <a:gd name="connsiteX23" fmla="*/ 1899123 w 1999501"/>
                    <a:gd name="connsiteY23" fmla="*/ 691152 h 1701334"/>
                    <a:gd name="connsiteX24" fmla="*/ 1864872 w 1999501"/>
                    <a:gd name="connsiteY24" fmla="*/ 684238 h 1701334"/>
                    <a:gd name="connsiteX25" fmla="*/ 1860050 w 1999501"/>
                    <a:gd name="connsiteY25" fmla="*/ 683265 h 1701334"/>
                    <a:gd name="connsiteX26" fmla="*/ 1855020 w 1999501"/>
                    <a:gd name="connsiteY26" fmla="*/ 680212 h 1701334"/>
                    <a:gd name="connsiteX27" fmla="*/ 1855020 w 1999501"/>
                    <a:gd name="connsiteY27" fmla="*/ 711125 h 1701334"/>
                    <a:gd name="connsiteX28" fmla="*/ 1855021 w 1999501"/>
                    <a:gd name="connsiteY28" fmla="*/ 711125 h 1701334"/>
                    <a:gd name="connsiteX29" fmla="*/ 1855020 w 1999501"/>
                    <a:gd name="connsiteY29" fmla="*/ 1142777 h 1701334"/>
                    <a:gd name="connsiteX30" fmla="*/ 1848399 w 1999501"/>
                    <a:gd name="connsiteY30" fmla="*/ 1142369 h 1701334"/>
                    <a:gd name="connsiteX31" fmla="*/ 1383758 w 1999501"/>
                    <a:gd name="connsiteY31" fmla="*/ 1302487 h 1701334"/>
                    <a:gd name="connsiteX32" fmla="*/ 1087894 w 1999501"/>
                    <a:gd name="connsiteY32" fmla="*/ 1694908 h 170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99501" h="1701334">
                      <a:moveTo>
                        <a:pt x="1086235" y="1701334"/>
                      </a:moveTo>
                      <a:lnTo>
                        <a:pt x="683863" y="1570595"/>
                      </a:lnTo>
                      <a:lnTo>
                        <a:pt x="689561" y="1521248"/>
                      </a:lnTo>
                      <a:cubicBezTo>
                        <a:pt x="685235" y="1471064"/>
                        <a:pt x="651607" y="1425911"/>
                        <a:pt x="600687" y="1409367"/>
                      </a:cubicBezTo>
                      <a:cubicBezTo>
                        <a:pt x="549769" y="1392821"/>
                        <a:pt x="496021" y="1409585"/>
                        <a:pt x="463024" y="1447642"/>
                      </a:cubicBezTo>
                      <a:lnTo>
                        <a:pt x="438628" y="1490914"/>
                      </a:lnTo>
                      <a:lnTo>
                        <a:pt x="0" y="1348395"/>
                      </a:lnTo>
                      <a:lnTo>
                        <a:pt x="13823" y="1303773"/>
                      </a:lnTo>
                      <a:cubicBezTo>
                        <a:pt x="144230" y="944654"/>
                        <a:pt x="379584" y="619290"/>
                        <a:pt x="711944" y="377816"/>
                      </a:cubicBezTo>
                      <a:cubicBezTo>
                        <a:pt x="1044304" y="136342"/>
                        <a:pt x="1426473" y="13050"/>
                        <a:pt x="1808313" y="0"/>
                      </a:cubicBezTo>
                      <a:lnTo>
                        <a:pt x="1855020" y="642"/>
                      </a:lnTo>
                      <a:lnTo>
                        <a:pt x="1855020" y="440097"/>
                      </a:lnTo>
                      <a:lnTo>
                        <a:pt x="1855020" y="440097"/>
                      </a:lnTo>
                      <a:lnTo>
                        <a:pt x="1855020" y="501334"/>
                      </a:lnTo>
                      <a:lnTo>
                        <a:pt x="1860050" y="498282"/>
                      </a:lnTo>
                      <a:lnTo>
                        <a:pt x="1864872" y="497309"/>
                      </a:lnTo>
                      <a:lnTo>
                        <a:pt x="1899122" y="490394"/>
                      </a:lnTo>
                      <a:lnTo>
                        <a:pt x="1900378" y="490648"/>
                      </a:lnTo>
                      <a:lnTo>
                        <a:pt x="1938194" y="498282"/>
                      </a:lnTo>
                      <a:cubicBezTo>
                        <a:pt x="1974222" y="513521"/>
                        <a:pt x="1999501" y="549195"/>
                        <a:pt x="1999501" y="590773"/>
                      </a:cubicBezTo>
                      <a:cubicBezTo>
                        <a:pt x="1999501" y="621958"/>
                        <a:pt x="1985282" y="649820"/>
                        <a:pt x="1962973" y="668231"/>
                      </a:cubicBezTo>
                      <a:cubicBezTo>
                        <a:pt x="1955537" y="674368"/>
                        <a:pt x="1947201" y="679455"/>
                        <a:pt x="1938194" y="683264"/>
                      </a:cubicBezTo>
                      <a:lnTo>
                        <a:pt x="1900378" y="690899"/>
                      </a:lnTo>
                      <a:lnTo>
                        <a:pt x="1899123" y="691152"/>
                      </a:lnTo>
                      <a:lnTo>
                        <a:pt x="1864872" y="684238"/>
                      </a:lnTo>
                      <a:lnTo>
                        <a:pt x="1860050" y="683265"/>
                      </a:lnTo>
                      <a:lnTo>
                        <a:pt x="1855020" y="680212"/>
                      </a:lnTo>
                      <a:lnTo>
                        <a:pt x="1855020" y="711125"/>
                      </a:lnTo>
                      <a:lnTo>
                        <a:pt x="1855021" y="711125"/>
                      </a:lnTo>
                      <a:lnTo>
                        <a:pt x="1855020" y="1142777"/>
                      </a:lnTo>
                      <a:lnTo>
                        <a:pt x="1848399" y="1142369"/>
                      </a:lnTo>
                      <a:cubicBezTo>
                        <a:pt x="1686575" y="1147899"/>
                        <a:pt x="1524611" y="1200151"/>
                        <a:pt x="1383758" y="1302487"/>
                      </a:cubicBezTo>
                      <a:cubicBezTo>
                        <a:pt x="1242903" y="1404824"/>
                        <a:pt x="1143160" y="1542713"/>
                        <a:pt x="1087894" y="1694908"/>
                      </a:cubicBezTo>
                      <a:close/>
                    </a:path>
                  </a:pathLst>
                </a:custGeom>
                <a:solidFill>
                  <a:srgbClr val="760A3A"/>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115" name="Freeform: Shape 114">
                  <a:extLst>
                    <a:ext uri="{FF2B5EF4-FFF2-40B4-BE49-F238E27FC236}">
                      <a16:creationId xmlns:a16="http://schemas.microsoft.com/office/drawing/2014/main" id="{111D441A-6D3B-770C-835C-DA2A50A37ED4}"/>
                    </a:ext>
                  </a:extLst>
                </p:cNvPr>
                <p:cNvSpPr/>
                <p:nvPr/>
              </p:nvSpPr>
              <p:spPr>
                <a:xfrm rot="10440000">
                  <a:off x="8409739" y="3953751"/>
                  <a:ext cx="2132203" cy="1811109"/>
                </a:xfrm>
                <a:custGeom>
                  <a:avLst/>
                  <a:gdLst>
                    <a:gd name="connsiteX0" fmla="*/ 0 w 2001390"/>
                    <a:gd name="connsiteY0" fmla="*/ 1346510 h 1699995"/>
                    <a:gd name="connsiteX1" fmla="*/ 426 w 2001390"/>
                    <a:gd name="connsiteY1" fmla="*/ 1345013 h 1699995"/>
                    <a:gd name="connsiteX2" fmla="*/ 274994 w 2001390"/>
                    <a:gd name="connsiteY2" fmla="*/ 815383 h 1699995"/>
                    <a:gd name="connsiteX3" fmla="*/ 1758677 w 2001390"/>
                    <a:gd name="connsiteY3" fmla="*/ 1352 h 1699995"/>
                    <a:gd name="connsiteX4" fmla="*/ 1856909 w 2001390"/>
                    <a:gd name="connsiteY4" fmla="*/ 0 h 1699995"/>
                    <a:gd name="connsiteX5" fmla="*/ 1856909 w 2001390"/>
                    <a:gd name="connsiteY5" fmla="*/ 469149 h 1699995"/>
                    <a:gd name="connsiteX6" fmla="*/ 1856908 w 2001390"/>
                    <a:gd name="connsiteY6" fmla="*/ 469149 h 1699995"/>
                    <a:gd name="connsiteX7" fmla="*/ 1856908 w 2001390"/>
                    <a:gd name="connsiteY7" fmla="*/ 500061 h 1699995"/>
                    <a:gd name="connsiteX8" fmla="*/ 1861939 w 2001390"/>
                    <a:gd name="connsiteY8" fmla="*/ 497009 h 1699995"/>
                    <a:gd name="connsiteX9" fmla="*/ 1866761 w 2001390"/>
                    <a:gd name="connsiteY9" fmla="*/ 496036 h 1699995"/>
                    <a:gd name="connsiteX10" fmla="*/ 1901011 w 2001390"/>
                    <a:gd name="connsiteY10" fmla="*/ 489121 h 1699995"/>
                    <a:gd name="connsiteX11" fmla="*/ 1902267 w 2001390"/>
                    <a:gd name="connsiteY11" fmla="*/ 489375 h 1699995"/>
                    <a:gd name="connsiteX12" fmla="*/ 1940083 w 2001390"/>
                    <a:gd name="connsiteY12" fmla="*/ 497009 h 1699995"/>
                    <a:gd name="connsiteX13" fmla="*/ 2001390 w 2001390"/>
                    <a:gd name="connsiteY13" fmla="*/ 589500 h 1699995"/>
                    <a:gd name="connsiteX14" fmla="*/ 1940083 w 2001390"/>
                    <a:gd name="connsiteY14" fmla="*/ 681992 h 1699995"/>
                    <a:gd name="connsiteX15" fmla="*/ 1902267 w 2001390"/>
                    <a:gd name="connsiteY15" fmla="*/ 689626 h 1699995"/>
                    <a:gd name="connsiteX16" fmla="*/ 1901011 w 2001390"/>
                    <a:gd name="connsiteY16" fmla="*/ 689880 h 1699995"/>
                    <a:gd name="connsiteX17" fmla="*/ 1866761 w 2001390"/>
                    <a:gd name="connsiteY17" fmla="*/ 682965 h 1699995"/>
                    <a:gd name="connsiteX18" fmla="*/ 1861939 w 2001390"/>
                    <a:gd name="connsiteY18" fmla="*/ 681992 h 1699995"/>
                    <a:gd name="connsiteX19" fmla="*/ 1856908 w 2001390"/>
                    <a:gd name="connsiteY19" fmla="*/ 678939 h 1699995"/>
                    <a:gd name="connsiteX20" fmla="*/ 1856908 w 2001390"/>
                    <a:gd name="connsiteY20" fmla="*/ 709851 h 1699995"/>
                    <a:gd name="connsiteX21" fmla="*/ 1856908 w 2001390"/>
                    <a:gd name="connsiteY21" fmla="*/ 709852 h 1699995"/>
                    <a:gd name="connsiteX22" fmla="*/ 1856909 w 2001390"/>
                    <a:gd name="connsiteY22" fmla="*/ 1144322 h 1699995"/>
                    <a:gd name="connsiteX23" fmla="*/ 1748262 w 2001390"/>
                    <a:gd name="connsiteY23" fmla="*/ 1151016 h 1699995"/>
                    <a:gd name="connsiteX24" fmla="*/ 1199665 w 2001390"/>
                    <a:gd name="connsiteY24" fmla="*/ 1487196 h 1699995"/>
                    <a:gd name="connsiteX25" fmla="*/ 1113899 w 2001390"/>
                    <a:gd name="connsiteY25" fmla="*/ 1634300 h 1699995"/>
                    <a:gd name="connsiteX26" fmla="*/ 1087915 w 2001390"/>
                    <a:gd name="connsiteY26" fmla="*/ 1699995 h 1699995"/>
                    <a:gd name="connsiteX27" fmla="*/ 685751 w 2001390"/>
                    <a:gd name="connsiteY27" fmla="*/ 1569324 h 1699995"/>
                    <a:gd name="connsiteX28" fmla="*/ 691448 w 2001390"/>
                    <a:gd name="connsiteY28" fmla="*/ 1519975 h 1699995"/>
                    <a:gd name="connsiteX29" fmla="*/ 602575 w 2001390"/>
                    <a:gd name="connsiteY29" fmla="*/ 1408093 h 1699995"/>
                    <a:gd name="connsiteX30" fmla="*/ 464911 w 2001390"/>
                    <a:gd name="connsiteY30" fmla="*/ 1446370 h 1699995"/>
                    <a:gd name="connsiteX31" fmla="*/ 440514 w 2001390"/>
                    <a:gd name="connsiteY31" fmla="*/ 1489642 h 169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01390" h="1699995">
                      <a:moveTo>
                        <a:pt x="0" y="1346510"/>
                      </a:moveTo>
                      <a:lnTo>
                        <a:pt x="426" y="1345013"/>
                      </a:lnTo>
                      <a:cubicBezTo>
                        <a:pt x="63065" y="1160195"/>
                        <a:pt x="154257" y="981563"/>
                        <a:pt x="274994" y="815383"/>
                      </a:cubicBezTo>
                      <a:cubicBezTo>
                        <a:pt x="637204" y="316843"/>
                        <a:pt x="1188170" y="36566"/>
                        <a:pt x="1758677" y="1352"/>
                      </a:cubicBezTo>
                      <a:lnTo>
                        <a:pt x="1856909" y="0"/>
                      </a:lnTo>
                      <a:lnTo>
                        <a:pt x="1856909" y="469149"/>
                      </a:lnTo>
                      <a:lnTo>
                        <a:pt x="1856908" y="469149"/>
                      </a:lnTo>
                      <a:lnTo>
                        <a:pt x="1856908" y="500061"/>
                      </a:lnTo>
                      <a:lnTo>
                        <a:pt x="1861939" y="497009"/>
                      </a:lnTo>
                      <a:lnTo>
                        <a:pt x="1866761" y="496036"/>
                      </a:lnTo>
                      <a:lnTo>
                        <a:pt x="1901011" y="489121"/>
                      </a:lnTo>
                      <a:lnTo>
                        <a:pt x="1902267" y="489375"/>
                      </a:lnTo>
                      <a:lnTo>
                        <a:pt x="1940083" y="497009"/>
                      </a:lnTo>
                      <a:cubicBezTo>
                        <a:pt x="1976111" y="512247"/>
                        <a:pt x="2001390" y="547922"/>
                        <a:pt x="2001390" y="589500"/>
                      </a:cubicBezTo>
                      <a:cubicBezTo>
                        <a:pt x="2001390" y="631080"/>
                        <a:pt x="1976111" y="666753"/>
                        <a:pt x="1940083" y="681992"/>
                      </a:cubicBezTo>
                      <a:lnTo>
                        <a:pt x="1902267" y="689626"/>
                      </a:lnTo>
                      <a:lnTo>
                        <a:pt x="1901011" y="689880"/>
                      </a:lnTo>
                      <a:lnTo>
                        <a:pt x="1866761" y="682965"/>
                      </a:lnTo>
                      <a:lnTo>
                        <a:pt x="1861939" y="681992"/>
                      </a:lnTo>
                      <a:lnTo>
                        <a:pt x="1856908" y="678939"/>
                      </a:lnTo>
                      <a:lnTo>
                        <a:pt x="1856908" y="709851"/>
                      </a:lnTo>
                      <a:lnTo>
                        <a:pt x="1856908" y="709852"/>
                      </a:lnTo>
                      <a:lnTo>
                        <a:pt x="1856909" y="1144322"/>
                      </a:lnTo>
                      <a:lnTo>
                        <a:pt x="1748262" y="1151016"/>
                      </a:lnTo>
                      <a:cubicBezTo>
                        <a:pt x="1535768" y="1184671"/>
                        <a:pt x="1336114" y="1299390"/>
                        <a:pt x="1199665" y="1487196"/>
                      </a:cubicBezTo>
                      <a:cubicBezTo>
                        <a:pt x="1165553" y="1534148"/>
                        <a:pt x="1137006" y="1583445"/>
                        <a:pt x="1113899" y="1634300"/>
                      </a:cubicBezTo>
                      <a:lnTo>
                        <a:pt x="1087915" y="1699995"/>
                      </a:lnTo>
                      <a:lnTo>
                        <a:pt x="685751" y="1569324"/>
                      </a:lnTo>
                      <a:lnTo>
                        <a:pt x="691448" y="1519975"/>
                      </a:lnTo>
                      <a:cubicBezTo>
                        <a:pt x="687122" y="1469791"/>
                        <a:pt x="653493" y="1424638"/>
                        <a:pt x="602575" y="1408093"/>
                      </a:cubicBezTo>
                      <a:cubicBezTo>
                        <a:pt x="551656" y="1391549"/>
                        <a:pt x="497908" y="1408311"/>
                        <a:pt x="464911" y="1446370"/>
                      </a:cubicBezTo>
                      <a:lnTo>
                        <a:pt x="440514" y="1489642"/>
                      </a:lnTo>
                      <a:close/>
                    </a:path>
                  </a:pathLst>
                </a:custGeom>
                <a:solidFill>
                  <a:srgbClr val="FFC000"/>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116" name="Freeform: Shape 115">
                  <a:extLst>
                    <a:ext uri="{FF2B5EF4-FFF2-40B4-BE49-F238E27FC236}">
                      <a16:creationId xmlns:a16="http://schemas.microsoft.com/office/drawing/2014/main" id="{9865815D-CC4F-9DFD-EDB7-C8C36D1946A8}"/>
                    </a:ext>
                  </a:extLst>
                </p:cNvPr>
                <p:cNvSpPr/>
                <p:nvPr/>
              </p:nvSpPr>
              <p:spPr>
                <a:xfrm rot="6120000">
                  <a:off x="8727212" y="2187557"/>
                  <a:ext cx="2130347" cy="1812280"/>
                </a:xfrm>
                <a:custGeom>
                  <a:avLst/>
                  <a:gdLst>
                    <a:gd name="connsiteX0" fmla="*/ 0 w 1999647"/>
                    <a:gd name="connsiteY0" fmla="*/ 1347901 h 1701094"/>
                    <a:gd name="connsiteX1" fmla="*/ 64251 w 1999647"/>
                    <a:gd name="connsiteY1" fmla="*/ 1179564 h 1701094"/>
                    <a:gd name="connsiteX2" fmla="*/ 1708844 w 1999647"/>
                    <a:gd name="connsiteY2" fmla="*/ 5386 h 1701094"/>
                    <a:gd name="connsiteX3" fmla="*/ 1855506 w 1999647"/>
                    <a:gd name="connsiteY3" fmla="*/ 0 h 1701094"/>
                    <a:gd name="connsiteX4" fmla="*/ 1855506 w 1999647"/>
                    <a:gd name="connsiteY4" fmla="*/ 470084 h 1701094"/>
                    <a:gd name="connsiteX5" fmla="*/ 1855506 w 1999647"/>
                    <a:gd name="connsiteY5" fmla="*/ 470084 h 1701094"/>
                    <a:gd name="connsiteX6" fmla="*/ 1855506 w 1999647"/>
                    <a:gd name="connsiteY6" fmla="*/ 501343 h 1701094"/>
                    <a:gd name="connsiteX7" fmla="*/ 1871954 w 1999647"/>
                    <a:gd name="connsiteY7" fmla="*/ 493930 h 1701094"/>
                    <a:gd name="connsiteX8" fmla="*/ 1930628 w 1999647"/>
                    <a:gd name="connsiteY8" fmla="*/ 494969 h 1701094"/>
                    <a:gd name="connsiteX9" fmla="*/ 1999647 w 1999647"/>
                    <a:gd name="connsiteY9" fmla="*/ 581856 h 1701094"/>
                    <a:gd name="connsiteX10" fmla="*/ 1995223 w 1999647"/>
                    <a:gd name="connsiteY10" fmla="*/ 620181 h 1701094"/>
                    <a:gd name="connsiteX11" fmla="*/ 1995075 w 1999647"/>
                    <a:gd name="connsiteY11" fmla="*/ 621454 h 1701094"/>
                    <a:gd name="connsiteX12" fmla="*/ 1977916 w 1999647"/>
                    <a:gd name="connsiteY12" fmla="*/ 651891 h 1701094"/>
                    <a:gd name="connsiteX13" fmla="*/ 1975499 w 1999647"/>
                    <a:gd name="connsiteY13" fmla="*/ 656176 h 1701094"/>
                    <a:gd name="connsiteX14" fmla="*/ 1868590 w 1999647"/>
                    <a:gd name="connsiteY14" fmla="*/ 685901 h 1701094"/>
                    <a:gd name="connsiteX15" fmla="*/ 1855506 w 1999647"/>
                    <a:gd name="connsiteY15" fmla="*/ 679349 h 1701094"/>
                    <a:gd name="connsiteX16" fmla="*/ 1855506 w 1999647"/>
                    <a:gd name="connsiteY16" fmla="*/ 725763 h 1701094"/>
                    <a:gd name="connsiteX17" fmla="*/ 1855506 w 1999647"/>
                    <a:gd name="connsiteY17" fmla="*/ 725763 h 1701094"/>
                    <a:gd name="connsiteX18" fmla="*/ 1855506 w 1999647"/>
                    <a:gd name="connsiteY18" fmla="*/ 1142659 h 1701094"/>
                    <a:gd name="connsiteX19" fmla="*/ 1806522 w 1999647"/>
                    <a:gd name="connsiteY19" fmla="*/ 1144458 h 1701094"/>
                    <a:gd name="connsiteX20" fmla="*/ 1109543 w 1999647"/>
                    <a:gd name="connsiteY20" fmla="*/ 1642075 h 1701094"/>
                    <a:gd name="connsiteX21" fmla="*/ 1087016 w 1999647"/>
                    <a:gd name="connsiteY21" fmla="*/ 1701094 h 1701094"/>
                    <a:gd name="connsiteX22" fmla="*/ 684350 w 1999647"/>
                    <a:gd name="connsiteY22" fmla="*/ 1570260 h 1701094"/>
                    <a:gd name="connsiteX23" fmla="*/ 690047 w 1999647"/>
                    <a:gd name="connsiteY23" fmla="*/ 1520910 h 1701094"/>
                    <a:gd name="connsiteX24" fmla="*/ 601173 w 1999647"/>
                    <a:gd name="connsiteY24" fmla="*/ 1409028 h 1701094"/>
                    <a:gd name="connsiteX25" fmla="*/ 463509 w 1999647"/>
                    <a:gd name="connsiteY25" fmla="*/ 1447304 h 1701094"/>
                    <a:gd name="connsiteX26" fmla="*/ 439113 w 1999647"/>
                    <a:gd name="connsiteY26" fmla="*/ 1490578 h 170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9647" h="1701094">
                      <a:moveTo>
                        <a:pt x="0" y="1347901"/>
                      </a:moveTo>
                      <a:lnTo>
                        <a:pt x="64251" y="1179564"/>
                      </a:lnTo>
                      <a:cubicBezTo>
                        <a:pt x="361766" y="504968"/>
                        <a:pt x="1002866" y="66239"/>
                        <a:pt x="1708844" y="5386"/>
                      </a:cubicBezTo>
                      <a:lnTo>
                        <a:pt x="1855506" y="0"/>
                      </a:lnTo>
                      <a:lnTo>
                        <a:pt x="1855506" y="470084"/>
                      </a:lnTo>
                      <a:lnTo>
                        <a:pt x="1855506" y="470084"/>
                      </a:lnTo>
                      <a:lnTo>
                        <a:pt x="1855506" y="501343"/>
                      </a:lnTo>
                      <a:lnTo>
                        <a:pt x="1871954" y="493930"/>
                      </a:lnTo>
                      <a:cubicBezTo>
                        <a:pt x="1890536" y="488587"/>
                        <a:pt x="1910857" y="488544"/>
                        <a:pt x="1930628" y="494969"/>
                      </a:cubicBezTo>
                      <a:cubicBezTo>
                        <a:pt x="1970172" y="507817"/>
                        <a:pt x="1996288" y="542883"/>
                        <a:pt x="1999647" y="581856"/>
                      </a:cubicBezTo>
                      <a:lnTo>
                        <a:pt x="1995223" y="620181"/>
                      </a:lnTo>
                      <a:lnTo>
                        <a:pt x="1995075" y="621454"/>
                      </a:lnTo>
                      <a:lnTo>
                        <a:pt x="1977916" y="651891"/>
                      </a:lnTo>
                      <a:lnTo>
                        <a:pt x="1975499" y="656176"/>
                      </a:lnTo>
                      <a:cubicBezTo>
                        <a:pt x="1949874" y="685731"/>
                        <a:pt x="1908134" y="698749"/>
                        <a:pt x="1868590" y="685901"/>
                      </a:cubicBezTo>
                      <a:lnTo>
                        <a:pt x="1855506" y="679349"/>
                      </a:lnTo>
                      <a:lnTo>
                        <a:pt x="1855506" y="725763"/>
                      </a:lnTo>
                      <a:lnTo>
                        <a:pt x="1855506" y="725763"/>
                      </a:lnTo>
                      <a:lnTo>
                        <a:pt x="1855506" y="1142659"/>
                      </a:lnTo>
                      <a:lnTo>
                        <a:pt x="1806522" y="1144458"/>
                      </a:lnTo>
                      <a:cubicBezTo>
                        <a:pt x="1507329" y="1170247"/>
                        <a:pt x="1235630" y="1356181"/>
                        <a:pt x="1109543" y="1642075"/>
                      </a:cubicBezTo>
                      <a:lnTo>
                        <a:pt x="1087016" y="1701094"/>
                      </a:lnTo>
                      <a:lnTo>
                        <a:pt x="684350" y="1570260"/>
                      </a:lnTo>
                      <a:lnTo>
                        <a:pt x="690047" y="1520910"/>
                      </a:lnTo>
                      <a:cubicBezTo>
                        <a:pt x="685722" y="1470725"/>
                        <a:pt x="652093" y="1425572"/>
                        <a:pt x="601173" y="1409028"/>
                      </a:cubicBezTo>
                      <a:cubicBezTo>
                        <a:pt x="550254" y="1392483"/>
                        <a:pt x="496507" y="1409246"/>
                        <a:pt x="463509" y="1447304"/>
                      </a:cubicBezTo>
                      <a:lnTo>
                        <a:pt x="439113" y="1490578"/>
                      </a:lnTo>
                      <a:close/>
                    </a:path>
                  </a:pathLst>
                </a:custGeom>
                <a:solidFill>
                  <a:srgbClr val="4F2196"/>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117" name="Content Placeholder 2">
                  <a:extLst>
                    <a:ext uri="{FF2B5EF4-FFF2-40B4-BE49-F238E27FC236}">
                      <a16:creationId xmlns:a16="http://schemas.microsoft.com/office/drawing/2014/main" id="{CA262544-5E66-29EB-B530-AF5A24FDEB9F}"/>
                    </a:ext>
                  </a:extLst>
                </p:cNvPr>
                <p:cNvSpPr txBox="1">
                  <a:spLocks/>
                </p:cNvSpPr>
                <p:nvPr/>
              </p:nvSpPr>
              <p:spPr>
                <a:xfrm>
                  <a:off x="7632007" y="3139743"/>
                  <a:ext cx="1584156" cy="1292049"/>
                </a:xfrm>
                <a:prstGeom prst="rect">
                  <a:avLst/>
                </a:prstGeom>
                <a:noFill/>
              </p:spPr>
              <p:txBody>
                <a:bodyPr vert="horz" wrap="square" lIns="0" tIns="365712" rIns="0" bIns="365712" rtlCol="0">
                  <a:spAutoFit/>
                </a:bodyPr>
                <a:lstStyle>
                  <a:lvl1pPr marL="0" indent="0" algn="l" defTabSz="457200" rtl="0" eaLnBrk="1" latinLnBrk="0" hangingPunct="1">
                    <a:spcBef>
                      <a:spcPts val="600"/>
                    </a:spcBef>
                    <a:buClr>
                      <a:schemeClr val="tx2"/>
                    </a:buClr>
                    <a:buFont typeface="Arial" panose="020B0604020202020204" pitchFamily="34" charset="0"/>
                    <a:buNone/>
                    <a:defRPr lang="en-US" sz="2000" i="0" kern="1200"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1pPr>
                  <a:lvl2pPr marL="269875" indent="-269875" algn="l" defTabSz="457200" rtl="0" eaLnBrk="1" latinLnBrk="0" hangingPunct="1">
                    <a:spcBef>
                      <a:spcPts val="600"/>
                    </a:spcBef>
                    <a:buClr>
                      <a:srgbClr val="227FC7"/>
                    </a:buClr>
                    <a:buFont typeface="Arial" panose="020B0604020202020204" pitchFamily="34" charset="0"/>
                    <a:buChar char="•"/>
                    <a:tabLst/>
                    <a:defRPr lang="en-US" sz="1800" i="0" kern="1200"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2pPr>
                  <a:lvl3pPr marL="628650" indent="-252000" algn="l" defTabSz="457200" rtl="0" eaLnBrk="1" latinLnBrk="0" hangingPunct="1">
                    <a:spcBef>
                      <a:spcPts val="600"/>
                    </a:spcBef>
                    <a:buClr>
                      <a:srgbClr val="227FC7"/>
                    </a:buClr>
                    <a:buSzPct val="100000"/>
                    <a:buFont typeface="Arial" panose="020B0604020202020204" pitchFamily="34" charset="0"/>
                    <a:buChar char="•"/>
                    <a:defRPr lang="en-US" sz="1600" i="0" kern="1200"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3pPr>
                  <a:lvl4pPr marL="898525" indent="-252000" algn="l" defTabSz="457200" rtl="0" eaLnBrk="1" latinLnBrk="0" hangingPunct="1">
                    <a:spcBef>
                      <a:spcPts val="600"/>
                    </a:spcBef>
                    <a:buClr>
                      <a:srgbClr val="227FC7"/>
                    </a:buClr>
                    <a:buFont typeface="Arial" panose="020B0604020202020204" pitchFamily="34" charset="0"/>
                    <a:buChar char="•"/>
                    <a:defRPr lang="en-US" sz="1400" i="0" kern="1200"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4pPr>
                  <a:lvl5pPr marL="1187450" indent="-252000" algn="l" defTabSz="457200" rtl="0" eaLnBrk="1" latinLnBrk="0" hangingPunct="1">
                    <a:spcBef>
                      <a:spcPts val="600"/>
                    </a:spcBef>
                    <a:buClr>
                      <a:srgbClr val="227FC7"/>
                    </a:buClr>
                    <a:buFont typeface="Arial" panose="020B0604020202020204" pitchFamily="34" charset="0"/>
                    <a:buChar char="•"/>
                    <a:defRPr lang="en-US" sz="1200" i="0" kern="1200"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5pPr>
                  <a:lvl6pPr marL="360000" indent="-228600" algn="l" defTabSz="457200" rtl="0" eaLnBrk="1" latinLnBrk="0" hangingPunct="1">
                    <a:spcBef>
                      <a:spcPct val="20000"/>
                    </a:spcBef>
                    <a:buClr>
                      <a:srgbClr val="227FC7"/>
                    </a:buClr>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Clr>
                      <a:srgbClr val="227FC7"/>
                    </a:buClr>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Clr>
                      <a:srgbClr val="227FC7"/>
                    </a:buClr>
                    <a:buFont typeface="Arial"/>
                    <a:buChar char="•"/>
                    <a:defRPr sz="2000" kern="1200">
                      <a:solidFill>
                        <a:schemeClr val="tx1"/>
                      </a:solidFill>
                      <a:latin typeface="+mn-lt"/>
                      <a:ea typeface="+mn-ea"/>
                      <a:cs typeface="+mn-cs"/>
                    </a:defRPr>
                  </a:lvl8pPr>
                  <a:lvl9pPr marL="358775" indent="-252000" algn="l" defTabSz="457200" rtl="0" eaLnBrk="1" latinLnBrk="0" hangingPunct="1">
                    <a:spcBef>
                      <a:spcPct val="20000"/>
                    </a:spcBef>
                    <a:buClr>
                      <a:srgbClr val="227FC7"/>
                    </a:buClr>
                    <a:buFont typeface="Arial"/>
                    <a:buChar char="•"/>
                    <a:tabLst/>
                    <a:defRPr lang="en-US" sz="1800" kern="1200" dirty="0">
                      <a:solidFill>
                        <a:srgbClr val="4F4F4F"/>
                      </a:solidFill>
                      <a:latin typeface="Open Sans" panose="020B0606030504020204" pitchFamily="34" charset="0"/>
                      <a:ea typeface="Open Sans" panose="020B0606030504020204" pitchFamily="34" charset="0"/>
                      <a:cs typeface="Open Sans" panose="020B0606030504020204" pitchFamily="34" charset="0"/>
                    </a:defRPr>
                  </a:lvl9pPr>
                </a:lstStyle>
                <a:p>
                  <a:pPr marL="0" marR="0" lvl="0" indent="0" algn="ctr" defTabSz="914228" rtl="0" eaLnBrk="1" fontAlgn="auto" latinLnBrk="0" hangingPunct="1">
                    <a:lnSpc>
                      <a:spcPct val="100000"/>
                    </a:lnSpc>
                    <a:spcBef>
                      <a:spcPts val="1200"/>
                    </a:spcBef>
                    <a:spcAft>
                      <a:spcPts val="0"/>
                    </a:spcAft>
                    <a:buClr>
                      <a:srgbClr val="164C82"/>
                    </a:buClr>
                    <a:buSzTx/>
                    <a:buFont typeface="Arial" panose="020B0604020202020204" pitchFamily="34" charset="0"/>
                    <a:buNone/>
                    <a:tabLst/>
                    <a:defRPr/>
                  </a:pPr>
                  <a:r>
                    <a:rPr kumimoji="0" lang="en-US" sz="5598" b="0" i="0" u="none" strike="noStrike" kern="1200" cap="none" spc="0" normalizeH="0" baseline="0" noProof="0" dirty="0">
                      <a:ln>
                        <a:noFill/>
                      </a:ln>
                      <a:solidFill>
                        <a:srgbClr val="000000"/>
                      </a:solidFill>
                      <a:effectLst/>
                      <a:uLnTx/>
                      <a:uFillTx/>
                      <a:latin typeface="IBM Plex Sans Light"/>
                      <a:ea typeface="Open Sans" panose="020B0606030504020204" pitchFamily="34" charset="0"/>
                      <a:cs typeface="Open Sans" panose="020B0606030504020204" pitchFamily="34" charset="0"/>
                    </a:rPr>
                    <a:t>NIST &amp;</a:t>
                  </a:r>
                  <a:br>
                    <a:rPr kumimoji="0" lang="en-US" sz="5598" b="0" i="0" u="none" strike="noStrike" kern="1200" cap="none" spc="0" normalizeH="0" baseline="0" noProof="0" dirty="0">
                      <a:ln>
                        <a:noFill/>
                      </a:ln>
                      <a:solidFill>
                        <a:srgbClr val="000000"/>
                      </a:solidFill>
                      <a:effectLst/>
                      <a:uLnTx/>
                      <a:uFillTx/>
                      <a:latin typeface="IBM Plex Sans Light"/>
                      <a:ea typeface="Open Sans" panose="020B0606030504020204" pitchFamily="34" charset="0"/>
                      <a:cs typeface="Open Sans" panose="020B0606030504020204" pitchFamily="34" charset="0"/>
                    </a:rPr>
                  </a:br>
                  <a:r>
                    <a:rPr kumimoji="0" lang="en-US" sz="3600" b="0" i="0" u="none" strike="noStrike" kern="1200" cap="none" spc="0" normalizeH="0" baseline="0" noProof="0" dirty="0">
                      <a:ln>
                        <a:noFill/>
                      </a:ln>
                      <a:solidFill>
                        <a:srgbClr val="000000"/>
                      </a:solidFill>
                      <a:effectLst/>
                      <a:uLnTx/>
                      <a:uFillTx/>
                      <a:latin typeface="IBM Plex Sans Light"/>
                      <a:ea typeface="Open Sans" panose="020B0606030504020204" pitchFamily="34" charset="0"/>
                      <a:cs typeface="Open Sans" panose="020B0606030504020204" pitchFamily="34" charset="0"/>
                    </a:rPr>
                    <a:t>Governance</a:t>
                  </a:r>
                  <a:endParaRPr kumimoji="0" lang="en-US" sz="5598" b="0" i="0" u="none" strike="noStrike" kern="1200" cap="none" spc="0" normalizeH="0" baseline="0" noProof="0" dirty="0">
                    <a:ln>
                      <a:noFill/>
                    </a:ln>
                    <a:solidFill>
                      <a:srgbClr val="000000"/>
                    </a:solidFill>
                    <a:effectLst/>
                    <a:uLnTx/>
                    <a:uFillTx/>
                    <a:latin typeface="IBM Plex Sans Light"/>
                    <a:ea typeface="Open Sans" panose="020B0606030504020204" pitchFamily="34" charset="0"/>
                    <a:cs typeface="Open Sans" panose="020B0606030504020204" pitchFamily="34" charset="0"/>
                  </a:endParaRPr>
                </a:p>
              </p:txBody>
            </p:sp>
          </p:grpSp>
          <p:sp>
            <p:nvSpPr>
              <p:cNvPr id="91" name="Rectangle 90">
                <a:extLst>
                  <a:ext uri="{FF2B5EF4-FFF2-40B4-BE49-F238E27FC236}">
                    <a16:creationId xmlns:a16="http://schemas.microsoft.com/office/drawing/2014/main" id="{BCCF4126-9BEC-49BD-5FD3-5D489D5DBF61}"/>
                  </a:ext>
                </a:extLst>
              </p:cNvPr>
              <p:cNvSpPr/>
              <p:nvPr/>
            </p:nvSpPr>
            <p:spPr>
              <a:xfrm>
                <a:off x="7867484" y="2553287"/>
                <a:ext cx="1098361" cy="368159"/>
              </a:xfrm>
              <a:prstGeom prst="rect">
                <a:avLst/>
              </a:prstGeom>
              <a:noFill/>
              <a:ln w="9525" cap="flat" cmpd="sng" algn="ctr">
                <a:noFill/>
                <a:prstDash val="solid"/>
              </a:ln>
              <a:effectLst/>
            </p:spPr>
            <p:txBody>
              <a:bodyPr lIns="0" tIns="91428" rIns="0" bIns="91428" rtlCol="0" anchor="ct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Identify</a:t>
                </a:r>
                <a:endParaRPr kumimoji="0" lang="nl-NL"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endParaRPr>
              </a:p>
            </p:txBody>
          </p:sp>
          <p:sp>
            <p:nvSpPr>
              <p:cNvPr id="92" name="Rectangle 91">
                <a:extLst>
                  <a:ext uri="{FF2B5EF4-FFF2-40B4-BE49-F238E27FC236}">
                    <a16:creationId xmlns:a16="http://schemas.microsoft.com/office/drawing/2014/main" id="{021B37B2-F527-9234-8F6F-3C4153C12EAF}"/>
                  </a:ext>
                </a:extLst>
              </p:cNvPr>
              <p:cNvSpPr/>
              <p:nvPr/>
            </p:nvSpPr>
            <p:spPr>
              <a:xfrm>
                <a:off x="8925027" y="4685632"/>
                <a:ext cx="836287" cy="368159"/>
              </a:xfrm>
              <a:prstGeom prst="rect">
                <a:avLst/>
              </a:prstGeom>
              <a:noFill/>
              <a:ln w="9525" cap="flat" cmpd="sng" algn="ctr">
                <a:noFill/>
                <a:prstDash val="solid"/>
              </a:ln>
              <a:effectLst/>
            </p:spPr>
            <p:txBody>
              <a:bodyPr lIns="0" tIns="91428" rIns="0" bIns="91428" rtlCol="0" anchor="ct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Detect</a:t>
                </a:r>
                <a:endParaRPr kumimoji="0" lang="nl-NL"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endParaRPr>
              </a:p>
            </p:txBody>
          </p:sp>
          <p:sp>
            <p:nvSpPr>
              <p:cNvPr id="93" name="Rectangle 92">
                <a:extLst>
                  <a:ext uri="{FF2B5EF4-FFF2-40B4-BE49-F238E27FC236}">
                    <a16:creationId xmlns:a16="http://schemas.microsoft.com/office/drawing/2014/main" id="{D211EE9E-97D2-918F-2B3B-99021B61F0DE}"/>
                  </a:ext>
                </a:extLst>
              </p:cNvPr>
              <p:cNvSpPr/>
              <p:nvPr/>
            </p:nvSpPr>
            <p:spPr>
              <a:xfrm>
                <a:off x="9293620" y="3298910"/>
                <a:ext cx="836287" cy="368159"/>
              </a:xfrm>
              <a:prstGeom prst="rect">
                <a:avLst/>
              </a:prstGeom>
              <a:noFill/>
              <a:ln w="9525" cap="flat" cmpd="sng" algn="ctr">
                <a:noFill/>
                <a:prstDash val="solid"/>
              </a:ln>
              <a:effectLst/>
            </p:spPr>
            <p:txBody>
              <a:bodyPr lIns="0" tIns="91428" rIns="0" bIns="91428" rtlCol="0" anchor="ct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Protect</a:t>
                </a:r>
                <a:endParaRPr kumimoji="0" lang="nl-NL"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endParaRPr>
              </a:p>
            </p:txBody>
          </p:sp>
          <p:sp>
            <p:nvSpPr>
              <p:cNvPr id="94" name="Rectangle 93">
                <a:extLst>
                  <a:ext uri="{FF2B5EF4-FFF2-40B4-BE49-F238E27FC236}">
                    <a16:creationId xmlns:a16="http://schemas.microsoft.com/office/drawing/2014/main" id="{62FE2CCE-D410-F39D-0C8F-A662C738CB86}"/>
                  </a:ext>
                </a:extLst>
              </p:cNvPr>
              <p:cNvSpPr/>
              <p:nvPr/>
            </p:nvSpPr>
            <p:spPr>
              <a:xfrm>
                <a:off x="7374017" y="4715471"/>
                <a:ext cx="1041590" cy="368159"/>
              </a:xfrm>
              <a:prstGeom prst="rect">
                <a:avLst/>
              </a:prstGeom>
              <a:noFill/>
              <a:ln w="9525" cap="flat" cmpd="sng" algn="ctr">
                <a:noFill/>
                <a:prstDash val="solid"/>
              </a:ln>
              <a:effectLst/>
            </p:spPr>
            <p:txBody>
              <a:bodyPr lIns="0" tIns="91428" rIns="0" bIns="91428" rtlCol="0" anchor="ct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Respond</a:t>
                </a:r>
                <a:endParaRPr kumimoji="0" lang="nl-NL"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endParaRPr>
              </a:p>
            </p:txBody>
          </p:sp>
          <p:sp>
            <p:nvSpPr>
              <p:cNvPr id="95" name="Rectangle 94">
                <a:extLst>
                  <a:ext uri="{FF2B5EF4-FFF2-40B4-BE49-F238E27FC236}">
                    <a16:creationId xmlns:a16="http://schemas.microsoft.com/office/drawing/2014/main" id="{EB73AF06-E31D-E2CC-2C24-312C6DBA1303}"/>
                  </a:ext>
                </a:extLst>
              </p:cNvPr>
              <p:cNvSpPr/>
              <p:nvPr/>
            </p:nvSpPr>
            <p:spPr>
              <a:xfrm>
                <a:off x="6850817" y="3467428"/>
                <a:ext cx="895083" cy="250505"/>
              </a:xfrm>
              <a:prstGeom prst="rect">
                <a:avLst/>
              </a:prstGeom>
              <a:noFill/>
              <a:ln w="9525" cap="flat" cmpd="sng" algn="ctr">
                <a:noFill/>
                <a:prstDash val="solid"/>
              </a:ln>
              <a:effectLst/>
            </p:spPr>
            <p:txBody>
              <a:bodyPr lIns="0" tIns="91428" rIns="0" bIns="91428" rtlCol="0" anchor="ct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Recover</a:t>
                </a:r>
                <a:endParaRPr kumimoji="0" lang="nl-NL"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endParaRPr>
              </a:p>
            </p:txBody>
          </p:sp>
          <p:sp>
            <p:nvSpPr>
              <p:cNvPr id="96" name="Rectangle 95">
                <a:extLst>
                  <a:ext uri="{FF2B5EF4-FFF2-40B4-BE49-F238E27FC236}">
                    <a16:creationId xmlns:a16="http://schemas.microsoft.com/office/drawing/2014/main" id="{CB18E8AD-74BF-3F4A-E940-4FA33B184E8A}"/>
                  </a:ext>
                </a:extLst>
              </p:cNvPr>
              <p:cNvSpPr/>
              <p:nvPr/>
            </p:nvSpPr>
            <p:spPr>
              <a:xfrm rot="3880128">
                <a:off x="8577418" y="2466286"/>
                <a:ext cx="2113986" cy="1482109"/>
              </a:xfrm>
              <a:prstGeom prst="rect">
                <a:avLst/>
              </a:prstGeom>
              <a:noFill/>
              <a:ln w="9525" cap="flat" cmpd="sng" algn="ctr">
                <a:noFill/>
                <a:prstDash val="solid"/>
              </a:ln>
              <a:effectLst/>
            </p:spPr>
            <p:txBody>
              <a:bodyPr spcFirstLastPara="1" lIns="0" tIns="91428" rIns="0" bIns="91428" numCol="1" rtlCol="0" anchor="ctr">
                <a:prstTxWarp prst="textArchUp">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Security</a:t>
                </a:r>
              </a:p>
            </p:txBody>
          </p:sp>
          <p:pic>
            <p:nvPicPr>
              <p:cNvPr id="97" name="Graphic 96">
                <a:extLst>
                  <a:ext uri="{FF2B5EF4-FFF2-40B4-BE49-F238E27FC236}">
                    <a16:creationId xmlns:a16="http://schemas.microsoft.com/office/drawing/2014/main" id="{7062E732-767F-7AD2-8C21-7F6EAC17F6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9538" y="2184957"/>
                <a:ext cx="351372" cy="351372"/>
              </a:xfrm>
              <a:prstGeom prst="rect">
                <a:avLst/>
              </a:prstGeom>
            </p:spPr>
          </p:pic>
          <p:pic>
            <p:nvPicPr>
              <p:cNvPr id="98" name="Graphic 97">
                <a:extLst>
                  <a:ext uri="{FF2B5EF4-FFF2-40B4-BE49-F238E27FC236}">
                    <a16:creationId xmlns:a16="http://schemas.microsoft.com/office/drawing/2014/main" id="{307F0DD4-379C-D63C-1AE2-CA0A5E2738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7847" y="2895190"/>
                <a:ext cx="351372" cy="351372"/>
              </a:xfrm>
              <a:prstGeom prst="rect">
                <a:avLst/>
              </a:prstGeom>
            </p:spPr>
          </p:pic>
          <p:pic>
            <p:nvPicPr>
              <p:cNvPr id="99" name="Graphic 98">
                <a:extLst>
                  <a:ext uri="{FF2B5EF4-FFF2-40B4-BE49-F238E27FC236}">
                    <a16:creationId xmlns:a16="http://schemas.microsoft.com/office/drawing/2014/main" id="{9F22B346-EBDC-08A7-B57F-E0AAF209CA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1142" y="4343193"/>
                <a:ext cx="351372" cy="351372"/>
              </a:xfrm>
              <a:prstGeom prst="rect">
                <a:avLst/>
              </a:prstGeom>
            </p:spPr>
          </p:pic>
          <p:pic>
            <p:nvPicPr>
              <p:cNvPr id="100" name="Graphic 99">
                <a:extLst>
                  <a:ext uri="{FF2B5EF4-FFF2-40B4-BE49-F238E27FC236}">
                    <a16:creationId xmlns:a16="http://schemas.microsoft.com/office/drawing/2014/main" id="{20AAEACC-8CAE-3BA5-C7F2-E64A46F714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49535" y="4411326"/>
                <a:ext cx="351372" cy="351372"/>
              </a:xfrm>
              <a:prstGeom prst="rect">
                <a:avLst/>
              </a:prstGeom>
            </p:spPr>
          </p:pic>
          <p:pic>
            <p:nvPicPr>
              <p:cNvPr id="101" name="Graphic 100">
                <a:extLst>
                  <a:ext uri="{FF2B5EF4-FFF2-40B4-BE49-F238E27FC236}">
                    <a16:creationId xmlns:a16="http://schemas.microsoft.com/office/drawing/2014/main" id="{17BB5BE7-A485-F84B-ECD6-F1C16E2C82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53521" y="3055540"/>
                <a:ext cx="351372" cy="351372"/>
              </a:xfrm>
              <a:prstGeom prst="rect">
                <a:avLst/>
              </a:prstGeom>
            </p:spPr>
          </p:pic>
          <p:sp>
            <p:nvSpPr>
              <p:cNvPr id="102" name="Freeform: Shape 101">
                <a:extLst>
                  <a:ext uri="{FF2B5EF4-FFF2-40B4-BE49-F238E27FC236}">
                    <a16:creationId xmlns:a16="http://schemas.microsoft.com/office/drawing/2014/main" id="{39E61E71-AEAF-94DB-C808-0C5C65A7F85A}"/>
                  </a:ext>
                </a:extLst>
              </p:cNvPr>
              <p:cNvSpPr/>
              <p:nvPr/>
            </p:nvSpPr>
            <p:spPr>
              <a:xfrm>
                <a:off x="6785450" y="1130653"/>
                <a:ext cx="3050339" cy="957072"/>
              </a:xfrm>
              <a:custGeom>
                <a:avLst/>
                <a:gdLst>
                  <a:gd name="connsiteX0" fmla="*/ 1790375 w 3130598"/>
                  <a:gd name="connsiteY0" fmla="*/ 0 h 982254"/>
                  <a:gd name="connsiteX1" fmla="*/ 3082562 w 3130598"/>
                  <a:gd name="connsiteY1" fmla="*/ 327194 h 982254"/>
                  <a:gd name="connsiteX2" fmla="*/ 3130598 w 3130598"/>
                  <a:gd name="connsiteY2" fmla="*/ 356376 h 982254"/>
                  <a:gd name="connsiteX3" fmla="*/ 2926116 w 3130598"/>
                  <a:gd name="connsiteY3" fmla="*/ 708668 h 982254"/>
                  <a:gd name="connsiteX4" fmla="*/ 2888243 w 3130598"/>
                  <a:gd name="connsiteY4" fmla="*/ 685659 h 982254"/>
                  <a:gd name="connsiteX5" fmla="*/ 1790375 w 3130598"/>
                  <a:gd name="connsiteY5" fmla="*/ 407669 h 982254"/>
                  <a:gd name="connsiteX6" fmla="*/ 325292 w 3130598"/>
                  <a:gd name="connsiteY6" fmla="*/ 933620 h 982254"/>
                  <a:gd name="connsiteX7" fmla="*/ 271781 w 3130598"/>
                  <a:gd name="connsiteY7" fmla="*/ 982254 h 982254"/>
                  <a:gd name="connsiteX8" fmla="*/ 0 w 3130598"/>
                  <a:gd name="connsiteY8" fmla="*/ 679006 h 982254"/>
                  <a:gd name="connsiteX9" fmla="*/ 65976 w 3130598"/>
                  <a:gd name="connsiteY9" fmla="*/ 619043 h 982254"/>
                  <a:gd name="connsiteX10" fmla="*/ 1790375 w 3130598"/>
                  <a:gd name="connsiteY10" fmla="*/ 0 h 98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0598" h="982254">
                    <a:moveTo>
                      <a:pt x="1790375" y="0"/>
                    </a:moveTo>
                    <a:cubicBezTo>
                      <a:pt x="2258250" y="0"/>
                      <a:pt x="2698442" y="118528"/>
                      <a:pt x="3082562" y="327194"/>
                    </a:cubicBezTo>
                    <a:lnTo>
                      <a:pt x="3130598" y="356376"/>
                    </a:lnTo>
                    <a:lnTo>
                      <a:pt x="2926116" y="708668"/>
                    </a:lnTo>
                    <a:lnTo>
                      <a:pt x="2888243" y="685659"/>
                    </a:lnTo>
                    <a:cubicBezTo>
                      <a:pt x="2561887" y="508372"/>
                      <a:pt x="2187891" y="407669"/>
                      <a:pt x="1790375" y="407669"/>
                    </a:cubicBezTo>
                    <a:cubicBezTo>
                      <a:pt x="1233852" y="407669"/>
                      <a:pt x="723430" y="605048"/>
                      <a:pt x="325292" y="933620"/>
                    </a:cubicBezTo>
                    <a:lnTo>
                      <a:pt x="271781" y="982254"/>
                    </a:lnTo>
                    <a:lnTo>
                      <a:pt x="0" y="679006"/>
                    </a:lnTo>
                    <a:lnTo>
                      <a:pt x="65976" y="619043"/>
                    </a:lnTo>
                    <a:cubicBezTo>
                      <a:pt x="534584" y="232314"/>
                      <a:pt x="1135350" y="0"/>
                      <a:pt x="1790375" y="0"/>
                    </a:cubicBezTo>
                    <a:close/>
                  </a:path>
                </a:pathLst>
              </a:custGeom>
              <a:solidFill>
                <a:srgbClr val="007D79">
                  <a:lumMod val="75000"/>
                  <a:alpha val="64860"/>
                </a:srgbClr>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srgbClr val="3F3F3F"/>
                  </a:solidFill>
                  <a:effectLst/>
                  <a:uLnTx/>
                  <a:uFillTx/>
                  <a:latin typeface="IBM Plex Sans Light"/>
                  <a:ea typeface="+mn-ea"/>
                  <a:cs typeface="+mn-cs"/>
                </a:endParaRPr>
              </a:p>
            </p:txBody>
          </p:sp>
          <p:sp>
            <p:nvSpPr>
              <p:cNvPr id="103" name="Freeform: Shape 102">
                <a:extLst>
                  <a:ext uri="{FF2B5EF4-FFF2-40B4-BE49-F238E27FC236}">
                    <a16:creationId xmlns:a16="http://schemas.microsoft.com/office/drawing/2014/main" id="{8A9BF3E8-B349-70F9-417F-72641B4D9548}"/>
                  </a:ext>
                </a:extLst>
              </p:cNvPr>
              <p:cNvSpPr/>
              <p:nvPr/>
            </p:nvSpPr>
            <p:spPr>
              <a:xfrm>
                <a:off x="8781421" y="4265237"/>
                <a:ext cx="2324878" cy="2131264"/>
              </a:xfrm>
              <a:custGeom>
                <a:avLst/>
                <a:gdLst>
                  <a:gd name="connsiteX0" fmla="*/ 1987563 w 2386049"/>
                  <a:gd name="connsiteY0" fmla="*/ 0 h 2187341"/>
                  <a:gd name="connsiteX1" fmla="*/ 2386049 w 2386049"/>
                  <a:gd name="connsiteY1" fmla="*/ 85663 h 2187341"/>
                  <a:gd name="connsiteX2" fmla="*/ 2330934 w 2386049"/>
                  <a:gd name="connsiteY2" fmla="*/ 300010 h 2187341"/>
                  <a:gd name="connsiteX3" fmla="*/ 288234 w 2386049"/>
                  <a:gd name="connsiteY3" fmla="*/ 2149712 h 2187341"/>
                  <a:gd name="connsiteX4" fmla="*/ 41681 w 2386049"/>
                  <a:gd name="connsiteY4" fmla="*/ 2187341 h 2187341"/>
                  <a:gd name="connsiteX5" fmla="*/ 0 w 2386049"/>
                  <a:gd name="connsiteY5" fmla="*/ 1781776 h 2187341"/>
                  <a:gd name="connsiteX6" fmla="*/ 206075 w 2386049"/>
                  <a:gd name="connsiteY6" fmla="*/ 1750325 h 2187341"/>
                  <a:gd name="connsiteX7" fmla="*/ 1941593 w 2386049"/>
                  <a:gd name="connsiteY7" fmla="*/ 178782 h 2187341"/>
                  <a:gd name="connsiteX8" fmla="*/ 1987563 w 2386049"/>
                  <a:gd name="connsiteY8" fmla="*/ 0 h 218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049" h="2187341">
                    <a:moveTo>
                      <a:pt x="1987563" y="0"/>
                    </a:moveTo>
                    <a:lnTo>
                      <a:pt x="2386049" y="85663"/>
                    </a:lnTo>
                    <a:lnTo>
                      <a:pt x="2330934" y="300010"/>
                    </a:lnTo>
                    <a:cubicBezTo>
                      <a:pt x="2040505" y="1233768"/>
                      <a:pt x="1258844" y="1951096"/>
                      <a:pt x="288234" y="2149712"/>
                    </a:cubicBezTo>
                    <a:lnTo>
                      <a:pt x="41681" y="2187341"/>
                    </a:lnTo>
                    <a:lnTo>
                      <a:pt x="0" y="1781776"/>
                    </a:lnTo>
                    <a:lnTo>
                      <a:pt x="206075" y="1750325"/>
                    </a:lnTo>
                    <a:cubicBezTo>
                      <a:pt x="1030725" y="1581578"/>
                      <a:pt x="1694839" y="972121"/>
                      <a:pt x="1941593" y="178782"/>
                    </a:cubicBezTo>
                    <a:lnTo>
                      <a:pt x="1987563" y="0"/>
                    </a:lnTo>
                    <a:close/>
                  </a:path>
                </a:pathLst>
              </a:custGeom>
              <a:solidFill>
                <a:srgbClr val="007D79">
                  <a:lumMod val="75000"/>
                  <a:alpha val="65000"/>
                </a:srgbClr>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srgbClr val="3F3F3F"/>
                  </a:solidFill>
                  <a:effectLst/>
                  <a:uLnTx/>
                  <a:uFillTx/>
                  <a:latin typeface="IBM Plex Sans Light"/>
                  <a:ea typeface="+mn-ea"/>
                  <a:cs typeface="+mn-cs"/>
                </a:endParaRPr>
              </a:p>
            </p:txBody>
          </p:sp>
          <p:sp>
            <p:nvSpPr>
              <p:cNvPr id="104" name="Freeform: Shape 103">
                <a:extLst>
                  <a:ext uri="{FF2B5EF4-FFF2-40B4-BE49-F238E27FC236}">
                    <a16:creationId xmlns:a16="http://schemas.microsoft.com/office/drawing/2014/main" id="{F4196CCA-2EF4-E8F6-E184-23D056C0D078}"/>
                  </a:ext>
                </a:extLst>
              </p:cNvPr>
              <p:cNvSpPr/>
              <p:nvPr/>
            </p:nvSpPr>
            <p:spPr>
              <a:xfrm>
                <a:off x="6129335" y="4704064"/>
                <a:ext cx="2652610" cy="1713670"/>
              </a:xfrm>
              <a:custGeom>
                <a:avLst/>
                <a:gdLst>
                  <a:gd name="connsiteX0" fmla="*/ 372645 w 2722404"/>
                  <a:gd name="connsiteY0" fmla="*/ 0 h 1758759"/>
                  <a:gd name="connsiteX1" fmla="*/ 442834 w 2722404"/>
                  <a:gd name="connsiteY1" fmla="*/ 145704 h 1758759"/>
                  <a:gd name="connsiteX2" fmla="*/ 2468098 w 2722404"/>
                  <a:gd name="connsiteY2" fmla="*/ 1351090 h 1758759"/>
                  <a:gd name="connsiteX3" fmla="*/ 2680724 w 2722404"/>
                  <a:gd name="connsiteY3" fmla="*/ 1340354 h 1758759"/>
                  <a:gd name="connsiteX4" fmla="*/ 2722404 w 2722404"/>
                  <a:gd name="connsiteY4" fmla="*/ 1745918 h 1758759"/>
                  <a:gd name="connsiteX5" fmla="*/ 2468098 w 2722404"/>
                  <a:gd name="connsiteY5" fmla="*/ 1758759 h 1758759"/>
                  <a:gd name="connsiteX6" fmla="*/ 84369 w 2722404"/>
                  <a:gd name="connsiteY6" fmla="*/ 340023 h 1758759"/>
                  <a:gd name="connsiteX7" fmla="*/ 0 w 2722404"/>
                  <a:gd name="connsiteY7" fmla="*/ 164883 h 1758759"/>
                  <a:gd name="connsiteX8" fmla="*/ 372645 w 2722404"/>
                  <a:gd name="connsiteY8" fmla="*/ 0 h 175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04" h="1758759">
                    <a:moveTo>
                      <a:pt x="372645" y="0"/>
                    </a:moveTo>
                    <a:lnTo>
                      <a:pt x="442834" y="145704"/>
                    </a:lnTo>
                    <a:cubicBezTo>
                      <a:pt x="832866" y="863686"/>
                      <a:pt x="1593562" y="1351090"/>
                      <a:pt x="2468098" y="1351090"/>
                    </a:cubicBezTo>
                    <a:lnTo>
                      <a:pt x="2680724" y="1340354"/>
                    </a:lnTo>
                    <a:lnTo>
                      <a:pt x="2722404" y="1745918"/>
                    </a:lnTo>
                    <a:lnTo>
                      <a:pt x="2468098" y="1758759"/>
                    </a:lnTo>
                    <a:cubicBezTo>
                      <a:pt x="1438773" y="1758759"/>
                      <a:pt x="543435" y="1185086"/>
                      <a:pt x="84369" y="340023"/>
                    </a:cubicBezTo>
                    <a:lnTo>
                      <a:pt x="0" y="164883"/>
                    </a:lnTo>
                    <a:lnTo>
                      <a:pt x="372645" y="0"/>
                    </a:lnTo>
                    <a:close/>
                  </a:path>
                </a:pathLst>
              </a:custGeom>
              <a:solidFill>
                <a:srgbClr val="007D79">
                  <a:lumMod val="75000"/>
                </a:srgbClr>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srgbClr val="3F3F3F"/>
                  </a:solidFill>
                  <a:effectLst/>
                  <a:uLnTx/>
                  <a:uFillTx/>
                  <a:latin typeface="IBM Plex Sans Light"/>
                  <a:ea typeface="+mn-ea"/>
                  <a:cs typeface="+mn-cs"/>
                </a:endParaRPr>
              </a:p>
            </p:txBody>
          </p:sp>
          <p:sp>
            <p:nvSpPr>
              <p:cNvPr id="105" name="Rectangle 104">
                <a:extLst>
                  <a:ext uri="{FF2B5EF4-FFF2-40B4-BE49-F238E27FC236}">
                    <a16:creationId xmlns:a16="http://schemas.microsoft.com/office/drawing/2014/main" id="{7AF034C1-54F1-0CB1-A5AE-17DBD5537E13}"/>
                  </a:ext>
                </a:extLst>
              </p:cNvPr>
              <p:cNvSpPr/>
              <p:nvPr/>
            </p:nvSpPr>
            <p:spPr>
              <a:xfrm>
                <a:off x="7259679" y="1367909"/>
                <a:ext cx="2341816" cy="1016010"/>
              </a:xfrm>
              <a:prstGeom prst="rect">
                <a:avLst/>
              </a:prstGeom>
              <a:noFill/>
              <a:ln w="9525" cap="flat" cmpd="sng" algn="ctr">
                <a:noFill/>
                <a:prstDash val="solid"/>
              </a:ln>
              <a:effectLst/>
            </p:spPr>
            <p:txBody>
              <a:bodyPr spcFirstLastPara="1" lIns="0" tIns="91428" rIns="0" bIns="91428" numCol="1" rtlCol="0" anchor="ctr">
                <a:prstTxWarp prst="textArchUp">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Protection</a:t>
                </a:r>
              </a:p>
            </p:txBody>
          </p:sp>
          <p:sp>
            <p:nvSpPr>
              <p:cNvPr id="106" name="Rectangle 105">
                <a:extLst>
                  <a:ext uri="{FF2B5EF4-FFF2-40B4-BE49-F238E27FC236}">
                    <a16:creationId xmlns:a16="http://schemas.microsoft.com/office/drawing/2014/main" id="{9ABB7398-A27A-0520-AE34-4E6DF766AEF7}"/>
                  </a:ext>
                </a:extLst>
              </p:cNvPr>
              <p:cNvSpPr/>
              <p:nvPr/>
            </p:nvSpPr>
            <p:spPr>
              <a:xfrm rot="19221799">
                <a:off x="8553321" y="4590581"/>
                <a:ext cx="2341816" cy="1215189"/>
              </a:xfrm>
              <a:prstGeom prst="rect">
                <a:avLst/>
              </a:prstGeom>
              <a:noFill/>
              <a:ln w="9525" cap="flat" cmpd="sng" algn="ctr">
                <a:noFill/>
                <a:prstDash val="solid"/>
              </a:ln>
              <a:effectLst/>
            </p:spPr>
            <p:txBody>
              <a:bodyPr spcFirstLastPara="1" lIns="0" tIns="91428" rIns="0" bIns="91428" numCol="1" rtlCol="0" anchor="ctr">
                <a:prstTxWarp prst="textArchDown">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Protection</a:t>
                </a:r>
              </a:p>
            </p:txBody>
          </p:sp>
          <p:sp>
            <p:nvSpPr>
              <p:cNvPr id="107" name="Rectangle 106">
                <a:extLst>
                  <a:ext uri="{FF2B5EF4-FFF2-40B4-BE49-F238E27FC236}">
                    <a16:creationId xmlns:a16="http://schemas.microsoft.com/office/drawing/2014/main" id="{E1B4B54B-28F3-F0E0-F39F-E17337A6A68B}"/>
                  </a:ext>
                </a:extLst>
              </p:cNvPr>
              <p:cNvSpPr/>
              <p:nvPr/>
            </p:nvSpPr>
            <p:spPr>
              <a:xfrm rot="1856568">
                <a:off x="6369775" y="4732946"/>
                <a:ext cx="2341816" cy="1215189"/>
              </a:xfrm>
              <a:prstGeom prst="rect">
                <a:avLst/>
              </a:prstGeom>
              <a:noFill/>
              <a:ln w="9525" cap="flat" cmpd="sng" algn="ctr">
                <a:noFill/>
                <a:prstDash val="solid"/>
              </a:ln>
              <a:effectLst/>
            </p:spPr>
            <p:txBody>
              <a:bodyPr spcFirstLastPara="1" lIns="0" tIns="91428" rIns="0" bIns="91428" numCol="1" rtlCol="0" anchor="ctr">
                <a:prstTxWarp prst="textArchDown">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Protection</a:t>
                </a:r>
              </a:p>
            </p:txBody>
          </p:sp>
          <p:sp>
            <p:nvSpPr>
              <p:cNvPr id="108" name="Freeform: Shape 107">
                <a:extLst>
                  <a:ext uri="{FF2B5EF4-FFF2-40B4-BE49-F238E27FC236}">
                    <a16:creationId xmlns:a16="http://schemas.microsoft.com/office/drawing/2014/main" id="{724B4380-8D2F-3ABC-119E-4E46ABE92AFE}"/>
                  </a:ext>
                </a:extLst>
              </p:cNvPr>
              <p:cNvSpPr/>
              <p:nvPr/>
            </p:nvSpPr>
            <p:spPr>
              <a:xfrm rot="4318937">
                <a:off x="7869633" y="781031"/>
                <a:ext cx="983527" cy="2499597"/>
              </a:xfrm>
              <a:custGeom>
                <a:avLst/>
                <a:gdLst>
                  <a:gd name="connsiteX0" fmla="*/ 733439 w 1009405"/>
                  <a:gd name="connsiteY0" fmla="*/ 0 h 2565365"/>
                  <a:gd name="connsiteX1" fmla="*/ 1009405 w 1009405"/>
                  <a:gd name="connsiteY1" fmla="*/ 306492 h 2565365"/>
                  <a:gd name="connsiteX2" fmla="*/ 1006154 w 1009405"/>
                  <a:gd name="connsiteY2" fmla="*/ 309210 h 2565365"/>
                  <a:gd name="connsiteX3" fmla="*/ 660052 w 1009405"/>
                  <a:gd name="connsiteY3" fmla="*/ 742807 h 2565365"/>
                  <a:gd name="connsiteX4" fmla="*/ 529685 w 1009405"/>
                  <a:gd name="connsiteY4" fmla="*/ 2311212 h 2565365"/>
                  <a:gd name="connsiteX5" fmla="*/ 566791 w 1009405"/>
                  <a:gd name="connsiteY5" fmla="*/ 2397740 h 2565365"/>
                  <a:gd name="connsiteX6" fmla="*/ 190299 w 1009405"/>
                  <a:gd name="connsiteY6" fmla="*/ 2565365 h 2565365"/>
                  <a:gd name="connsiteX7" fmla="*/ 143266 w 1009405"/>
                  <a:gd name="connsiteY7" fmla="*/ 2455690 h 2565365"/>
                  <a:gd name="connsiteX8" fmla="*/ 302789 w 1009405"/>
                  <a:gd name="connsiteY8" fmla="*/ 536541 h 2565365"/>
                  <a:gd name="connsiteX9" fmla="*/ 726290 w 1009405"/>
                  <a:gd name="connsiteY9" fmla="*/ 5977 h 256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405" h="2565365">
                    <a:moveTo>
                      <a:pt x="733439" y="0"/>
                    </a:moveTo>
                    <a:lnTo>
                      <a:pt x="1009405" y="306492"/>
                    </a:lnTo>
                    <a:lnTo>
                      <a:pt x="1006154" y="309210"/>
                    </a:lnTo>
                    <a:cubicBezTo>
                      <a:pt x="872833" y="432333"/>
                      <a:pt x="755565" y="577375"/>
                      <a:pt x="660052" y="742807"/>
                    </a:cubicBezTo>
                    <a:cubicBezTo>
                      <a:pt x="373515" y="1239105"/>
                      <a:pt x="343804" y="1813206"/>
                      <a:pt x="529685" y="2311212"/>
                    </a:cubicBezTo>
                    <a:lnTo>
                      <a:pt x="566791" y="2397740"/>
                    </a:lnTo>
                    <a:lnTo>
                      <a:pt x="190299" y="2565365"/>
                    </a:lnTo>
                    <a:lnTo>
                      <a:pt x="143266" y="2455690"/>
                    </a:lnTo>
                    <a:cubicBezTo>
                      <a:pt x="-84183" y="1846314"/>
                      <a:pt x="-47828" y="1143827"/>
                      <a:pt x="302789" y="536541"/>
                    </a:cubicBezTo>
                    <a:cubicBezTo>
                      <a:pt x="419661" y="334113"/>
                      <a:pt x="563153" y="156635"/>
                      <a:pt x="726290" y="5977"/>
                    </a:cubicBezTo>
                    <a:close/>
                  </a:path>
                </a:pathLst>
              </a:custGeom>
              <a:solidFill>
                <a:srgbClr val="A11950"/>
              </a:solidFill>
              <a:ln w="9525" cap="flat" cmpd="sng" algn="ctr">
                <a:noFill/>
                <a:prstDash val="solid"/>
              </a:ln>
              <a:effectLst/>
            </p:spPr>
            <p:txBody>
              <a:bodyPr wrap="square" rtlCol="0" anchor="ctr">
                <a:noAutofit/>
              </a:bodyPr>
              <a:lstStyle/>
              <a:p>
                <a:pPr marL="0" marR="0" lvl="0" indent="0" algn="ctr" defTabSz="914228" rtl="0" eaLnBrk="1" fontAlgn="auto" latinLnBrk="0" hangingPunct="1">
                  <a:lnSpc>
                    <a:spcPct val="100000"/>
                  </a:lnSpc>
                  <a:spcBef>
                    <a:spcPts val="0"/>
                  </a:spcBef>
                  <a:spcAft>
                    <a:spcPts val="0"/>
                  </a:spcAft>
                  <a:buClrTx/>
                  <a:buSzTx/>
                  <a:buFontTx/>
                  <a:buNone/>
                  <a:tabLst/>
                  <a:defRPr/>
                </a:pPr>
                <a:endParaRPr kumimoji="0" lang="en-US" sz="9598" b="0" i="0" u="none" strike="noStrike" kern="0" cap="none" spc="0" normalizeH="0" baseline="0" noProof="0" dirty="0">
                  <a:ln>
                    <a:noFill/>
                  </a:ln>
                  <a:solidFill>
                    <a:prstClr val="white"/>
                  </a:solidFill>
                  <a:effectLst/>
                  <a:uLnTx/>
                  <a:uFillTx/>
                  <a:latin typeface="IBM Plex Sans Light"/>
                  <a:ea typeface="+mn-ea"/>
                  <a:cs typeface="+mn-cs"/>
                </a:endParaRPr>
              </a:p>
            </p:txBody>
          </p:sp>
          <p:sp>
            <p:nvSpPr>
              <p:cNvPr id="109" name="Rectangle 108">
                <a:extLst>
                  <a:ext uri="{FF2B5EF4-FFF2-40B4-BE49-F238E27FC236}">
                    <a16:creationId xmlns:a16="http://schemas.microsoft.com/office/drawing/2014/main" id="{96A18DAE-31BD-AA35-5193-7FB0C6FB3B23}"/>
                  </a:ext>
                </a:extLst>
              </p:cNvPr>
              <p:cNvSpPr/>
              <p:nvPr/>
            </p:nvSpPr>
            <p:spPr>
              <a:xfrm rot="21276019">
                <a:off x="7291420" y="1808221"/>
                <a:ext cx="2341816" cy="1511518"/>
              </a:xfrm>
              <a:prstGeom prst="rect">
                <a:avLst/>
              </a:prstGeom>
              <a:noFill/>
              <a:ln w="9525" cap="flat" cmpd="sng" algn="ctr">
                <a:noFill/>
                <a:prstDash val="solid"/>
              </a:ln>
              <a:effectLst/>
            </p:spPr>
            <p:txBody>
              <a:bodyPr spcFirstLastPara="1" lIns="0" tIns="91428" rIns="0" bIns="91428" numCol="1" rtlCol="0" anchor="ctr">
                <a:prstTxWarp prst="textArchUp">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Security</a:t>
                </a:r>
              </a:p>
            </p:txBody>
          </p:sp>
          <p:sp>
            <p:nvSpPr>
              <p:cNvPr id="110" name="Rectangle 109">
                <a:extLst>
                  <a:ext uri="{FF2B5EF4-FFF2-40B4-BE49-F238E27FC236}">
                    <a16:creationId xmlns:a16="http://schemas.microsoft.com/office/drawing/2014/main" id="{8BB07FE5-252B-F9CA-01E0-8AD4C097C1EC}"/>
                  </a:ext>
                </a:extLst>
              </p:cNvPr>
              <p:cNvSpPr/>
              <p:nvPr/>
            </p:nvSpPr>
            <p:spPr>
              <a:xfrm rot="16969486">
                <a:off x="5609262" y="2716310"/>
                <a:ext cx="2341816" cy="1215189"/>
              </a:xfrm>
              <a:prstGeom prst="rect">
                <a:avLst/>
              </a:prstGeom>
              <a:noFill/>
              <a:ln w="9525" cap="flat" cmpd="sng" algn="ctr">
                <a:noFill/>
                <a:prstDash val="solid"/>
              </a:ln>
              <a:effectLst/>
            </p:spPr>
            <p:txBody>
              <a:bodyPr spcFirstLastPara="1" lIns="0" tIns="91428" rIns="0" bIns="91428" numCol="1" rtlCol="0" anchor="ctr">
                <a:prstTxWarp prst="textArchUp">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Protection</a:t>
                </a:r>
              </a:p>
            </p:txBody>
          </p:sp>
          <p:sp>
            <p:nvSpPr>
              <p:cNvPr id="111" name="Rectangle 110">
                <a:extLst>
                  <a:ext uri="{FF2B5EF4-FFF2-40B4-BE49-F238E27FC236}">
                    <a16:creationId xmlns:a16="http://schemas.microsoft.com/office/drawing/2014/main" id="{959E6F7F-7D8B-DB61-0157-0B4505AAD83C}"/>
                  </a:ext>
                </a:extLst>
              </p:cNvPr>
              <p:cNvSpPr/>
              <p:nvPr/>
            </p:nvSpPr>
            <p:spPr>
              <a:xfrm rot="1720475">
                <a:off x="6764912" y="4399915"/>
                <a:ext cx="2057278" cy="1184882"/>
              </a:xfrm>
              <a:prstGeom prst="rect">
                <a:avLst/>
              </a:prstGeom>
              <a:noFill/>
              <a:ln w="9525" cap="flat" cmpd="sng" algn="ctr">
                <a:noFill/>
                <a:prstDash val="solid"/>
              </a:ln>
              <a:effectLst/>
            </p:spPr>
            <p:txBody>
              <a:bodyPr spcFirstLastPara="1" lIns="0" tIns="91428" rIns="0" bIns="91428" numCol="1" rtlCol="0" anchor="ctr">
                <a:prstTxWarp prst="textArchDown">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Security</a:t>
                </a:r>
              </a:p>
            </p:txBody>
          </p:sp>
        </p:grpSp>
      </p:grpSp>
      <p:sp>
        <p:nvSpPr>
          <p:cNvPr id="118" name="Rectangle 117">
            <a:extLst>
              <a:ext uri="{FF2B5EF4-FFF2-40B4-BE49-F238E27FC236}">
                <a16:creationId xmlns:a16="http://schemas.microsoft.com/office/drawing/2014/main" id="{5530A9D3-5863-7EFF-6279-577093405251}"/>
              </a:ext>
            </a:extLst>
          </p:cNvPr>
          <p:cNvSpPr/>
          <p:nvPr/>
        </p:nvSpPr>
        <p:spPr>
          <a:xfrm rot="4370957">
            <a:off x="18275383" y="5129960"/>
            <a:ext cx="4683022" cy="2031756"/>
          </a:xfrm>
          <a:prstGeom prst="rect">
            <a:avLst/>
          </a:prstGeom>
          <a:noFill/>
          <a:ln w="9525" cap="flat" cmpd="sng" algn="ctr">
            <a:noFill/>
            <a:prstDash val="solid"/>
          </a:ln>
          <a:effectLst/>
        </p:spPr>
        <p:txBody>
          <a:bodyPr spcFirstLastPara="1" lIns="0" tIns="91428" rIns="0" bIns="91428" numCol="1" rtlCol="0" anchor="ctr">
            <a:prstTxWarp prst="textArchUp">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Protection</a:t>
            </a:r>
          </a:p>
        </p:txBody>
      </p:sp>
      <p:sp>
        <p:nvSpPr>
          <p:cNvPr id="119" name="Rectangle 118">
            <a:extLst>
              <a:ext uri="{FF2B5EF4-FFF2-40B4-BE49-F238E27FC236}">
                <a16:creationId xmlns:a16="http://schemas.microsoft.com/office/drawing/2014/main" id="{212A0A0E-E546-E113-2549-6C186288B857}"/>
              </a:ext>
            </a:extLst>
          </p:cNvPr>
          <p:cNvSpPr/>
          <p:nvPr/>
        </p:nvSpPr>
        <p:spPr>
          <a:xfrm rot="18958824">
            <a:off x="16854627" y="8510266"/>
            <a:ext cx="4114020" cy="2369456"/>
          </a:xfrm>
          <a:prstGeom prst="rect">
            <a:avLst/>
          </a:prstGeom>
          <a:noFill/>
          <a:ln w="9525" cap="flat" cmpd="sng" algn="ctr">
            <a:noFill/>
            <a:prstDash val="solid"/>
          </a:ln>
          <a:effectLst/>
        </p:spPr>
        <p:txBody>
          <a:bodyPr spcFirstLastPara="1" lIns="0" tIns="91428" rIns="0" bIns="91428" numCol="1" rtlCol="0" anchor="ctr">
            <a:prstTxWarp prst="textArchDown">
              <a:avLst/>
            </a:prstTxWarp>
          </a:bodyPr>
          <a:lstStyle/>
          <a:p>
            <a:pPr marL="0" marR="0" lvl="0" indent="0" algn="ctr" defTabSz="182845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IBM Plex Sans Light"/>
                <a:ea typeface="Open Sans Semibold" panose="020B0706030804020204" pitchFamily="34" charset="0"/>
                <a:cs typeface="Open Sans Semibold" panose="020B0706030804020204" pitchFamily="34" charset="0"/>
              </a:rPr>
              <a:t>Data Security</a:t>
            </a:r>
          </a:p>
        </p:txBody>
      </p:sp>
    </p:spTree>
    <p:extLst>
      <p:ext uri="{BB962C8B-B14F-4D97-AF65-F5344CB8AC3E}">
        <p14:creationId xmlns:p14="http://schemas.microsoft.com/office/powerpoint/2010/main" val="852197933"/>
      </p:ext>
    </p:extLst>
  </p:cSld>
  <p:clrMapOvr>
    <a:masterClrMapping/>
  </p:clrMapOvr>
  <mc:AlternateContent xmlns:mc="http://schemas.openxmlformats.org/markup-compatibility/2006" xmlns:p14="http://schemas.microsoft.com/office/powerpoint/2010/main">
    <mc:Choice Requires="p14">
      <p:transition spd="med" p14:dur="700" advTm="56164">
        <p:fade/>
      </p:transition>
    </mc:Choice>
    <mc:Fallback xmlns="">
      <p:transition spd="med" advTm="5616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8B7F0-215A-9615-37F4-10ED6EAA6C60}"/>
              </a:ext>
            </a:extLst>
          </p:cNvPr>
          <p:cNvSpPr>
            <a:spLocks noGrp="1"/>
          </p:cNvSpPr>
          <p:nvPr>
            <p:ph type="body" sz="quarter" idx="17"/>
          </p:nvPr>
        </p:nvSpPr>
        <p:spPr/>
        <p:txBody>
          <a:bodyPr/>
          <a:lstStyle/>
          <a:p>
            <a:endParaRPr lang="en-US"/>
          </a:p>
        </p:txBody>
      </p:sp>
      <p:sp>
        <p:nvSpPr>
          <p:cNvPr id="3" name="Title 2">
            <a:extLst>
              <a:ext uri="{FF2B5EF4-FFF2-40B4-BE49-F238E27FC236}">
                <a16:creationId xmlns:a16="http://schemas.microsoft.com/office/drawing/2014/main" id="{C8B8768D-39AC-2C63-38D9-2D3AF957D172}"/>
              </a:ext>
            </a:extLst>
          </p:cNvPr>
          <p:cNvSpPr>
            <a:spLocks noGrp="1"/>
          </p:cNvSpPr>
          <p:nvPr>
            <p:ph type="title"/>
          </p:nvPr>
        </p:nvSpPr>
        <p:spPr/>
        <p:txBody>
          <a:bodyPr/>
          <a:lstStyle/>
          <a:p>
            <a:r>
              <a:rPr lang="en-US" sz="7200" b="0" i="0" u="none" strike="noStrike" dirty="0">
                <a:solidFill>
                  <a:srgbClr val="000000"/>
                </a:solidFill>
                <a:latin typeface="Arrow Display Medium"/>
                <a:ea typeface="Arrow Display Medium"/>
                <a:cs typeface="Arrow Display Medium"/>
              </a:rPr>
              <a:t>Castle Walls (MITRE </a:t>
            </a:r>
            <a:r>
              <a:rPr lang="en-US" sz="7200" b="0" i="0" u="none" strike="noStrike" dirty="0" err="1">
                <a:solidFill>
                  <a:srgbClr val="000000"/>
                </a:solidFill>
                <a:latin typeface="Arrow Display Medium"/>
                <a:ea typeface="Arrow Display Medium"/>
                <a:cs typeface="Arrow Display Medium"/>
              </a:rPr>
              <a:t>ATT</a:t>
            </a:r>
            <a:r>
              <a:rPr lang="en-US" dirty="0" err="1">
                <a:solidFill>
                  <a:srgbClr val="000000"/>
                </a:solidFill>
                <a:latin typeface="Arrow Display Medium"/>
                <a:ea typeface="Arrow Display Medium"/>
                <a:cs typeface="Arrow Display Medium"/>
              </a:rPr>
              <a:t>&amp;ck</a:t>
            </a:r>
            <a:r>
              <a:rPr lang="en-US" dirty="0">
                <a:solidFill>
                  <a:srgbClr val="000000"/>
                </a:solidFill>
                <a:latin typeface="Arrow Display Medium"/>
                <a:ea typeface="Arrow Display Medium"/>
                <a:cs typeface="Arrow Display Medium"/>
              </a:rPr>
              <a:t> </a:t>
            </a:r>
            <a:r>
              <a:rPr lang="en-US" sz="7200" b="0" i="0" u="none" strike="noStrike" dirty="0">
                <a:solidFill>
                  <a:srgbClr val="000000"/>
                </a:solidFill>
                <a:latin typeface="Arrow Display Medium"/>
                <a:ea typeface="Arrow Display Medium"/>
                <a:cs typeface="Arrow Display Medium"/>
              </a:rPr>
              <a:t>Framework)</a:t>
            </a:r>
            <a:endParaRPr lang="en-US" dirty="0"/>
          </a:p>
        </p:txBody>
      </p:sp>
      <p:sp>
        <p:nvSpPr>
          <p:cNvPr id="4" name="Text Placeholder 3">
            <a:extLst>
              <a:ext uri="{FF2B5EF4-FFF2-40B4-BE49-F238E27FC236}">
                <a16:creationId xmlns:a16="http://schemas.microsoft.com/office/drawing/2014/main" id="{3152F51E-698A-6300-7AD4-5C4035240BDD}"/>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5D1F22E8-C998-94D1-E665-2EDF2314554E}"/>
              </a:ext>
            </a:extLst>
          </p:cNvPr>
          <p:cNvSpPr>
            <a:spLocks noGrp="1"/>
          </p:cNvSpPr>
          <p:nvPr>
            <p:ph type="sldNum" sz="quarter" idx="4"/>
          </p:nvPr>
        </p:nvSpPr>
        <p:spPr/>
        <p:txBody>
          <a:bodyPr/>
          <a:lstStyle/>
          <a:p>
            <a:pPr marL="0" marR="0" lvl="0" indent="0" algn="r" defTabSz="1829379" rtl="0" eaLnBrk="1" fontAlgn="auto" latinLnBrk="0" hangingPunct="1">
              <a:lnSpc>
                <a:spcPct val="100000"/>
              </a:lnSpc>
              <a:spcBef>
                <a:spcPts val="0"/>
              </a:spcBef>
              <a:spcAft>
                <a:spcPts val="0"/>
              </a:spcAft>
              <a:buClrTx/>
              <a:buSzTx/>
              <a:buFontTx/>
              <a:buNone/>
              <a:tabLst/>
              <a:defRPr/>
            </a:pPr>
            <a:fld id="{CD66C5BA-BBC7-C04C-B195-1D29A4F47CAE}" type="slidenum">
              <a:rPr kumimoji="0" lang="en-US" sz="2400" b="0" i="0" u="none" strike="noStrike" kern="1200" cap="none" spc="0" normalizeH="0" baseline="0" noProof="0">
                <a:ln>
                  <a:noFill/>
                </a:ln>
                <a:solidFill>
                  <a:srgbClr val="FFFFFF">
                    <a:lumMod val="50000"/>
                  </a:srgbClr>
                </a:solidFill>
                <a:effectLst/>
                <a:uLnTx/>
                <a:uFillTx/>
                <a:latin typeface="Arrow Display Medium" panose="020B0504020209020203" pitchFamily="34" charset="0"/>
                <a:ea typeface="+mn-ea"/>
                <a:cs typeface="Arrow Display Medium" panose="020B0504020209020203" pitchFamily="34" charset="0"/>
              </a:rPr>
              <a:pPr marL="0" marR="0" lvl="0" indent="0" algn="r" defTabSz="1829379" rtl="0" eaLnBrk="1" fontAlgn="auto" latinLnBrk="0" hangingPunct="1">
                <a:lnSpc>
                  <a:spcPct val="100000"/>
                </a:lnSpc>
                <a:spcBef>
                  <a:spcPts val="0"/>
                </a:spcBef>
                <a:spcAft>
                  <a:spcPts val="0"/>
                </a:spcAft>
                <a:buClrTx/>
                <a:buSzTx/>
                <a:buFontTx/>
                <a:buNone/>
                <a:tabLst/>
                <a:defRPr/>
              </a:pPr>
              <a:t>9</a:t>
            </a:fld>
            <a:endParaRPr kumimoji="0" lang="en-US" sz="2400" b="0" i="0" u="none" strike="noStrike" kern="1200" cap="none" spc="0" normalizeH="0" baseline="0" noProof="0">
              <a:ln>
                <a:noFill/>
              </a:ln>
              <a:solidFill>
                <a:srgbClr val="FFFFFF">
                  <a:lumMod val="50000"/>
                </a:srgbClr>
              </a:solidFill>
              <a:effectLst/>
              <a:uLnTx/>
              <a:uFillTx/>
              <a:latin typeface="Arrow Display Medium" panose="020B0504020209020203" pitchFamily="34" charset="0"/>
              <a:ea typeface="+mn-ea"/>
              <a:cs typeface="Arrow Display Medium" panose="020B0504020209020203" pitchFamily="34" charset="0"/>
            </a:endParaRPr>
          </a:p>
        </p:txBody>
      </p:sp>
      <p:pic>
        <p:nvPicPr>
          <p:cNvPr id="6" name="Picture 5" descr="A screenshot of a computer&#10;&#10;Description automatically generated">
            <a:extLst>
              <a:ext uri="{FF2B5EF4-FFF2-40B4-BE49-F238E27FC236}">
                <a16:creationId xmlns:a16="http://schemas.microsoft.com/office/drawing/2014/main" id="{13895921-CB50-B793-380C-1F52F4BC0553}"/>
              </a:ext>
            </a:extLst>
          </p:cNvPr>
          <p:cNvPicPr>
            <a:picLocks noChangeAspect="1"/>
          </p:cNvPicPr>
          <p:nvPr/>
        </p:nvPicPr>
        <p:blipFill>
          <a:blip r:embed="rId2"/>
          <a:stretch>
            <a:fillRect/>
          </a:stretch>
        </p:blipFill>
        <p:spPr>
          <a:xfrm>
            <a:off x="609680" y="1729218"/>
            <a:ext cx="23015395" cy="1096414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28E9C17-3CB3-950F-B70D-6961F47788A1}"/>
              </a:ext>
            </a:extLst>
          </p:cNvPr>
          <p:cNvPicPr>
            <a:picLocks noChangeAspect="1"/>
          </p:cNvPicPr>
          <p:nvPr/>
        </p:nvPicPr>
        <p:blipFill>
          <a:blip r:embed="rId3"/>
          <a:stretch>
            <a:fillRect/>
          </a:stretch>
        </p:blipFill>
        <p:spPr>
          <a:xfrm>
            <a:off x="1607337" y="2452663"/>
            <a:ext cx="21726755" cy="9378711"/>
          </a:xfrm>
          <a:prstGeom prst="rect">
            <a:avLst/>
          </a:prstGeom>
        </p:spPr>
      </p:pic>
    </p:spTree>
    <p:extLst>
      <p:ext uri="{BB962C8B-B14F-4D97-AF65-F5344CB8AC3E}">
        <p14:creationId xmlns:p14="http://schemas.microsoft.com/office/powerpoint/2010/main" val="5028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7|14|35.8|20.8|8.8|13.9|9.3|6.1"/>
</p:tagLst>
</file>

<file path=ppt/theme/theme1.xml><?xml version="1.0" encoding="utf-8"?>
<a:theme xmlns:a="http://schemas.openxmlformats.org/drawingml/2006/main" name="IBM presentation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enablement_template_v_1_4_Plex_embed" id="{CE7AC884-3213-DD44-9C93-7DB8CCE639A2}" vid="{C3B97D82-1873-CB44-911A-A3B9EBCE15BB}"/>
    </a:ext>
  </a:extLst>
</a:theme>
</file>

<file path=ppt/theme/theme10.xml><?xml version="1.0" encoding="utf-8"?>
<a:theme xmlns:a="http://schemas.openxmlformats.org/drawingml/2006/main" name="Black logo">
  <a:themeElements>
    <a:clrScheme name="Custom 1">
      <a:dk1>
        <a:srgbClr val="000000"/>
      </a:dk1>
      <a:lt1>
        <a:srgbClr val="FFFFFF"/>
      </a:lt1>
      <a:dk2>
        <a:srgbClr val="666666"/>
      </a:dk2>
      <a:lt2>
        <a:srgbClr val="CCCCCC"/>
      </a:lt2>
      <a:accent1>
        <a:srgbClr val="0084D5"/>
      </a:accent1>
      <a:accent2>
        <a:srgbClr val="47D7AC"/>
      </a:accent2>
      <a:accent3>
        <a:srgbClr val="FFC845"/>
      </a:accent3>
      <a:accent4>
        <a:srgbClr val="FF8674"/>
      </a:accent4>
      <a:accent5>
        <a:srgbClr val="000000"/>
      </a:accent5>
      <a:accent6>
        <a:srgbClr val="A3A6A3"/>
      </a:accent6>
      <a:hlink>
        <a:srgbClr val="0563C1"/>
      </a:hlink>
      <a:folHlink>
        <a:srgbClr val="954F72"/>
      </a:folHlink>
    </a:clrScheme>
    <a:fontScheme name="Test">
      <a:majorFont>
        <a:latin typeface="Arrow Display Medium"/>
        <a:ea typeface=""/>
        <a:cs typeface=""/>
      </a:majorFont>
      <a:minorFont>
        <a:latin typeface="Arro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algn="l">
          <a:defRPr sz="2800" b="0" i="0" dirty="0">
            <a:latin typeface="Arrow Display" panose="020B0504020209020203" pitchFamily="34" charset="0"/>
            <a:cs typeface="Arrow Display" panose="020B0504020209020203" pitchFamily="34" charset="0"/>
          </a:defRPr>
        </a:defPPr>
      </a:lstStyle>
    </a:txDef>
  </a:objectDefaults>
  <a:extraClrSchemeLst/>
  <a:extLst>
    <a:ext uri="{05A4C25C-085E-4340-85A3-A5531E510DB2}">
      <thm15:themeFamily xmlns:thm15="http://schemas.microsoft.com/office/thememl/2012/main" name="1-Template-Slides" id="{5D02B395-F4F2-824B-8445-7B6B65504A95}" vid="{E9B94B71-8403-5644-A95A-17872EE1EE51}"/>
    </a:ext>
  </a:extLst>
</a:theme>
</file>

<file path=ppt/theme/theme11.xml><?xml version="1.0" encoding="utf-8"?>
<a:theme xmlns:a="http://schemas.openxmlformats.org/drawingml/2006/main" name="IBM Brand Template 2022">
  <a:themeElements>
    <a:clrScheme name="IBM brand presentation palette 2022">
      <a:dk1>
        <a:srgbClr val="FFFFFF"/>
      </a:dk1>
      <a:lt1>
        <a:srgbClr val="000000"/>
      </a:lt1>
      <a:dk2>
        <a:srgbClr val="E5F6FF"/>
      </a:dk2>
      <a:lt2>
        <a:srgbClr val="F4F4F4"/>
      </a:lt2>
      <a:accent1>
        <a:srgbClr val="002D9C"/>
      </a:accent1>
      <a:accent2>
        <a:srgbClr val="0F62FE"/>
      </a:accent2>
      <a:accent3>
        <a:srgbClr val="82CFFF"/>
      </a:accent3>
      <a:accent4>
        <a:srgbClr val="9EF0F0"/>
      </a:accent4>
      <a:accent5>
        <a:srgbClr val="E0E0E0"/>
      </a:accent5>
      <a:accent6>
        <a:srgbClr val="FCF4D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System Font Regular"/>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lIns="91440" tIns="91440" rIns="91440" bIns="91440" rtlCol="0">
        <a:spAutoFit/>
      </a:bodyPr>
      <a:lstStyle>
        <a:defPPr marL="173736" indent="-173736" algn="l">
          <a:spcBef>
            <a:spcPts val="1100"/>
          </a:spcBef>
          <a:buFont typeface="System Font Regular"/>
          <a:buChar char="–"/>
          <a:defRPr sz="1400" dirty="0" smtClean="0">
            <a:solidFill>
              <a:schemeClr val="tx1"/>
            </a:solidFill>
            <a:latin typeface="+mn-lt"/>
            <a:ea typeface="IBM Plex Sans" charset="0"/>
            <a:cs typeface="IBM Plex Sans"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50">
      <a:srgbClr val="FA4D56"/>
    </a:custClr>
    <a:custClr name="Red 40">
      <a:srgbClr val="FF8389"/>
    </a:custClr>
    <a:custClr name="Red 30">
      <a:srgbClr val="FFB3B8"/>
    </a:custClr>
    <a:custClr name="Red 20">
      <a:srgbClr val="FFD7D9"/>
    </a:custClr>
    <a:custClr name="Red 10">
      <a:srgbClr val="FFF1F1"/>
    </a:custClr>
    <a:custClr name="Purple 50">
      <a:srgbClr val="A56EFF"/>
    </a:custClr>
    <a:custClr name="Purple 40">
      <a:srgbClr val="BE95FF"/>
    </a:custClr>
    <a:custClr name="Purple 30">
      <a:srgbClr val="D4BBFF"/>
    </a:custClr>
    <a:custClr name="Purple 20">
      <a:srgbClr val="E8DAFF"/>
    </a:custClr>
    <a:custClr name="Purple 10">
      <a:srgbClr val="F6F2FF"/>
    </a:custClr>
    <a:custClr name="Green 30">
      <a:srgbClr val="6FDC8C"/>
    </a:custClr>
    <a:custClr name="Green 20">
      <a:srgbClr val="A7F0BA"/>
    </a:custClr>
    <a:custClr name="Green 10">
      <a:srgbClr val="DEFBE6"/>
    </a:custClr>
    <a:custClr name="Yellow 20">
      <a:srgbClr val="FDDC69"/>
    </a:custClr>
    <a:custClr name="Yellow 10">
      <a:srgbClr val="FCF4D6"/>
    </a:custClr>
    <a:custClr name="Teal 50">
      <a:srgbClr val="009D9A"/>
    </a:custClr>
    <a:custClr name="Teal 40">
      <a:srgbClr val="08BDBA"/>
    </a:custClr>
    <a:custClr name="Teal 30">
      <a:srgbClr val="3DDBD9"/>
    </a:custClr>
    <a:custClr name="Teal 20">
      <a:srgbClr val="9EF0F0"/>
    </a:custClr>
    <a:custClr name="Teal 10">
      <a:srgbClr val="D9FBFB"/>
    </a:custClr>
  </a:custClrLst>
  <a:extLst>
    <a:ext uri="{05A4C25C-085E-4340-85A3-A5531E510DB2}">
      <thm15:themeFamily xmlns:thm15="http://schemas.microsoft.com/office/thememl/2012/main" name="IBM NA SWAT 2024 V8" id="{0B9728B2-5716-D34A-9B7B-D4C99F33A9B5}" vid="{0BE71834-590C-484D-8E3E-DE08D78A0BD4}"/>
    </a:ext>
  </a:extLst>
</a:theme>
</file>

<file path=ppt/theme/theme12.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13.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2.xml><?xml version="1.0" encoding="utf-8"?>
<a:theme xmlns:a="http://schemas.openxmlformats.org/drawingml/2006/main" name="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a:ln>
              <a:noFill/>
            </a:ln>
            <a:solidFill>
              <a:schemeClr val="tx1"/>
            </a:solidFill>
            <a:effectLst/>
            <a:uLnTx/>
            <a:uFillTx/>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y-03" id="{06ED36F4-0814-6740-9AFD-DFEC4165D3DB}" vid="{6D141240-4E4A-9541-ABEA-670FFADBDC2E}"/>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ck logo">
  <a:themeElements>
    <a:clrScheme name="Custom 1">
      <a:dk1>
        <a:srgbClr val="000000"/>
      </a:dk1>
      <a:lt1>
        <a:srgbClr val="FFFFFF"/>
      </a:lt1>
      <a:dk2>
        <a:srgbClr val="666666"/>
      </a:dk2>
      <a:lt2>
        <a:srgbClr val="CCCCCC"/>
      </a:lt2>
      <a:accent1>
        <a:srgbClr val="0084D5"/>
      </a:accent1>
      <a:accent2>
        <a:srgbClr val="47D7AC"/>
      </a:accent2>
      <a:accent3>
        <a:srgbClr val="FFC845"/>
      </a:accent3>
      <a:accent4>
        <a:srgbClr val="FF8674"/>
      </a:accent4>
      <a:accent5>
        <a:srgbClr val="000000"/>
      </a:accent5>
      <a:accent6>
        <a:srgbClr val="A3A6A3"/>
      </a:accent6>
      <a:hlink>
        <a:srgbClr val="0563C1"/>
      </a:hlink>
      <a:folHlink>
        <a:srgbClr val="954F72"/>
      </a:folHlink>
    </a:clrScheme>
    <a:fontScheme name="Test">
      <a:majorFont>
        <a:latin typeface="Arrow Display Medium"/>
        <a:ea typeface=""/>
        <a:cs typeface=""/>
      </a:majorFont>
      <a:minorFont>
        <a:latin typeface="Arro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algn="l">
          <a:defRPr sz="2800" b="0" i="0" dirty="0">
            <a:latin typeface="Arrow Display" panose="020B0504020209020203" pitchFamily="34" charset="0"/>
            <a:cs typeface="Arrow Display" panose="020B0504020209020203" pitchFamily="34" charset="0"/>
          </a:defRPr>
        </a:defPPr>
      </a:lstStyle>
    </a:txDef>
  </a:objectDefaults>
  <a:extraClrSchemeLst/>
  <a:extLst>
    <a:ext uri="{05A4C25C-085E-4340-85A3-A5531E510DB2}">
      <thm15:themeFamily xmlns:thm15="http://schemas.microsoft.com/office/thememl/2012/main" name="Arrow-Core Deck_102920" id="{546487CD-E14B-0B4A-B058-7DB5E7B2ACD7}" vid="{833CF066-3F5D-0C48-887B-835BF8175CA0}"/>
    </a:ext>
  </a:extLst>
</a:theme>
</file>

<file path=ppt/theme/theme6.xml><?xml version="1.0" encoding="utf-8"?>
<a:theme xmlns:a="http://schemas.openxmlformats.org/drawingml/2006/main" name="2_Black logo">
  <a:themeElements>
    <a:clrScheme name="Custom 1">
      <a:dk1>
        <a:srgbClr val="000000"/>
      </a:dk1>
      <a:lt1>
        <a:srgbClr val="FFFFFF"/>
      </a:lt1>
      <a:dk2>
        <a:srgbClr val="666666"/>
      </a:dk2>
      <a:lt2>
        <a:srgbClr val="CCCCCC"/>
      </a:lt2>
      <a:accent1>
        <a:srgbClr val="0084D5"/>
      </a:accent1>
      <a:accent2>
        <a:srgbClr val="47D7AC"/>
      </a:accent2>
      <a:accent3>
        <a:srgbClr val="FFC845"/>
      </a:accent3>
      <a:accent4>
        <a:srgbClr val="FF8674"/>
      </a:accent4>
      <a:accent5>
        <a:srgbClr val="000000"/>
      </a:accent5>
      <a:accent6>
        <a:srgbClr val="A3A6A3"/>
      </a:accent6>
      <a:hlink>
        <a:srgbClr val="0563C1"/>
      </a:hlink>
      <a:folHlink>
        <a:srgbClr val="954F72"/>
      </a:folHlink>
    </a:clrScheme>
    <a:fontScheme name="Test">
      <a:majorFont>
        <a:latin typeface="Arrow Display Medium"/>
        <a:ea typeface=""/>
        <a:cs typeface=""/>
      </a:majorFont>
      <a:minorFont>
        <a:latin typeface="Arro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algn="l">
          <a:defRPr sz="2800" b="0" i="0" dirty="0">
            <a:latin typeface="Arrow Display" panose="020B0504020209020203" pitchFamily="34" charset="0"/>
            <a:cs typeface="Arrow Display" panose="020B0504020209020203" pitchFamily="34" charset="0"/>
          </a:defRPr>
        </a:defPPr>
      </a:lstStyle>
    </a:txDef>
  </a:objectDefaults>
  <a:extraClrSchemeLst/>
  <a:extLst>
    <a:ext uri="{05A4C25C-085E-4340-85A3-A5531E510DB2}">
      <thm15:themeFamily xmlns:thm15="http://schemas.microsoft.com/office/thememl/2012/main" name="Arrow-Core Deck_102920" id="{546487CD-E14B-0B4A-B058-7DB5E7B2ACD7}" vid="{833CF066-3F5D-0C48-887B-835BF8175CA0}"/>
    </a:ext>
  </a:extLst>
</a:theme>
</file>

<file path=ppt/theme/theme7.xml><?xml version="1.0" encoding="utf-8"?>
<a:theme xmlns:a="http://schemas.openxmlformats.org/drawingml/2006/main" name="2_IBM Brand Template 2022 (Microgrid)">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sko-1-2023-template_PLEX" id="{A1C228E6-ADDC-9A49-A3C5-225CC0910DB5}" vid="{FE88C515-2577-4949-9426-B1B644D0E911}"/>
    </a:ext>
  </a:extLst>
</a:theme>
</file>

<file path=ppt/theme/theme8.xml><?xml version="1.0" encoding="utf-8"?>
<a:theme xmlns:a="http://schemas.openxmlformats.org/drawingml/2006/main" name="4_IBM Brand Template 2022 (Microgrid)">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5F6FF"/>
        </a:solidFill>
        <a:ln w="19050">
          <a:solidFill>
            <a:srgbClr val="E5F6FF"/>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SKO1-2024-full template_PLEX" id="{5516165A-F13E-7949-A10F-519A36CC463C}" vid="{AFE780E4-3EEC-954B-BF73-3DCA9BD77070}"/>
    </a:ext>
  </a:extLst>
</a:theme>
</file>

<file path=ppt/theme/theme9.xml><?xml version="1.0" encoding="utf-8"?>
<a:theme xmlns:a="http://schemas.openxmlformats.org/drawingml/2006/main" name="1_IBM 2020 Master template (black background)">
  <a:themeElements>
    <a:clrScheme name="Custom 3">
      <a:dk1>
        <a:srgbClr val="FFFFFF"/>
      </a:dk1>
      <a:lt1>
        <a:srgbClr val="000000"/>
      </a:lt1>
      <a:dk2>
        <a:srgbClr val="525252"/>
      </a:dk2>
      <a:lt2>
        <a:srgbClr val="F4F4F4"/>
      </a:lt2>
      <a:accent1>
        <a:srgbClr val="0F62FE"/>
      </a:accent1>
      <a:accent2>
        <a:srgbClr val="002D9C"/>
      </a:accent2>
      <a:accent3>
        <a:srgbClr val="D12771"/>
      </a:accent3>
      <a:accent4>
        <a:srgbClr val="8A3FFC"/>
      </a:accent4>
      <a:accent5>
        <a:srgbClr val="007D79"/>
      </a:accent5>
      <a:accent6>
        <a:srgbClr val="697077"/>
      </a:accent6>
      <a:hlink>
        <a:srgbClr val="4589FF"/>
      </a:hlink>
      <a:folHlink>
        <a:srgbClr val="6F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a:ln>
              <a:noFill/>
            </a:ln>
            <a:solidFill>
              <a:schemeClr val="tx1"/>
            </a:solidFill>
            <a:effectLst/>
            <a:uLnTx/>
            <a:uFillTx/>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mn-lt"/>
            <a:ea typeface="IBM Plex Sans" charset="0"/>
            <a:cs typeface="IBM Plex Sans" charset="0"/>
          </a:defRPr>
        </a:defPPr>
      </a:lstStyle>
    </a:txDef>
  </a:objectDefaults>
  <a:extraClrSchemeLst/>
  <a:custClrLst>
    <a:custClr name="Magenta 100">
      <a:srgbClr val="2A0A18"/>
    </a:custClr>
    <a:custClr name="Magenta 90">
      <a:srgbClr val="510224"/>
    </a:custClr>
    <a:custClr name="Magenta 80">
      <a:srgbClr val="740937"/>
    </a:custClr>
    <a:custClr name="Magenta 70">
      <a:srgbClr val="9F1853"/>
    </a:custClr>
    <a:custClr name="Magenta 60">
      <a:srgbClr val="D12771"/>
    </a:custClr>
    <a:custClr name="Magenta 50">
      <a:srgbClr val="EE5396"/>
    </a:custClr>
    <a:custClr name="Magenta 40">
      <a:srgbClr val="FF7EB6"/>
    </a:custClr>
    <a:custClr name="Magenta 30">
      <a:srgbClr val="FFAFD2"/>
    </a:custClr>
    <a:custClr name="Magenta 20">
      <a:srgbClr val="FFD6E8"/>
    </a:custClr>
    <a:custClr name="Magenta 10">
      <a:srgbClr val="FFF0F7"/>
    </a:custClr>
    <a:custClr name="Purple 100">
      <a:srgbClr val="1C0F30"/>
    </a:custClr>
    <a:custClr name="Purple 90">
      <a:srgbClr val="31135E"/>
    </a:custClr>
    <a:custClr name="Purple 80">
      <a:srgbClr val="491D8B"/>
    </a:custClr>
    <a:custClr name="Purple 70">
      <a:srgbClr val="6929C4"/>
    </a:custClr>
    <a:custClr name="Purple 60">
      <a:srgbClr val="8A3FFC"/>
    </a:custClr>
    <a:custClr name="Purple 50">
      <a:srgbClr val="A56EFF"/>
    </a:custClr>
    <a:custClr name="Purple 40">
      <a:srgbClr val="BE95FF"/>
    </a:custClr>
    <a:custClr name="Purple 30">
      <a:srgbClr val="D4BBFF"/>
    </a:custClr>
    <a:custClr name="Purple 20">
      <a:srgbClr val="E8DAFF"/>
    </a:custClr>
    <a:custClr name="Purple 10">
      <a:srgbClr val="F6F2FF"/>
    </a:custClr>
    <a:custClr name="Blue 100">
      <a:srgbClr val="001141"/>
    </a:custClr>
    <a:custClr name="Blue 90">
      <a:srgbClr val="001D6C"/>
    </a:custClr>
    <a:custClr name="Blue 80">
      <a:srgbClr val="002D9C"/>
    </a:custClr>
    <a:custClr name="Blue 70">
      <a:srgbClr val="0043CE"/>
    </a:custClr>
    <a:custClr name="Blue 60">
      <a:srgbClr val="0F62FE"/>
    </a:custClr>
    <a:custClr name="Blue 50">
      <a:srgbClr val="4589FF"/>
    </a:custClr>
    <a:custClr name="Blue 40">
      <a:srgbClr val="78A9FF"/>
    </a:custClr>
    <a:custClr name="Blue 30">
      <a:srgbClr val="A6C8FF"/>
    </a:custClr>
    <a:custClr name="Blue 20">
      <a:srgbClr val="D0E2FF"/>
    </a:custClr>
    <a:custClr name="Blue 10">
      <a:srgbClr val="EDF5FF"/>
    </a:custClr>
    <a:custClr name="Teal 100">
      <a:srgbClr val="081A1C"/>
    </a:custClr>
    <a:custClr name="Teal 90">
      <a:srgbClr val="022B30"/>
    </a:custClr>
    <a:custClr name="Teal 80">
      <a:srgbClr val="004548"/>
    </a:custClr>
    <a:custClr name="Teal 70">
      <a:srgbClr val="005D5D"/>
    </a:custClr>
    <a:custClr name="Teal 60">
      <a:srgbClr val="007D79"/>
    </a:custClr>
    <a:custClr name="Teal 50">
      <a:srgbClr val="009C98"/>
    </a:custClr>
    <a:custClr name="Teal 40">
      <a:srgbClr val="08BDBA"/>
    </a:custClr>
    <a:custClr name="Teal 30">
      <a:srgbClr val="3DDBD9"/>
    </a:custClr>
    <a:custClr name="Teal 20">
      <a:srgbClr val="9EF0F0"/>
    </a:custClr>
    <a:custClr name="Teal 10">
      <a:srgbClr val="D9FBFB"/>
    </a:custClr>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Lst>
  <a:extLst>
    <a:ext uri="{05A4C25C-085E-4340-85A3-A5531E510DB2}">
      <thm15:themeFamily xmlns:thm15="http://schemas.microsoft.com/office/thememl/2012/main" name="IBM_Presentation_Enablement_Template_Arial_2021-May-03(3)" id="{C991EBE6-CBAB-7049-BD0A-65CD05F2FAA6}" vid="{022D594E-E3B0-D549-BD2B-005A6842A66D}"/>
    </a:ext>
  </a:extLst>
</a:theme>
</file>

<file path=docProps/app.xml><?xml version="1.0" encoding="utf-8"?>
<Properties xmlns="http://schemas.openxmlformats.org/officeDocument/2006/extended-properties" xmlns:vt="http://schemas.openxmlformats.org/officeDocument/2006/docPropsVTypes">
  <Template>IBM presentation template</Template>
  <TotalTime>32365</TotalTime>
  <Words>1872</Words>
  <Application>Microsoft Office PowerPoint</Application>
  <PresentationFormat>Custom</PresentationFormat>
  <Paragraphs>514</Paragraphs>
  <Slides>29</Slides>
  <Notes>13</Notes>
  <HiddenSlides>1</HiddenSlides>
  <MMClips>0</MMClips>
  <ScaleCrop>false</ScaleCrop>
  <HeadingPairs>
    <vt:vector size="6" baseType="variant">
      <vt:variant>
        <vt:lpstr>Fonts Used</vt:lpstr>
      </vt:variant>
      <vt:variant>
        <vt:i4>25</vt:i4>
      </vt:variant>
      <vt:variant>
        <vt:lpstr>Theme</vt:lpstr>
      </vt:variant>
      <vt:variant>
        <vt:i4>11</vt:i4>
      </vt:variant>
      <vt:variant>
        <vt:lpstr>Slide Titles</vt:lpstr>
      </vt:variant>
      <vt:variant>
        <vt:i4>29</vt:i4>
      </vt:variant>
    </vt:vector>
  </HeadingPairs>
  <TitlesOfParts>
    <vt:vector size="65" baseType="lpstr">
      <vt:lpstr>Courier New</vt:lpstr>
      <vt:lpstr>Calibri</vt:lpstr>
      <vt:lpstr>ＭＳ Ｐゴシック</vt:lpstr>
      <vt:lpstr>Open Sans Semibold</vt:lpstr>
      <vt:lpstr>Arial,Sans-Serif</vt:lpstr>
      <vt:lpstr>Yu Gothic</vt:lpstr>
      <vt:lpstr>Aptos</vt:lpstr>
      <vt:lpstr>IBM Plex Sans ExtraLight</vt:lpstr>
      <vt:lpstr>Arrow Display Medium</vt:lpstr>
      <vt:lpstr>IBM Plex Sans ExtLt</vt:lpstr>
      <vt:lpstr>Calibri Light</vt:lpstr>
      <vt:lpstr>Proxima Nova</vt:lpstr>
      <vt:lpstr>Montserrat</vt:lpstr>
      <vt:lpstr>Open Sans</vt:lpstr>
      <vt:lpstr>Times New Roman</vt:lpstr>
      <vt:lpstr>IBM Plex Sans</vt:lpstr>
      <vt:lpstr>Comic Sans MS</vt:lpstr>
      <vt:lpstr>IBM Plex Sans Light</vt:lpstr>
      <vt:lpstr>IBM Plex Sans SemiBold</vt:lpstr>
      <vt:lpstr>Helvetica Neue</vt:lpstr>
      <vt:lpstr>Arrow Display</vt:lpstr>
      <vt:lpstr>Lucida Grande</vt:lpstr>
      <vt:lpstr>Arial</vt:lpstr>
      <vt:lpstr>Helvetica</vt:lpstr>
      <vt:lpstr>IBMPlexSans</vt:lpstr>
      <vt:lpstr>IBM presentation template</vt:lpstr>
      <vt:lpstr>IBM 2020 Master template (black background)</vt:lpstr>
      <vt:lpstr>4_Office Theme</vt:lpstr>
      <vt:lpstr>2_Office Theme</vt:lpstr>
      <vt:lpstr>1_Black logo</vt:lpstr>
      <vt:lpstr>2_Black logo</vt:lpstr>
      <vt:lpstr>2_IBM Brand Template 2022 (Microgrid)</vt:lpstr>
      <vt:lpstr>4_IBM Brand Template 2022 (Microgrid)</vt:lpstr>
      <vt:lpstr>1_IBM 2020 Master template (black background)</vt:lpstr>
      <vt:lpstr>Black logo</vt:lpstr>
      <vt:lpstr>IBM Brand Template 2022</vt:lpstr>
      <vt:lpstr>PowerPoint Presentation</vt:lpstr>
      <vt:lpstr>PowerPoint Presentation</vt:lpstr>
      <vt:lpstr>The Magic of a Hacker</vt:lpstr>
      <vt:lpstr>PowerPoint Presentation</vt:lpstr>
      <vt:lpstr>PowerPoint Presentation</vt:lpstr>
      <vt:lpstr>Data Resilience  Why Act Now?</vt:lpstr>
      <vt:lpstr>Rapid discovery and recovery </vt:lpstr>
      <vt:lpstr>What challenges does IBM address? Need for integrated data security and protection</vt:lpstr>
      <vt:lpstr>Castle Walls (MITRE ATT&amp;ck Framework)</vt:lpstr>
      <vt:lpstr>PowerPoint Presentation</vt:lpstr>
      <vt:lpstr>Streamline response with automation and intelligence</vt:lpstr>
      <vt:lpstr>A Breakthrough in Cyber Security</vt:lpstr>
      <vt:lpstr>PowerPoint Presentation</vt:lpstr>
      <vt:lpstr>PowerPoint Presentation</vt:lpstr>
      <vt:lpstr>PowerPoint Presentation</vt:lpstr>
      <vt:lpstr>PowerPoint Presentation</vt:lpstr>
      <vt:lpstr>Data Governance Lifecycle – Governance - Policy</vt:lpstr>
      <vt:lpstr>Data Governance Lifecycle – Discovery - Databases</vt:lpstr>
      <vt:lpstr>Data Governance Lifecycle – Protect</vt:lpstr>
      <vt:lpstr>Data Governance Lifecycle – Detect</vt:lpstr>
      <vt:lpstr>Data Governance Lifecycle – Detect</vt:lpstr>
      <vt:lpstr>PowerPoint Presentation</vt:lpstr>
      <vt:lpstr>PowerPoint Presentation</vt:lpstr>
      <vt:lpstr>PowerPoint Presentation</vt:lpstr>
      <vt:lpstr>PowerPoint Presentation</vt:lpstr>
      <vt:lpstr>Secure our Castle and the Data within…</vt:lpstr>
      <vt:lpstr>IBM PROVIDES SECURE AND RESILIENT INFRASTRUCTURE</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Storage for data resilience and The Business impacts of cyber attacks  —  Seller Enablement</dc:title>
  <dc:subject/>
  <dc:creator>Roger N Kasten</dc:creator>
  <cp:keywords/>
  <dc:description/>
  <cp:lastModifiedBy>Jesse Haller</cp:lastModifiedBy>
  <cp:revision>106</cp:revision>
  <cp:lastPrinted>2023-02-08T15:46:20Z</cp:lastPrinted>
  <dcterms:created xsi:type="dcterms:W3CDTF">2023-06-14T17:26:58Z</dcterms:created>
  <dcterms:modified xsi:type="dcterms:W3CDTF">2024-06-20T21:26:54Z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9e395e-e3b5-421f-8616-70a10f9451af_Enabled">
    <vt:lpwstr>true</vt:lpwstr>
  </property>
  <property fmtid="{D5CDD505-2E9C-101B-9397-08002B2CF9AE}" pid="3" name="MSIP_Label_879e395e-e3b5-421f-8616-70a10f9451af_SetDate">
    <vt:lpwstr>2023-12-07T17:49:18Z</vt:lpwstr>
  </property>
  <property fmtid="{D5CDD505-2E9C-101B-9397-08002B2CF9AE}" pid="4" name="MSIP_Label_879e395e-e3b5-421f-8616-70a10f9451af_Method">
    <vt:lpwstr>Standard</vt:lpwstr>
  </property>
  <property fmtid="{D5CDD505-2E9C-101B-9397-08002B2CF9AE}" pid="5" name="MSIP_Label_879e395e-e3b5-421f-8616-70a10f9451af_Name">
    <vt:lpwstr>879e395e-e3b5-421f-8616-70a10f9451af</vt:lpwstr>
  </property>
  <property fmtid="{D5CDD505-2E9C-101B-9397-08002B2CF9AE}" pid="6" name="MSIP_Label_879e395e-e3b5-421f-8616-70a10f9451af_SiteId">
    <vt:lpwstr>0beb0c35-9cbb-4feb-99e5-589e415c7944</vt:lpwstr>
  </property>
  <property fmtid="{D5CDD505-2E9C-101B-9397-08002B2CF9AE}" pid="7" name="MSIP_Label_879e395e-e3b5-421f-8616-70a10f9451af_ActionId">
    <vt:lpwstr>11aecf1a-1848-4b04-913b-b1ac0be77727</vt:lpwstr>
  </property>
  <property fmtid="{D5CDD505-2E9C-101B-9397-08002B2CF9AE}" pid="8" name="MSIP_Label_879e395e-e3b5-421f-8616-70a10f9451af_ContentBits">
    <vt:lpwstr>0</vt:lpwstr>
  </property>
</Properties>
</file>